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86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341" r:id="rId5"/>
    <p:sldId id="343" r:id="rId6"/>
    <p:sldId id="344" r:id="rId7"/>
    <p:sldId id="345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366" r:id="rId16"/>
    <p:sldId id="355" r:id="rId17"/>
    <p:sldId id="353" r:id="rId18"/>
    <p:sldId id="354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67" r:id="rId30"/>
    <p:sldId id="368" r:id="rId31"/>
  </p:sldIdLst>
  <p:sldSz cx="12192000" cy="6858000"/>
  <p:notesSz cx="6858000" cy="9144000"/>
  <p:embeddedFontLst>
    <p:embeddedFont>
      <p:font typeface="Arial Unicode MS" panose="020B0604020202020204" pitchFamily="34" charset="-128"/>
      <p:regular r:id="rId34"/>
    </p:embeddedFont>
    <p:embeddedFont>
      <p:font typeface="Gotham" panose="020B0604020202020204" charset="0"/>
      <p:regular r:id="rId35"/>
      <p:bold r:id="rId36"/>
      <p:italic r:id="rId37"/>
      <p:boldItalic r:id="rId38"/>
    </p:embeddedFont>
    <p:embeddedFont>
      <p:font typeface="Gotham Black" charset="0"/>
      <p:regular r:id="rId39"/>
      <p:bold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3889"/>
    <a:srgbClr val="292454"/>
    <a:srgbClr val="DFDCD8"/>
    <a:srgbClr val="382E35"/>
    <a:srgbClr val="472B80"/>
    <a:srgbClr val="666666"/>
    <a:srgbClr val="ADA8A7"/>
    <a:srgbClr val="382F36"/>
    <a:srgbClr val="084C8B"/>
    <a:srgbClr val="1CAF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1CB503-96B5-86AA-3F48-C127C4E64F02}" v="6" dt="2025-11-17T21:19:04.3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ANDRO PISCO LOPES" userId="S::leandro.lopes@educacao.senac.rio::7e1e24dd-48d0-42e9-8a51-30bd767266ec" providerId="AD" clId="Web-{E81CB503-96B5-86AA-3F48-C127C4E64F02}"/>
    <pc:docChg chg="modSld">
      <pc:chgData name="LEANDRO PISCO LOPES" userId="S::leandro.lopes@educacao.senac.rio::7e1e24dd-48d0-42e9-8a51-30bd767266ec" providerId="AD" clId="Web-{E81CB503-96B5-86AA-3F48-C127C4E64F02}" dt="2025-11-17T21:19:04.384" v="5"/>
      <pc:docMkLst>
        <pc:docMk/>
      </pc:docMkLst>
      <pc:sldChg chg="delSp">
        <pc:chgData name="LEANDRO PISCO LOPES" userId="S::leandro.lopes@educacao.senac.rio::7e1e24dd-48d0-42e9-8a51-30bd767266ec" providerId="AD" clId="Web-{E81CB503-96B5-86AA-3F48-C127C4E64F02}" dt="2025-11-17T21:19:00.852" v="3"/>
        <pc:sldMkLst>
          <pc:docMk/>
          <pc:sldMk cId="570749916" sldId="362"/>
        </pc:sldMkLst>
        <pc:spChg chg="del">
          <ac:chgData name="LEANDRO PISCO LOPES" userId="S::leandro.lopes@educacao.senac.rio::7e1e24dd-48d0-42e9-8a51-30bd767266ec" providerId="AD" clId="Web-{E81CB503-96B5-86AA-3F48-C127C4E64F02}" dt="2025-11-17T21:19:00.852" v="3"/>
          <ac:spMkLst>
            <pc:docMk/>
            <pc:sldMk cId="570749916" sldId="362"/>
            <ac:spMk id="6" creationId="{C14A5C30-EBFD-4D02-A129-DC4046472082}"/>
          </ac:spMkLst>
        </pc:spChg>
        <pc:picChg chg="del">
          <ac:chgData name="LEANDRO PISCO LOPES" userId="S::leandro.lopes@educacao.senac.rio::7e1e24dd-48d0-42e9-8a51-30bd767266ec" providerId="AD" clId="Web-{E81CB503-96B5-86AA-3F48-C127C4E64F02}" dt="2025-11-17T21:18:46.274" v="0"/>
          <ac:picMkLst>
            <pc:docMk/>
            <pc:sldMk cId="570749916" sldId="362"/>
            <ac:picMk id="5" creationId="{DB36E45F-1865-44BE-B639-CB7F0BEB0971}"/>
          </ac:picMkLst>
        </pc:picChg>
      </pc:sldChg>
      <pc:sldChg chg="delSp">
        <pc:chgData name="LEANDRO PISCO LOPES" userId="S::leandro.lopes@educacao.senac.rio::7e1e24dd-48d0-42e9-8a51-30bd767266ec" providerId="AD" clId="Web-{E81CB503-96B5-86AA-3F48-C127C4E64F02}" dt="2025-11-17T21:18:55.555" v="2"/>
        <pc:sldMkLst>
          <pc:docMk/>
          <pc:sldMk cId="359573402" sldId="363"/>
        </pc:sldMkLst>
        <pc:spChg chg="del">
          <ac:chgData name="LEANDRO PISCO LOPES" userId="S::leandro.lopes@educacao.senac.rio::7e1e24dd-48d0-42e9-8a51-30bd767266ec" providerId="AD" clId="Web-{E81CB503-96B5-86AA-3F48-C127C4E64F02}" dt="2025-11-17T21:18:55.555" v="2"/>
          <ac:spMkLst>
            <pc:docMk/>
            <pc:sldMk cId="359573402" sldId="363"/>
            <ac:spMk id="5" creationId="{E241BFC7-53F7-401C-897A-0DDF0BD4CBA8}"/>
          </ac:spMkLst>
        </pc:spChg>
        <pc:picChg chg="del">
          <ac:chgData name="LEANDRO PISCO LOPES" userId="S::leandro.lopes@educacao.senac.rio::7e1e24dd-48d0-42e9-8a51-30bd767266ec" providerId="AD" clId="Web-{E81CB503-96B5-86AA-3F48-C127C4E64F02}" dt="2025-11-17T21:18:53.524" v="1"/>
          <ac:picMkLst>
            <pc:docMk/>
            <pc:sldMk cId="359573402" sldId="363"/>
            <ac:picMk id="4" creationId="{FAC792B2-1DC2-4713-808B-5A03F8FC047C}"/>
          </ac:picMkLst>
        </pc:picChg>
      </pc:sldChg>
      <pc:sldChg chg="delSp">
        <pc:chgData name="LEANDRO PISCO LOPES" userId="S::leandro.lopes@educacao.senac.rio::7e1e24dd-48d0-42e9-8a51-30bd767266ec" providerId="AD" clId="Web-{E81CB503-96B5-86AA-3F48-C127C4E64F02}" dt="2025-11-17T21:19:04.384" v="5"/>
        <pc:sldMkLst>
          <pc:docMk/>
          <pc:sldMk cId="1971540641" sldId="365"/>
        </pc:sldMkLst>
        <pc:spChg chg="del">
          <ac:chgData name="LEANDRO PISCO LOPES" userId="S::leandro.lopes@educacao.senac.rio::7e1e24dd-48d0-42e9-8a51-30bd767266ec" providerId="AD" clId="Web-{E81CB503-96B5-86AA-3F48-C127C4E64F02}" dt="2025-11-17T21:19:04.384" v="5"/>
          <ac:spMkLst>
            <pc:docMk/>
            <pc:sldMk cId="1971540641" sldId="365"/>
            <ac:spMk id="5" creationId="{4F5C56B2-4169-4F32-A2A2-7FD1F5D1DE56}"/>
          </ac:spMkLst>
        </pc:spChg>
        <pc:picChg chg="del">
          <ac:chgData name="LEANDRO PISCO LOPES" userId="S::leandro.lopes@educacao.senac.rio::7e1e24dd-48d0-42e9-8a51-30bd767266ec" providerId="AD" clId="Web-{E81CB503-96B5-86AA-3F48-C127C4E64F02}" dt="2025-11-17T21:19:03.415" v="4"/>
          <ac:picMkLst>
            <pc:docMk/>
            <pc:sldMk cId="1971540641" sldId="365"/>
            <ac:picMk id="4" creationId="{0EEBCE65-9713-4F87-B6A6-B2AF0B5746E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CDD12E9-4EFD-3548-7E16-DF6FA0FA4F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C3FE6CA-51B7-B516-1E83-532E63B4E4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020CC-1A04-4D0B-BEE6-0C8F46A643D0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4A836CD-6760-B68F-DDD7-B1063FB214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D73A4D9-EAF9-2564-082B-B2FA2BBE48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7EBDA-2AA3-4D52-8405-46D35D5B13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0699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29D7E-A6E8-2246-B8CD-991C28DB287B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0B2C8-089D-F44F-9056-E4858B823D5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58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0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9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LO">
    <p:bg>
      <p:bgPr>
        <a:solidFill>
          <a:srgbClr val="1CAF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90">
            <a:extLst>
              <a:ext uri="{FF2B5EF4-FFF2-40B4-BE49-F238E27FC236}">
                <a16:creationId xmlns:a16="http://schemas.microsoft.com/office/drawing/2014/main" id="{39CA1230-62ED-D037-74B9-1370B20B472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5326" y="619897"/>
            <a:ext cx="3915532" cy="528286"/>
          </a:xfrm>
          <a:noFill/>
          <a:ln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rgbClr val="7030A0"/>
                </a:solidFill>
                <a:latin typeface="Gotham" pitchFamily="50" charset="0"/>
                <a:cs typeface="Gotham" pitchFamily="50" charset="0"/>
              </a:defRPr>
            </a:lvl1pPr>
          </a:lstStyle>
          <a:p>
            <a:r>
              <a:rPr lang="pt-BR">
                <a:latin typeface="Gotham" pitchFamily="50" charset="0"/>
                <a:cs typeface="Gotham" pitchFamily="50" charset="0"/>
              </a:rPr>
              <a:t>Clique para inserir logo do parceiro / dupla chancela</a:t>
            </a:r>
            <a:endParaRPr lang="pt-BR"/>
          </a:p>
        </p:txBody>
      </p:sp>
      <p:sp>
        <p:nvSpPr>
          <p:cNvPr id="64" name="Espaço Reservado para Imagem 90">
            <a:extLst>
              <a:ext uri="{FF2B5EF4-FFF2-40B4-BE49-F238E27FC236}">
                <a16:creationId xmlns:a16="http://schemas.microsoft.com/office/drawing/2014/main" id="{911F7816-8C87-A542-FF08-DBFFA1A8168B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10021310" y="3818155"/>
            <a:ext cx="1716864" cy="162312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292454"/>
                </a:solidFill>
                <a:latin typeface="Gotham" pitchFamily="50" charset="0"/>
                <a:cs typeface="Gotham" pitchFamily="50" charset="0"/>
              </a:defRPr>
            </a:lvl1pPr>
          </a:lstStyle>
          <a:p>
            <a:r>
              <a:rPr lang="pt-BR"/>
              <a:t>Insira um ícone que remeta ao curso</a:t>
            </a:r>
          </a:p>
        </p:txBody>
      </p:sp>
      <p:sp>
        <p:nvSpPr>
          <p:cNvPr id="75" name="Título 1">
            <a:extLst>
              <a:ext uri="{FF2B5EF4-FFF2-40B4-BE49-F238E27FC236}">
                <a16:creationId xmlns:a16="http://schemas.microsoft.com/office/drawing/2014/main" id="{25BEA18C-DBBF-EF48-247F-C67DD817CD38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253872" y="4061578"/>
            <a:ext cx="2417083" cy="456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pt-BR" sz="2600" b="0">
                <a:solidFill>
                  <a:schemeClr val="tx1"/>
                </a:solidFill>
                <a:latin typeface="Gotham" pitchFamily="50" charset="0"/>
                <a:cs typeface="Gotham" pitchFamily="50" charset="0"/>
              </a:rPr>
              <a:t>C U R S O</a:t>
            </a:r>
          </a:p>
        </p:txBody>
      </p: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F3CC7A07-2A66-D6F7-5E4A-B98961B2398F}"/>
              </a:ext>
            </a:extLst>
          </p:cNvPr>
          <p:cNvGrpSpPr/>
          <p:nvPr userDrawn="1"/>
        </p:nvGrpSpPr>
        <p:grpSpPr>
          <a:xfrm>
            <a:off x="755326" y="2676857"/>
            <a:ext cx="693313" cy="693313"/>
            <a:chOff x="896673" y="1654958"/>
            <a:chExt cx="936752" cy="936752"/>
          </a:xfrm>
          <a:solidFill>
            <a:srgbClr val="292255"/>
          </a:solidFill>
        </p:grpSpPr>
        <p:sp>
          <p:nvSpPr>
            <p:cNvPr id="78" name="Retângulo 77">
              <a:extLst>
                <a:ext uri="{FF2B5EF4-FFF2-40B4-BE49-F238E27FC236}">
                  <a16:creationId xmlns:a16="http://schemas.microsoft.com/office/drawing/2014/main" id="{122F9BD5-2A4E-6B88-A660-70B51DC7FB42}"/>
                </a:ext>
              </a:extLst>
            </p:cNvPr>
            <p:cNvSpPr/>
            <p:nvPr userDrawn="1"/>
          </p:nvSpPr>
          <p:spPr>
            <a:xfrm>
              <a:off x="896673" y="2123334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5362E2CD-2179-990A-17A7-8792DAE0937B}"/>
                </a:ext>
              </a:extLst>
            </p:cNvPr>
            <p:cNvSpPr/>
            <p:nvPr userDrawn="1"/>
          </p:nvSpPr>
          <p:spPr>
            <a:xfrm>
              <a:off x="1365049" y="1654958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18EABECD-93F3-6A09-931D-62C00050E223}"/>
              </a:ext>
            </a:extLst>
          </p:cNvPr>
          <p:cNvGrpSpPr/>
          <p:nvPr userDrawn="1"/>
        </p:nvGrpSpPr>
        <p:grpSpPr>
          <a:xfrm>
            <a:off x="6118109" y="5444842"/>
            <a:ext cx="693313" cy="693313"/>
            <a:chOff x="896673" y="1654958"/>
            <a:chExt cx="936752" cy="936752"/>
          </a:xfrm>
          <a:solidFill>
            <a:srgbClr val="292255"/>
          </a:solidFill>
        </p:grpSpPr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40B256ED-4C73-523A-2824-FEEAE59CE841}"/>
                </a:ext>
              </a:extLst>
            </p:cNvPr>
            <p:cNvSpPr/>
            <p:nvPr userDrawn="1"/>
          </p:nvSpPr>
          <p:spPr>
            <a:xfrm>
              <a:off x="896673" y="2123334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77B9FBA3-C8B5-8EDC-879B-EE1D3A414CD7}"/>
                </a:ext>
              </a:extLst>
            </p:cNvPr>
            <p:cNvSpPr/>
            <p:nvPr userDrawn="1"/>
          </p:nvSpPr>
          <p:spPr>
            <a:xfrm>
              <a:off x="1365049" y="1654958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3" name="Espaço Reservado para Texto 7">
            <a:extLst>
              <a:ext uri="{FF2B5EF4-FFF2-40B4-BE49-F238E27FC236}">
                <a16:creationId xmlns:a16="http://schemas.microsoft.com/office/drawing/2014/main" id="{2E174C3B-8F3C-2D24-18C9-993C755B76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3516" y="2828044"/>
            <a:ext cx="4328689" cy="2125608"/>
          </a:xfrm>
        </p:spPr>
        <p:txBody>
          <a:bodyPr anchor="ctr">
            <a:noAutofit/>
          </a:bodyPr>
          <a:lstStyle>
            <a:lvl1pPr marL="0" indent="0">
              <a:buNone/>
              <a:defRPr sz="5500">
                <a:solidFill>
                  <a:srgbClr val="292454"/>
                </a:solidFill>
                <a:latin typeface="Gotham Black" pitchFamily="50" charset="0"/>
                <a:cs typeface="Gotham Black" pitchFamily="50" charset="0"/>
              </a:defRPr>
            </a:lvl1pPr>
            <a:lvl2pPr>
              <a:defRPr sz="5500">
                <a:latin typeface="Gotham Black" pitchFamily="50" charset="0"/>
                <a:cs typeface="Gotham Black" pitchFamily="50" charset="0"/>
              </a:defRPr>
            </a:lvl2pPr>
            <a:lvl3pPr>
              <a:defRPr sz="5500">
                <a:latin typeface="Gotham Black" pitchFamily="50" charset="0"/>
                <a:cs typeface="Gotham Black" pitchFamily="50" charset="0"/>
              </a:defRPr>
            </a:lvl3pPr>
            <a:lvl4pPr>
              <a:defRPr sz="5500">
                <a:latin typeface="Gotham Black" pitchFamily="50" charset="0"/>
                <a:cs typeface="Gotham Black" pitchFamily="50" charset="0"/>
              </a:defRPr>
            </a:lvl4pPr>
            <a:lvl5pPr>
              <a:defRPr sz="5500">
                <a:latin typeface="Gotham Black" pitchFamily="50" charset="0"/>
                <a:cs typeface="Gotham Black" pitchFamily="50" charset="0"/>
              </a:defRPr>
            </a:lvl5pPr>
          </a:lstStyle>
          <a:p>
            <a:pPr lvl="0"/>
            <a:r>
              <a:rPr lang="pt-BR"/>
              <a:t>_DIGITE</a:t>
            </a:r>
            <a:br>
              <a:rPr lang="pt-BR"/>
            </a:br>
            <a:r>
              <a:rPr lang="pt-BR"/>
              <a:t>O NOME</a:t>
            </a:r>
            <a:br>
              <a:rPr lang="pt-BR"/>
            </a:br>
            <a:r>
              <a:rPr lang="pt-BR"/>
              <a:t>DO CURSO</a:t>
            </a:r>
          </a:p>
        </p:txBody>
      </p:sp>
      <p:sp>
        <p:nvSpPr>
          <p:cNvPr id="84" name="Espaço Reservado para Texto 7">
            <a:extLst>
              <a:ext uri="{FF2B5EF4-FFF2-40B4-BE49-F238E27FC236}">
                <a16:creationId xmlns:a16="http://schemas.microsoft.com/office/drawing/2014/main" id="{BA500430-9691-267C-5399-5ED52647FF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3517" y="4971036"/>
            <a:ext cx="5018234" cy="600956"/>
          </a:xfrm>
        </p:spPr>
        <p:txBody>
          <a:bodyPr anchor="ctr">
            <a:noAutofit/>
          </a:bodyPr>
          <a:lstStyle>
            <a:lvl1pPr marL="0" indent="0">
              <a:buNone/>
              <a:defRPr sz="3200">
                <a:solidFill>
                  <a:srgbClr val="292454"/>
                </a:solidFill>
                <a:latin typeface="Gotham" pitchFamily="50" charset="0"/>
                <a:cs typeface="Gotham" pitchFamily="50" charset="0"/>
              </a:defRPr>
            </a:lvl1pPr>
            <a:lvl2pPr>
              <a:defRPr sz="5500">
                <a:latin typeface="Gotham Black" pitchFamily="50" charset="0"/>
                <a:cs typeface="Gotham Black" pitchFamily="50" charset="0"/>
              </a:defRPr>
            </a:lvl2pPr>
            <a:lvl3pPr>
              <a:defRPr sz="5500">
                <a:latin typeface="Gotham Black" pitchFamily="50" charset="0"/>
                <a:cs typeface="Gotham Black" pitchFamily="50" charset="0"/>
              </a:defRPr>
            </a:lvl3pPr>
            <a:lvl4pPr>
              <a:defRPr sz="5500">
                <a:latin typeface="Gotham Black" pitchFamily="50" charset="0"/>
                <a:cs typeface="Gotham Black" pitchFamily="50" charset="0"/>
              </a:defRPr>
            </a:lvl4pPr>
            <a:lvl5pPr>
              <a:defRPr sz="5500">
                <a:latin typeface="Gotham Black" pitchFamily="50" charset="0"/>
                <a:cs typeface="Gotham Black" pitchFamily="50" charset="0"/>
              </a:defRPr>
            </a:lvl5pPr>
          </a:lstStyle>
          <a:p>
            <a:pPr lvl="0"/>
            <a:r>
              <a:rPr lang="pt-BR"/>
              <a:t>_DIGITE O SUBTÍTULO</a:t>
            </a:r>
          </a:p>
        </p:txBody>
      </p:sp>
      <p:pic>
        <p:nvPicPr>
          <p:cNvPr id="253" name="Gráfico 252">
            <a:extLst>
              <a:ext uri="{FF2B5EF4-FFF2-40B4-BE49-F238E27FC236}">
                <a16:creationId xmlns:a16="http://schemas.microsoft.com/office/drawing/2014/main" id="{F252A6B5-F77F-704C-596C-DAE72DCC7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861236"/>
            <a:ext cx="3128963" cy="562510"/>
          </a:xfrm>
          <a:prstGeom prst="rect">
            <a:avLst/>
          </a:prstGeom>
        </p:spPr>
      </p:pic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D1239FC2-EEC4-BB84-B987-8D8E38144AD0}"/>
              </a:ext>
            </a:extLst>
          </p:cNvPr>
          <p:cNvGrpSpPr/>
          <p:nvPr userDrawn="1"/>
        </p:nvGrpSpPr>
        <p:grpSpPr>
          <a:xfrm>
            <a:off x="10113346" y="597323"/>
            <a:ext cx="1481340" cy="1441047"/>
            <a:chOff x="10113346" y="597323"/>
            <a:chExt cx="1481340" cy="1441047"/>
          </a:xfrm>
          <a:solidFill>
            <a:schemeClr val="bg1"/>
          </a:solidFill>
        </p:grpSpPr>
        <p:grpSp>
          <p:nvGrpSpPr>
            <p:cNvPr id="255" name="Gráfico 4">
              <a:extLst>
                <a:ext uri="{FF2B5EF4-FFF2-40B4-BE49-F238E27FC236}">
                  <a16:creationId xmlns:a16="http://schemas.microsoft.com/office/drawing/2014/main" id="{F01CAEE2-A073-910F-C7C7-AACA10D58909}"/>
                </a:ext>
              </a:extLst>
            </p:cNvPr>
            <p:cNvGrpSpPr/>
            <p:nvPr/>
          </p:nvGrpSpPr>
          <p:grpSpPr>
            <a:xfrm>
              <a:off x="10124754" y="1269424"/>
              <a:ext cx="1469932" cy="768946"/>
              <a:chOff x="9760358" y="1607295"/>
              <a:chExt cx="1713494" cy="896358"/>
            </a:xfrm>
            <a:grpFill/>
          </p:grpSpPr>
          <p:grpSp>
            <p:nvGrpSpPr>
              <p:cNvPr id="286" name="Gráfico 4">
                <a:extLst>
                  <a:ext uri="{FF2B5EF4-FFF2-40B4-BE49-F238E27FC236}">
                    <a16:creationId xmlns:a16="http://schemas.microsoft.com/office/drawing/2014/main" id="{A66D99F7-E5F7-326B-9F30-B98A5C268393}"/>
                  </a:ext>
                </a:extLst>
              </p:cNvPr>
              <p:cNvGrpSpPr/>
              <p:nvPr/>
            </p:nvGrpSpPr>
            <p:grpSpPr>
              <a:xfrm>
                <a:off x="9760358" y="1607295"/>
                <a:ext cx="1427440" cy="349149"/>
                <a:chOff x="9760358" y="1607295"/>
                <a:chExt cx="1427440" cy="349149"/>
              </a:xfrm>
              <a:grpFill/>
            </p:grpSpPr>
            <p:sp>
              <p:nvSpPr>
                <p:cNvPr id="293" name="Forma Livre: Forma 292">
                  <a:extLst>
                    <a:ext uri="{FF2B5EF4-FFF2-40B4-BE49-F238E27FC236}">
                      <a16:creationId xmlns:a16="http://schemas.microsoft.com/office/drawing/2014/main" id="{F662617B-5166-65FB-547F-10FA592C08BE}"/>
                    </a:ext>
                  </a:extLst>
                </p:cNvPr>
                <p:cNvSpPr/>
                <p:nvPr/>
              </p:nvSpPr>
              <p:spPr>
                <a:xfrm>
                  <a:off x="9760358" y="1607295"/>
                  <a:ext cx="174433" cy="347735"/>
                </a:xfrm>
                <a:custGeom>
                  <a:avLst/>
                  <a:gdLst>
                    <a:gd name="connsiteX0" fmla="*/ 112186 w 174433"/>
                    <a:gd name="connsiteY0" fmla="*/ 347594 h 347735"/>
                    <a:gd name="connsiteX1" fmla="*/ 32680 w 174433"/>
                    <a:gd name="connsiteY1" fmla="*/ 265541 h 347735"/>
                    <a:gd name="connsiteX2" fmla="*/ 32680 w 174433"/>
                    <a:gd name="connsiteY2" fmla="*/ 136095 h 347735"/>
                    <a:gd name="connsiteX3" fmla="*/ 0 w 174433"/>
                    <a:gd name="connsiteY3" fmla="*/ 136095 h 347735"/>
                    <a:gd name="connsiteX4" fmla="*/ 0 w 174433"/>
                    <a:gd name="connsiteY4" fmla="*/ 69887 h 347735"/>
                    <a:gd name="connsiteX5" fmla="*/ 32680 w 174433"/>
                    <a:gd name="connsiteY5" fmla="*/ 69887 h 347735"/>
                    <a:gd name="connsiteX6" fmla="*/ 32680 w 174433"/>
                    <a:gd name="connsiteY6" fmla="*/ 0 h 347735"/>
                    <a:gd name="connsiteX7" fmla="*/ 110206 w 174433"/>
                    <a:gd name="connsiteY7" fmla="*/ 0 h 347735"/>
                    <a:gd name="connsiteX8" fmla="*/ 110206 w 174433"/>
                    <a:gd name="connsiteY8" fmla="*/ 69887 h 347735"/>
                    <a:gd name="connsiteX9" fmla="*/ 174434 w 174433"/>
                    <a:gd name="connsiteY9" fmla="*/ 69887 h 347735"/>
                    <a:gd name="connsiteX10" fmla="*/ 174434 w 174433"/>
                    <a:gd name="connsiteY10" fmla="*/ 136095 h 347735"/>
                    <a:gd name="connsiteX11" fmla="*/ 110206 w 174433"/>
                    <a:gd name="connsiteY11" fmla="*/ 136095 h 347735"/>
                    <a:gd name="connsiteX12" fmla="*/ 110206 w 174433"/>
                    <a:gd name="connsiteY12" fmla="*/ 252808 h 347735"/>
                    <a:gd name="connsiteX13" fmla="*/ 135246 w 174433"/>
                    <a:gd name="connsiteY13" fmla="*/ 279263 h 347735"/>
                    <a:gd name="connsiteX14" fmla="*/ 173443 w 174433"/>
                    <a:gd name="connsiteY14" fmla="*/ 269643 h 347735"/>
                    <a:gd name="connsiteX15" fmla="*/ 173443 w 174433"/>
                    <a:gd name="connsiteY15" fmla="*/ 331890 h 347735"/>
                    <a:gd name="connsiteX16" fmla="*/ 112328 w 174433"/>
                    <a:gd name="connsiteY16" fmla="*/ 347735 h 347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74433" h="347735">
                      <a:moveTo>
                        <a:pt x="112186" y="347594"/>
                      </a:moveTo>
                      <a:cubicBezTo>
                        <a:pt x="64794" y="347594"/>
                        <a:pt x="32680" y="328778"/>
                        <a:pt x="32680" y="265541"/>
                      </a:cubicBezTo>
                      <a:lnTo>
                        <a:pt x="32680" y="136095"/>
                      </a:lnTo>
                      <a:lnTo>
                        <a:pt x="0" y="136095"/>
                      </a:lnTo>
                      <a:lnTo>
                        <a:pt x="0" y="69887"/>
                      </a:lnTo>
                      <a:lnTo>
                        <a:pt x="32680" y="69887"/>
                      </a:lnTo>
                      <a:lnTo>
                        <a:pt x="32680" y="0"/>
                      </a:lnTo>
                      <a:lnTo>
                        <a:pt x="110206" y="0"/>
                      </a:lnTo>
                      <a:lnTo>
                        <a:pt x="110206" y="69887"/>
                      </a:lnTo>
                      <a:lnTo>
                        <a:pt x="174434" y="69887"/>
                      </a:lnTo>
                      <a:lnTo>
                        <a:pt x="174434" y="136095"/>
                      </a:lnTo>
                      <a:lnTo>
                        <a:pt x="110206" y="136095"/>
                      </a:lnTo>
                      <a:lnTo>
                        <a:pt x="110206" y="252808"/>
                      </a:lnTo>
                      <a:cubicBezTo>
                        <a:pt x="110206" y="270634"/>
                        <a:pt x="117845" y="279263"/>
                        <a:pt x="135246" y="279263"/>
                      </a:cubicBezTo>
                      <a:cubicBezTo>
                        <a:pt x="149535" y="279263"/>
                        <a:pt x="162267" y="275727"/>
                        <a:pt x="173443" y="269643"/>
                      </a:cubicBezTo>
                      <a:lnTo>
                        <a:pt x="173443" y="331890"/>
                      </a:lnTo>
                      <a:cubicBezTo>
                        <a:pt x="157174" y="341510"/>
                        <a:pt x="138217" y="347735"/>
                        <a:pt x="112328" y="347735"/>
                      </a:cubicBez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294" name="Forma Livre: Forma 293">
                  <a:extLst>
                    <a:ext uri="{FF2B5EF4-FFF2-40B4-BE49-F238E27FC236}">
                      <a16:creationId xmlns:a16="http://schemas.microsoft.com/office/drawing/2014/main" id="{6DD9067D-C153-778C-25BD-14E3CE322150}"/>
                    </a:ext>
                  </a:extLst>
                </p:cNvPr>
                <p:cNvSpPr/>
                <p:nvPr/>
              </p:nvSpPr>
              <p:spPr>
                <a:xfrm>
                  <a:off x="9970866" y="1671947"/>
                  <a:ext cx="268087" cy="284356"/>
                </a:xfrm>
                <a:custGeom>
                  <a:avLst/>
                  <a:gdLst>
                    <a:gd name="connsiteX0" fmla="*/ 267238 w 268087"/>
                    <a:gd name="connsiteY0" fmla="*/ 168775 h 284356"/>
                    <a:gd name="connsiteX1" fmla="*/ 77102 w 268087"/>
                    <a:gd name="connsiteY1" fmla="*/ 168775 h 284356"/>
                    <a:gd name="connsiteX2" fmla="*/ 143876 w 268087"/>
                    <a:gd name="connsiteY2" fmla="*/ 222251 h 284356"/>
                    <a:gd name="connsiteX3" fmla="*/ 210084 w 268087"/>
                    <a:gd name="connsiteY3" fmla="*/ 194239 h 284356"/>
                    <a:gd name="connsiteX4" fmla="*/ 254365 w 268087"/>
                    <a:gd name="connsiteY4" fmla="*/ 233427 h 284356"/>
                    <a:gd name="connsiteX5" fmla="*/ 142744 w 268087"/>
                    <a:gd name="connsiteY5" fmla="*/ 284356 h 284356"/>
                    <a:gd name="connsiteX6" fmla="*/ 0 w 268087"/>
                    <a:gd name="connsiteY6" fmla="*/ 143168 h 284356"/>
                    <a:gd name="connsiteX7" fmla="*/ 0 w 268087"/>
                    <a:gd name="connsiteY7" fmla="*/ 142178 h 284356"/>
                    <a:gd name="connsiteX8" fmla="*/ 135105 w 268087"/>
                    <a:gd name="connsiteY8" fmla="*/ 0 h 284356"/>
                    <a:gd name="connsiteX9" fmla="*/ 268087 w 268087"/>
                    <a:gd name="connsiteY9" fmla="*/ 148403 h 284356"/>
                    <a:gd name="connsiteX10" fmla="*/ 268087 w 268087"/>
                    <a:gd name="connsiteY10" fmla="*/ 149393 h 284356"/>
                    <a:gd name="connsiteX11" fmla="*/ 267097 w 268087"/>
                    <a:gd name="connsiteY11" fmla="*/ 168775 h 284356"/>
                    <a:gd name="connsiteX12" fmla="*/ 135246 w 268087"/>
                    <a:gd name="connsiteY12" fmla="*/ 62247 h 284356"/>
                    <a:gd name="connsiteX13" fmla="*/ 76111 w 268087"/>
                    <a:gd name="connsiteY13" fmla="*/ 120392 h 284356"/>
                    <a:gd name="connsiteX14" fmla="*/ 192825 w 268087"/>
                    <a:gd name="connsiteY14" fmla="*/ 120392 h 284356"/>
                    <a:gd name="connsiteX15" fmla="*/ 135246 w 268087"/>
                    <a:gd name="connsiteY15" fmla="*/ 62247 h 284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68087" h="284356">
                      <a:moveTo>
                        <a:pt x="267238" y="168775"/>
                      </a:moveTo>
                      <a:lnTo>
                        <a:pt x="77102" y="168775"/>
                      </a:lnTo>
                      <a:cubicBezTo>
                        <a:pt x="84741" y="204001"/>
                        <a:pt x="109215" y="222251"/>
                        <a:pt x="143876" y="222251"/>
                      </a:cubicBezTo>
                      <a:cubicBezTo>
                        <a:pt x="169906" y="222251"/>
                        <a:pt x="188722" y="214045"/>
                        <a:pt x="210084" y="194239"/>
                      </a:cubicBezTo>
                      <a:lnTo>
                        <a:pt x="254365" y="233427"/>
                      </a:lnTo>
                      <a:cubicBezTo>
                        <a:pt x="228900" y="264975"/>
                        <a:pt x="192117" y="284356"/>
                        <a:pt x="142744" y="284356"/>
                      </a:cubicBezTo>
                      <a:cubicBezTo>
                        <a:pt x="60691" y="284356"/>
                        <a:pt x="0" y="226778"/>
                        <a:pt x="0" y="143168"/>
                      </a:cubicBezTo>
                      <a:lnTo>
                        <a:pt x="0" y="142178"/>
                      </a:lnTo>
                      <a:cubicBezTo>
                        <a:pt x="0" y="64228"/>
                        <a:pt x="55598" y="0"/>
                        <a:pt x="135105" y="0"/>
                      </a:cubicBezTo>
                      <a:cubicBezTo>
                        <a:pt x="226353" y="0"/>
                        <a:pt x="268087" y="70877"/>
                        <a:pt x="268087" y="148403"/>
                      </a:cubicBezTo>
                      <a:lnTo>
                        <a:pt x="268087" y="149393"/>
                      </a:lnTo>
                      <a:cubicBezTo>
                        <a:pt x="268087" y="157033"/>
                        <a:pt x="267521" y="161560"/>
                        <a:pt x="267097" y="168775"/>
                      </a:cubicBezTo>
                      <a:close/>
                      <a:moveTo>
                        <a:pt x="135246" y="62247"/>
                      </a:moveTo>
                      <a:cubicBezTo>
                        <a:pt x="103132" y="62247"/>
                        <a:pt x="82195" y="85165"/>
                        <a:pt x="76111" y="120392"/>
                      </a:cubicBezTo>
                      <a:lnTo>
                        <a:pt x="192825" y="120392"/>
                      </a:lnTo>
                      <a:cubicBezTo>
                        <a:pt x="188298" y="85731"/>
                        <a:pt x="167784" y="62247"/>
                        <a:pt x="135246" y="62247"/>
                      </a:cubicBez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295" name="Forma Livre: Forma 294">
                  <a:extLst>
                    <a:ext uri="{FF2B5EF4-FFF2-40B4-BE49-F238E27FC236}">
                      <a16:creationId xmlns:a16="http://schemas.microsoft.com/office/drawing/2014/main" id="{DFD4FE2F-71EF-2470-46C8-D6FECE71E774}"/>
                    </a:ext>
                  </a:extLst>
                </p:cNvPr>
                <p:cNvSpPr/>
                <p:nvPr/>
              </p:nvSpPr>
              <p:spPr>
                <a:xfrm>
                  <a:off x="10283517" y="1672088"/>
                  <a:ext cx="253940" cy="284356"/>
                </a:xfrm>
                <a:custGeom>
                  <a:avLst/>
                  <a:gdLst>
                    <a:gd name="connsiteX0" fmla="*/ 142178 w 253940"/>
                    <a:gd name="connsiteY0" fmla="*/ 284356 h 284356"/>
                    <a:gd name="connsiteX1" fmla="*/ 0 w 253940"/>
                    <a:gd name="connsiteY1" fmla="*/ 143168 h 284356"/>
                    <a:gd name="connsiteX2" fmla="*/ 0 w 253940"/>
                    <a:gd name="connsiteY2" fmla="*/ 142178 h 284356"/>
                    <a:gd name="connsiteX3" fmla="*/ 143310 w 253940"/>
                    <a:gd name="connsiteY3" fmla="*/ 0 h 284356"/>
                    <a:gd name="connsiteX4" fmla="*/ 252384 w 253940"/>
                    <a:gd name="connsiteY4" fmla="*/ 45837 h 284356"/>
                    <a:gd name="connsiteX5" fmla="*/ 204991 w 253940"/>
                    <a:gd name="connsiteY5" fmla="*/ 96766 h 284356"/>
                    <a:gd name="connsiteX6" fmla="*/ 142744 w 253940"/>
                    <a:gd name="connsiteY6" fmla="*/ 66633 h 284356"/>
                    <a:gd name="connsiteX7" fmla="*/ 76536 w 253940"/>
                    <a:gd name="connsiteY7" fmla="*/ 141046 h 284356"/>
                    <a:gd name="connsiteX8" fmla="*/ 76536 w 253940"/>
                    <a:gd name="connsiteY8" fmla="*/ 142037 h 284356"/>
                    <a:gd name="connsiteX9" fmla="*/ 145856 w 253940"/>
                    <a:gd name="connsiteY9" fmla="*/ 217441 h 284356"/>
                    <a:gd name="connsiteX10" fmla="*/ 208528 w 253940"/>
                    <a:gd name="connsiteY10" fmla="*/ 188439 h 284356"/>
                    <a:gd name="connsiteX11" fmla="*/ 253940 w 253940"/>
                    <a:gd name="connsiteY11" fmla="*/ 234276 h 284356"/>
                    <a:gd name="connsiteX12" fmla="*/ 142320 w 253940"/>
                    <a:gd name="connsiteY12" fmla="*/ 284215 h 284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3940" h="284356">
                      <a:moveTo>
                        <a:pt x="142178" y="284356"/>
                      </a:moveTo>
                      <a:cubicBezTo>
                        <a:pt x="60125" y="284356"/>
                        <a:pt x="0" y="221119"/>
                        <a:pt x="0" y="143168"/>
                      </a:cubicBezTo>
                      <a:lnTo>
                        <a:pt x="0" y="142178"/>
                      </a:lnTo>
                      <a:cubicBezTo>
                        <a:pt x="0" y="64228"/>
                        <a:pt x="59701" y="0"/>
                        <a:pt x="143310" y="0"/>
                      </a:cubicBezTo>
                      <a:cubicBezTo>
                        <a:pt x="194805" y="0"/>
                        <a:pt x="226919" y="17401"/>
                        <a:pt x="252384" y="45837"/>
                      </a:cubicBezTo>
                      <a:lnTo>
                        <a:pt x="204991" y="96766"/>
                      </a:lnTo>
                      <a:cubicBezTo>
                        <a:pt x="187590" y="78375"/>
                        <a:pt x="170331" y="66633"/>
                        <a:pt x="142744" y="66633"/>
                      </a:cubicBezTo>
                      <a:cubicBezTo>
                        <a:pt x="103981" y="66633"/>
                        <a:pt x="76536" y="100727"/>
                        <a:pt x="76536" y="141046"/>
                      </a:cubicBezTo>
                      <a:lnTo>
                        <a:pt x="76536" y="142037"/>
                      </a:lnTo>
                      <a:cubicBezTo>
                        <a:pt x="76536" y="183770"/>
                        <a:pt x="103557" y="217441"/>
                        <a:pt x="145856" y="217441"/>
                      </a:cubicBezTo>
                      <a:cubicBezTo>
                        <a:pt x="171887" y="217441"/>
                        <a:pt x="189712" y="206264"/>
                        <a:pt x="208528" y="188439"/>
                      </a:cubicBezTo>
                      <a:lnTo>
                        <a:pt x="253940" y="234276"/>
                      </a:lnTo>
                      <a:cubicBezTo>
                        <a:pt x="227485" y="263277"/>
                        <a:pt x="196786" y="284215"/>
                        <a:pt x="142320" y="284215"/>
                      </a:cubicBez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296" name="Forma Livre: Forma 295">
                  <a:extLst>
                    <a:ext uri="{FF2B5EF4-FFF2-40B4-BE49-F238E27FC236}">
                      <a16:creationId xmlns:a16="http://schemas.microsoft.com/office/drawing/2014/main" id="{4C57B56F-D8A5-7184-0A39-A224745BD606}"/>
                    </a:ext>
                  </a:extLst>
                </p:cNvPr>
                <p:cNvSpPr/>
                <p:nvPr/>
              </p:nvSpPr>
              <p:spPr>
                <a:xfrm>
                  <a:off x="10587679" y="1672088"/>
                  <a:ext cx="250403" cy="278272"/>
                </a:xfrm>
                <a:custGeom>
                  <a:avLst/>
                  <a:gdLst>
                    <a:gd name="connsiteX0" fmla="*/ 172877 w 250403"/>
                    <a:gd name="connsiteY0" fmla="*/ 278273 h 278272"/>
                    <a:gd name="connsiteX1" fmla="*/ 172877 w 250403"/>
                    <a:gd name="connsiteY1" fmla="*/ 125909 h 278272"/>
                    <a:gd name="connsiteX2" fmla="*/ 125909 w 250403"/>
                    <a:gd name="connsiteY2" fmla="*/ 70311 h 278272"/>
                    <a:gd name="connsiteX3" fmla="*/ 77526 w 250403"/>
                    <a:gd name="connsiteY3" fmla="*/ 125909 h 278272"/>
                    <a:gd name="connsiteX4" fmla="*/ 77526 w 250403"/>
                    <a:gd name="connsiteY4" fmla="*/ 278273 h 278272"/>
                    <a:gd name="connsiteX5" fmla="*/ 0 w 250403"/>
                    <a:gd name="connsiteY5" fmla="*/ 278273 h 278272"/>
                    <a:gd name="connsiteX6" fmla="*/ 0 w 250403"/>
                    <a:gd name="connsiteY6" fmla="*/ 5093 h 278272"/>
                    <a:gd name="connsiteX7" fmla="*/ 77526 w 250403"/>
                    <a:gd name="connsiteY7" fmla="*/ 5093 h 278272"/>
                    <a:gd name="connsiteX8" fmla="*/ 77526 w 250403"/>
                    <a:gd name="connsiteY8" fmla="*/ 43856 h 278272"/>
                    <a:gd name="connsiteX9" fmla="*/ 157598 w 250403"/>
                    <a:gd name="connsiteY9" fmla="*/ 0 h 278272"/>
                    <a:gd name="connsiteX10" fmla="*/ 250403 w 250403"/>
                    <a:gd name="connsiteY10" fmla="*/ 101435 h 278272"/>
                    <a:gd name="connsiteX11" fmla="*/ 250403 w 250403"/>
                    <a:gd name="connsiteY11" fmla="*/ 278273 h 278272"/>
                    <a:gd name="connsiteX12" fmla="*/ 172877 w 250403"/>
                    <a:gd name="connsiteY12" fmla="*/ 278273 h 278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0403" h="278272">
                      <a:moveTo>
                        <a:pt x="172877" y="278273"/>
                      </a:moveTo>
                      <a:lnTo>
                        <a:pt x="172877" y="125909"/>
                      </a:lnTo>
                      <a:cubicBezTo>
                        <a:pt x="172877" y="89268"/>
                        <a:pt x="155477" y="70311"/>
                        <a:pt x="125909" y="70311"/>
                      </a:cubicBezTo>
                      <a:cubicBezTo>
                        <a:pt x="96342" y="70311"/>
                        <a:pt x="77526" y="89127"/>
                        <a:pt x="77526" y="125909"/>
                      </a:cubicBezTo>
                      <a:lnTo>
                        <a:pt x="77526" y="278273"/>
                      </a:lnTo>
                      <a:lnTo>
                        <a:pt x="0" y="278273"/>
                      </a:lnTo>
                      <a:lnTo>
                        <a:pt x="0" y="5093"/>
                      </a:lnTo>
                      <a:lnTo>
                        <a:pt x="77526" y="5093"/>
                      </a:lnTo>
                      <a:lnTo>
                        <a:pt x="77526" y="43856"/>
                      </a:lnTo>
                      <a:cubicBezTo>
                        <a:pt x="95351" y="20938"/>
                        <a:pt x="118270" y="0"/>
                        <a:pt x="157598" y="0"/>
                      </a:cubicBezTo>
                      <a:cubicBezTo>
                        <a:pt x="216167" y="0"/>
                        <a:pt x="250403" y="38763"/>
                        <a:pt x="250403" y="101435"/>
                      </a:cubicBezTo>
                      <a:lnTo>
                        <a:pt x="250403" y="278273"/>
                      </a:lnTo>
                      <a:lnTo>
                        <a:pt x="172877" y="278273"/>
                      </a:ln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297" name="Forma Livre: Forma 296">
                  <a:extLst>
                    <a:ext uri="{FF2B5EF4-FFF2-40B4-BE49-F238E27FC236}">
                      <a16:creationId xmlns:a16="http://schemas.microsoft.com/office/drawing/2014/main" id="{D7CB48E3-92DB-DF80-1518-606D0E033F04}"/>
                    </a:ext>
                  </a:extLst>
                </p:cNvPr>
                <p:cNvSpPr/>
                <p:nvPr/>
              </p:nvSpPr>
              <p:spPr>
                <a:xfrm>
                  <a:off x="10892124" y="1672088"/>
                  <a:ext cx="295673" cy="284356"/>
                </a:xfrm>
                <a:custGeom>
                  <a:avLst/>
                  <a:gdLst>
                    <a:gd name="connsiteX0" fmla="*/ 147271 w 295673"/>
                    <a:gd name="connsiteY0" fmla="*/ 284356 h 284356"/>
                    <a:gd name="connsiteX1" fmla="*/ 0 w 295673"/>
                    <a:gd name="connsiteY1" fmla="*/ 143168 h 284356"/>
                    <a:gd name="connsiteX2" fmla="*/ 0 w 295673"/>
                    <a:gd name="connsiteY2" fmla="*/ 142178 h 284356"/>
                    <a:gd name="connsiteX3" fmla="*/ 148403 w 295673"/>
                    <a:gd name="connsiteY3" fmla="*/ 0 h 284356"/>
                    <a:gd name="connsiteX4" fmla="*/ 295674 w 295673"/>
                    <a:gd name="connsiteY4" fmla="*/ 141188 h 284356"/>
                    <a:gd name="connsiteX5" fmla="*/ 295674 w 295673"/>
                    <a:gd name="connsiteY5" fmla="*/ 142178 h 284356"/>
                    <a:gd name="connsiteX6" fmla="*/ 147271 w 295673"/>
                    <a:gd name="connsiteY6" fmla="*/ 284356 h 284356"/>
                    <a:gd name="connsiteX7" fmla="*/ 219138 w 295673"/>
                    <a:gd name="connsiteY7" fmla="*/ 142178 h 284356"/>
                    <a:gd name="connsiteX8" fmla="*/ 147271 w 295673"/>
                    <a:gd name="connsiteY8" fmla="*/ 66774 h 284356"/>
                    <a:gd name="connsiteX9" fmla="*/ 76394 w 295673"/>
                    <a:gd name="connsiteY9" fmla="*/ 141188 h 284356"/>
                    <a:gd name="connsiteX10" fmla="*/ 76394 w 295673"/>
                    <a:gd name="connsiteY10" fmla="*/ 142178 h 284356"/>
                    <a:gd name="connsiteX11" fmla="*/ 148261 w 295673"/>
                    <a:gd name="connsiteY11" fmla="*/ 217582 h 284356"/>
                    <a:gd name="connsiteX12" fmla="*/ 219138 w 295673"/>
                    <a:gd name="connsiteY12" fmla="*/ 143168 h 284356"/>
                    <a:gd name="connsiteX13" fmla="*/ 219138 w 295673"/>
                    <a:gd name="connsiteY13" fmla="*/ 142178 h 284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95673" h="284356">
                      <a:moveTo>
                        <a:pt x="147271" y="284356"/>
                      </a:moveTo>
                      <a:cubicBezTo>
                        <a:pt x="62672" y="284356"/>
                        <a:pt x="0" y="221685"/>
                        <a:pt x="0" y="143168"/>
                      </a:cubicBezTo>
                      <a:lnTo>
                        <a:pt x="0" y="142178"/>
                      </a:lnTo>
                      <a:cubicBezTo>
                        <a:pt x="0" y="63662"/>
                        <a:pt x="63237" y="0"/>
                        <a:pt x="148403" y="0"/>
                      </a:cubicBezTo>
                      <a:cubicBezTo>
                        <a:pt x="233568" y="0"/>
                        <a:pt x="295674" y="62672"/>
                        <a:pt x="295674" y="141188"/>
                      </a:cubicBezTo>
                      <a:lnTo>
                        <a:pt x="295674" y="142178"/>
                      </a:lnTo>
                      <a:cubicBezTo>
                        <a:pt x="295674" y="220694"/>
                        <a:pt x="232437" y="284356"/>
                        <a:pt x="147271" y="284356"/>
                      </a:cubicBezTo>
                      <a:close/>
                      <a:moveTo>
                        <a:pt x="219138" y="142178"/>
                      </a:moveTo>
                      <a:cubicBezTo>
                        <a:pt x="219138" y="101859"/>
                        <a:pt x="190137" y="66774"/>
                        <a:pt x="147271" y="66774"/>
                      </a:cubicBezTo>
                      <a:cubicBezTo>
                        <a:pt x="104405" y="66774"/>
                        <a:pt x="76394" y="100869"/>
                        <a:pt x="76394" y="141188"/>
                      </a:cubicBezTo>
                      <a:lnTo>
                        <a:pt x="76394" y="142178"/>
                      </a:lnTo>
                      <a:cubicBezTo>
                        <a:pt x="76394" y="182497"/>
                        <a:pt x="105396" y="217582"/>
                        <a:pt x="148261" y="217582"/>
                      </a:cubicBezTo>
                      <a:cubicBezTo>
                        <a:pt x="191127" y="217582"/>
                        <a:pt x="219138" y="183488"/>
                        <a:pt x="219138" y="143168"/>
                      </a:cubicBezTo>
                      <a:lnTo>
                        <a:pt x="219138" y="142178"/>
                      </a:ln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</p:grpSp>
          <p:grpSp>
            <p:nvGrpSpPr>
              <p:cNvPr id="287" name="Gráfico 4">
                <a:extLst>
                  <a:ext uri="{FF2B5EF4-FFF2-40B4-BE49-F238E27FC236}">
                    <a16:creationId xmlns:a16="http://schemas.microsoft.com/office/drawing/2014/main" id="{113CED4E-7557-9DD1-B84E-8FEADE9D46A8}"/>
                  </a:ext>
                </a:extLst>
              </p:cNvPr>
              <p:cNvGrpSpPr/>
              <p:nvPr/>
            </p:nvGrpSpPr>
            <p:grpSpPr>
              <a:xfrm>
                <a:off x="10252110" y="2048825"/>
                <a:ext cx="1221741" cy="454828"/>
                <a:chOff x="10252110" y="2048825"/>
                <a:chExt cx="1221741" cy="454828"/>
              </a:xfrm>
              <a:grpFill/>
            </p:grpSpPr>
            <p:sp>
              <p:nvSpPr>
                <p:cNvPr id="288" name="Forma Livre: Forma 287">
                  <a:extLst>
                    <a:ext uri="{FF2B5EF4-FFF2-40B4-BE49-F238E27FC236}">
                      <a16:creationId xmlns:a16="http://schemas.microsoft.com/office/drawing/2014/main" id="{CE39BAF8-CC48-3CE4-CED3-85624AEDAD28}"/>
                    </a:ext>
                  </a:extLst>
                </p:cNvPr>
                <p:cNvSpPr/>
                <p:nvPr/>
              </p:nvSpPr>
              <p:spPr>
                <a:xfrm>
                  <a:off x="10252110" y="2048825"/>
                  <a:ext cx="77526" cy="372209"/>
                </a:xfrm>
                <a:custGeom>
                  <a:avLst/>
                  <a:gdLst>
                    <a:gd name="connsiteX0" fmla="*/ 0 w 77526"/>
                    <a:gd name="connsiteY0" fmla="*/ 372210 h 372209"/>
                    <a:gd name="connsiteX1" fmla="*/ 0 w 77526"/>
                    <a:gd name="connsiteY1" fmla="*/ 0 h 372209"/>
                    <a:gd name="connsiteX2" fmla="*/ 77526 w 77526"/>
                    <a:gd name="connsiteY2" fmla="*/ 0 h 372209"/>
                    <a:gd name="connsiteX3" fmla="*/ 77526 w 77526"/>
                    <a:gd name="connsiteY3" fmla="*/ 372210 h 372209"/>
                    <a:gd name="connsiteX4" fmla="*/ 0 w 77526"/>
                    <a:gd name="connsiteY4" fmla="*/ 372210 h 372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526" h="372209">
                      <a:moveTo>
                        <a:pt x="0" y="372210"/>
                      </a:moveTo>
                      <a:lnTo>
                        <a:pt x="0" y="0"/>
                      </a:lnTo>
                      <a:lnTo>
                        <a:pt x="77526" y="0"/>
                      </a:lnTo>
                      <a:lnTo>
                        <a:pt x="77526" y="372210"/>
                      </a:lnTo>
                      <a:lnTo>
                        <a:pt x="0" y="372210"/>
                      </a:ln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289" name="Forma Livre: Forma 288">
                  <a:extLst>
                    <a:ext uri="{FF2B5EF4-FFF2-40B4-BE49-F238E27FC236}">
                      <a16:creationId xmlns:a16="http://schemas.microsoft.com/office/drawing/2014/main" id="{0EDC61A3-ED22-31E8-479A-06E3352DE785}"/>
                    </a:ext>
                  </a:extLst>
                </p:cNvPr>
                <p:cNvSpPr/>
                <p:nvPr/>
              </p:nvSpPr>
              <p:spPr>
                <a:xfrm>
                  <a:off x="10389337" y="2142761"/>
                  <a:ext cx="295674" cy="284356"/>
                </a:xfrm>
                <a:custGeom>
                  <a:avLst/>
                  <a:gdLst>
                    <a:gd name="connsiteX0" fmla="*/ 147271 w 295674"/>
                    <a:gd name="connsiteY0" fmla="*/ 284356 h 284356"/>
                    <a:gd name="connsiteX1" fmla="*/ 0 w 295674"/>
                    <a:gd name="connsiteY1" fmla="*/ 143168 h 284356"/>
                    <a:gd name="connsiteX2" fmla="*/ 0 w 295674"/>
                    <a:gd name="connsiteY2" fmla="*/ 142178 h 284356"/>
                    <a:gd name="connsiteX3" fmla="*/ 148403 w 295674"/>
                    <a:gd name="connsiteY3" fmla="*/ 0 h 284356"/>
                    <a:gd name="connsiteX4" fmla="*/ 295674 w 295674"/>
                    <a:gd name="connsiteY4" fmla="*/ 141188 h 284356"/>
                    <a:gd name="connsiteX5" fmla="*/ 295674 w 295674"/>
                    <a:gd name="connsiteY5" fmla="*/ 142178 h 284356"/>
                    <a:gd name="connsiteX6" fmla="*/ 147271 w 295674"/>
                    <a:gd name="connsiteY6" fmla="*/ 284356 h 284356"/>
                    <a:gd name="connsiteX7" fmla="*/ 219138 w 295674"/>
                    <a:gd name="connsiteY7" fmla="*/ 142178 h 284356"/>
                    <a:gd name="connsiteX8" fmla="*/ 147271 w 295674"/>
                    <a:gd name="connsiteY8" fmla="*/ 66774 h 284356"/>
                    <a:gd name="connsiteX9" fmla="*/ 76394 w 295674"/>
                    <a:gd name="connsiteY9" fmla="*/ 141188 h 284356"/>
                    <a:gd name="connsiteX10" fmla="*/ 76394 w 295674"/>
                    <a:gd name="connsiteY10" fmla="*/ 142178 h 284356"/>
                    <a:gd name="connsiteX11" fmla="*/ 148261 w 295674"/>
                    <a:gd name="connsiteY11" fmla="*/ 217582 h 284356"/>
                    <a:gd name="connsiteX12" fmla="*/ 219138 w 295674"/>
                    <a:gd name="connsiteY12" fmla="*/ 143168 h 284356"/>
                    <a:gd name="connsiteX13" fmla="*/ 219138 w 295674"/>
                    <a:gd name="connsiteY13" fmla="*/ 142178 h 284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95674" h="284356">
                      <a:moveTo>
                        <a:pt x="147271" y="284356"/>
                      </a:moveTo>
                      <a:cubicBezTo>
                        <a:pt x="62672" y="284356"/>
                        <a:pt x="0" y="221685"/>
                        <a:pt x="0" y="143168"/>
                      </a:cubicBezTo>
                      <a:lnTo>
                        <a:pt x="0" y="142178"/>
                      </a:lnTo>
                      <a:cubicBezTo>
                        <a:pt x="0" y="63662"/>
                        <a:pt x="63237" y="0"/>
                        <a:pt x="148403" y="0"/>
                      </a:cubicBezTo>
                      <a:cubicBezTo>
                        <a:pt x="233568" y="0"/>
                        <a:pt x="295674" y="62672"/>
                        <a:pt x="295674" y="141188"/>
                      </a:cubicBezTo>
                      <a:lnTo>
                        <a:pt x="295674" y="142178"/>
                      </a:lnTo>
                      <a:cubicBezTo>
                        <a:pt x="295674" y="220694"/>
                        <a:pt x="232437" y="284356"/>
                        <a:pt x="147271" y="284356"/>
                      </a:cubicBezTo>
                      <a:close/>
                      <a:moveTo>
                        <a:pt x="219138" y="142178"/>
                      </a:moveTo>
                      <a:cubicBezTo>
                        <a:pt x="219138" y="101859"/>
                        <a:pt x="190137" y="66774"/>
                        <a:pt x="147271" y="66774"/>
                      </a:cubicBezTo>
                      <a:cubicBezTo>
                        <a:pt x="104405" y="66774"/>
                        <a:pt x="76394" y="100869"/>
                        <a:pt x="76394" y="141188"/>
                      </a:cubicBezTo>
                      <a:lnTo>
                        <a:pt x="76394" y="142178"/>
                      </a:lnTo>
                      <a:cubicBezTo>
                        <a:pt x="76394" y="182497"/>
                        <a:pt x="105396" y="217582"/>
                        <a:pt x="148261" y="217582"/>
                      </a:cubicBezTo>
                      <a:cubicBezTo>
                        <a:pt x="191127" y="217582"/>
                        <a:pt x="219138" y="183487"/>
                        <a:pt x="219138" y="143168"/>
                      </a:cubicBezTo>
                      <a:lnTo>
                        <a:pt x="219138" y="142178"/>
                      </a:ln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290" name="Forma Livre: Forma 289">
                  <a:extLst>
                    <a:ext uri="{FF2B5EF4-FFF2-40B4-BE49-F238E27FC236}">
                      <a16:creationId xmlns:a16="http://schemas.microsoft.com/office/drawing/2014/main" id="{A4F00F89-2E15-915B-2332-D62659D737A3}"/>
                    </a:ext>
                  </a:extLst>
                </p:cNvPr>
                <p:cNvSpPr/>
                <p:nvPr/>
              </p:nvSpPr>
              <p:spPr>
                <a:xfrm>
                  <a:off x="10728443" y="2142620"/>
                  <a:ext cx="287044" cy="361033"/>
                </a:xfrm>
                <a:custGeom>
                  <a:avLst/>
                  <a:gdLst>
                    <a:gd name="connsiteX0" fmla="*/ 134822 w 287044"/>
                    <a:gd name="connsiteY0" fmla="*/ 361033 h 361033"/>
                    <a:gd name="connsiteX1" fmla="*/ 14006 w 287044"/>
                    <a:gd name="connsiteY1" fmla="*/ 332456 h 361033"/>
                    <a:gd name="connsiteX2" fmla="*/ 40461 w 287044"/>
                    <a:gd name="connsiteY2" fmla="*/ 274312 h 361033"/>
                    <a:gd name="connsiteX3" fmla="*/ 132700 w 287044"/>
                    <a:gd name="connsiteY3" fmla="*/ 299352 h 361033"/>
                    <a:gd name="connsiteX4" fmla="*/ 210650 w 287044"/>
                    <a:gd name="connsiteY4" fmla="*/ 224939 h 361033"/>
                    <a:gd name="connsiteX5" fmla="*/ 210650 w 287044"/>
                    <a:gd name="connsiteY5" fmla="*/ 211640 h 361033"/>
                    <a:gd name="connsiteX6" fmla="*/ 121382 w 287044"/>
                    <a:gd name="connsiteY6" fmla="*/ 255921 h 361033"/>
                    <a:gd name="connsiteX7" fmla="*/ 0 w 287044"/>
                    <a:gd name="connsiteY7" fmla="*/ 128455 h 361033"/>
                    <a:gd name="connsiteX8" fmla="*/ 0 w 287044"/>
                    <a:gd name="connsiteY8" fmla="*/ 127465 h 361033"/>
                    <a:gd name="connsiteX9" fmla="*/ 121382 w 287044"/>
                    <a:gd name="connsiteY9" fmla="*/ 0 h 361033"/>
                    <a:gd name="connsiteX10" fmla="*/ 209518 w 287044"/>
                    <a:gd name="connsiteY10" fmla="*/ 40744 h 361033"/>
                    <a:gd name="connsiteX11" fmla="*/ 209518 w 287044"/>
                    <a:gd name="connsiteY11" fmla="*/ 5093 h 361033"/>
                    <a:gd name="connsiteX12" fmla="*/ 287044 w 287044"/>
                    <a:gd name="connsiteY12" fmla="*/ 5093 h 361033"/>
                    <a:gd name="connsiteX13" fmla="*/ 287044 w 287044"/>
                    <a:gd name="connsiteY13" fmla="*/ 216592 h 361033"/>
                    <a:gd name="connsiteX14" fmla="*/ 134680 w 287044"/>
                    <a:gd name="connsiteY14" fmla="*/ 360892 h 361033"/>
                    <a:gd name="connsiteX15" fmla="*/ 210791 w 287044"/>
                    <a:gd name="connsiteY15" fmla="*/ 127607 h 361033"/>
                    <a:gd name="connsiteX16" fmla="*/ 144017 w 287044"/>
                    <a:gd name="connsiteY16" fmla="*/ 64369 h 361033"/>
                    <a:gd name="connsiteX17" fmla="*/ 77809 w 287044"/>
                    <a:gd name="connsiteY17" fmla="*/ 127607 h 361033"/>
                    <a:gd name="connsiteX18" fmla="*/ 77809 w 287044"/>
                    <a:gd name="connsiteY18" fmla="*/ 128597 h 361033"/>
                    <a:gd name="connsiteX19" fmla="*/ 144017 w 287044"/>
                    <a:gd name="connsiteY19" fmla="*/ 191834 h 361033"/>
                    <a:gd name="connsiteX20" fmla="*/ 210791 w 287044"/>
                    <a:gd name="connsiteY20" fmla="*/ 128597 h 361033"/>
                    <a:gd name="connsiteX21" fmla="*/ 210791 w 287044"/>
                    <a:gd name="connsiteY21" fmla="*/ 127607 h 361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87044" h="361033">
                      <a:moveTo>
                        <a:pt x="134822" y="361033"/>
                      </a:moveTo>
                      <a:cubicBezTo>
                        <a:pt x="90541" y="361033"/>
                        <a:pt x="48666" y="350847"/>
                        <a:pt x="14006" y="332456"/>
                      </a:cubicBezTo>
                      <a:lnTo>
                        <a:pt x="40461" y="274312"/>
                      </a:lnTo>
                      <a:cubicBezTo>
                        <a:pt x="68472" y="290157"/>
                        <a:pt x="96483" y="299352"/>
                        <a:pt x="132700" y="299352"/>
                      </a:cubicBezTo>
                      <a:cubicBezTo>
                        <a:pt x="185751" y="299352"/>
                        <a:pt x="210650" y="273887"/>
                        <a:pt x="210650" y="224939"/>
                      </a:cubicBezTo>
                      <a:lnTo>
                        <a:pt x="210650" y="211640"/>
                      </a:lnTo>
                      <a:cubicBezTo>
                        <a:pt x="187732" y="239227"/>
                        <a:pt x="162691" y="255921"/>
                        <a:pt x="121382" y="255921"/>
                      </a:cubicBezTo>
                      <a:cubicBezTo>
                        <a:pt x="57720" y="255921"/>
                        <a:pt x="0" y="209518"/>
                        <a:pt x="0" y="128455"/>
                      </a:cubicBezTo>
                      <a:lnTo>
                        <a:pt x="0" y="127465"/>
                      </a:lnTo>
                      <a:cubicBezTo>
                        <a:pt x="0" y="45836"/>
                        <a:pt x="58569" y="0"/>
                        <a:pt x="121382" y="0"/>
                      </a:cubicBezTo>
                      <a:cubicBezTo>
                        <a:pt x="163682" y="0"/>
                        <a:pt x="188722" y="17825"/>
                        <a:pt x="209518" y="40744"/>
                      </a:cubicBezTo>
                      <a:lnTo>
                        <a:pt x="209518" y="5093"/>
                      </a:lnTo>
                      <a:lnTo>
                        <a:pt x="287044" y="5093"/>
                      </a:lnTo>
                      <a:lnTo>
                        <a:pt x="287044" y="216592"/>
                      </a:lnTo>
                      <a:cubicBezTo>
                        <a:pt x="287044" y="319582"/>
                        <a:pt x="236115" y="360892"/>
                        <a:pt x="134680" y="360892"/>
                      </a:cubicBezTo>
                      <a:close/>
                      <a:moveTo>
                        <a:pt x="210791" y="127607"/>
                      </a:moveTo>
                      <a:cubicBezTo>
                        <a:pt x="210791" y="90400"/>
                        <a:pt x="181790" y="64369"/>
                        <a:pt x="144017" y="64369"/>
                      </a:cubicBezTo>
                      <a:cubicBezTo>
                        <a:pt x="106245" y="64369"/>
                        <a:pt x="77809" y="90400"/>
                        <a:pt x="77809" y="127607"/>
                      </a:cubicBezTo>
                      <a:lnTo>
                        <a:pt x="77809" y="128597"/>
                      </a:lnTo>
                      <a:cubicBezTo>
                        <a:pt x="77809" y="166370"/>
                        <a:pt x="106386" y="191834"/>
                        <a:pt x="144017" y="191834"/>
                      </a:cubicBezTo>
                      <a:cubicBezTo>
                        <a:pt x="181648" y="191834"/>
                        <a:pt x="210791" y="165804"/>
                        <a:pt x="210791" y="128597"/>
                      </a:cubicBezTo>
                      <a:lnTo>
                        <a:pt x="210791" y="127607"/>
                      </a:ln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291" name="Forma Livre: Forma 290">
                  <a:extLst>
                    <a:ext uri="{FF2B5EF4-FFF2-40B4-BE49-F238E27FC236}">
                      <a16:creationId xmlns:a16="http://schemas.microsoft.com/office/drawing/2014/main" id="{6F0A445B-6C13-9B46-CF59-684408333CF5}"/>
                    </a:ext>
                  </a:extLst>
                </p:cNvPr>
                <p:cNvSpPr/>
                <p:nvPr/>
              </p:nvSpPr>
              <p:spPr>
                <a:xfrm>
                  <a:off x="11086505" y="2048966"/>
                  <a:ext cx="81628" cy="372068"/>
                </a:xfrm>
                <a:custGeom>
                  <a:avLst/>
                  <a:gdLst>
                    <a:gd name="connsiteX0" fmla="*/ 0 w 81628"/>
                    <a:gd name="connsiteY0" fmla="*/ 68755 h 372068"/>
                    <a:gd name="connsiteX1" fmla="*/ 0 w 81628"/>
                    <a:gd name="connsiteY1" fmla="*/ 0 h 372068"/>
                    <a:gd name="connsiteX2" fmla="*/ 81629 w 81628"/>
                    <a:gd name="connsiteY2" fmla="*/ 0 h 372068"/>
                    <a:gd name="connsiteX3" fmla="*/ 81629 w 81628"/>
                    <a:gd name="connsiteY3" fmla="*/ 68755 h 372068"/>
                    <a:gd name="connsiteX4" fmla="*/ 0 w 81628"/>
                    <a:gd name="connsiteY4" fmla="*/ 68755 h 372068"/>
                    <a:gd name="connsiteX5" fmla="*/ 1981 w 81628"/>
                    <a:gd name="connsiteY5" fmla="*/ 372068 h 372068"/>
                    <a:gd name="connsiteX6" fmla="*/ 1981 w 81628"/>
                    <a:gd name="connsiteY6" fmla="*/ 98888 h 372068"/>
                    <a:gd name="connsiteX7" fmla="*/ 79507 w 81628"/>
                    <a:gd name="connsiteY7" fmla="*/ 98888 h 372068"/>
                    <a:gd name="connsiteX8" fmla="*/ 79507 w 81628"/>
                    <a:gd name="connsiteY8" fmla="*/ 372068 h 372068"/>
                    <a:gd name="connsiteX9" fmla="*/ 1981 w 81628"/>
                    <a:gd name="connsiteY9" fmla="*/ 372068 h 372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628" h="372068">
                      <a:moveTo>
                        <a:pt x="0" y="68755"/>
                      </a:moveTo>
                      <a:lnTo>
                        <a:pt x="0" y="0"/>
                      </a:lnTo>
                      <a:lnTo>
                        <a:pt x="81629" y="0"/>
                      </a:lnTo>
                      <a:lnTo>
                        <a:pt x="81629" y="68755"/>
                      </a:lnTo>
                      <a:lnTo>
                        <a:pt x="0" y="68755"/>
                      </a:lnTo>
                      <a:close/>
                      <a:moveTo>
                        <a:pt x="1981" y="372068"/>
                      </a:moveTo>
                      <a:lnTo>
                        <a:pt x="1981" y="98888"/>
                      </a:lnTo>
                      <a:lnTo>
                        <a:pt x="79507" y="98888"/>
                      </a:lnTo>
                      <a:lnTo>
                        <a:pt x="79507" y="372068"/>
                      </a:lnTo>
                      <a:lnTo>
                        <a:pt x="1981" y="372068"/>
                      </a:ln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292" name="Forma Livre: Forma 291">
                  <a:extLst>
                    <a:ext uri="{FF2B5EF4-FFF2-40B4-BE49-F238E27FC236}">
                      <a16:creationId xmlns:a16="http://schemas.microsoft.com/office/drawing/2014/main" id="{179621BD-8CFA-DED4-E04F-E821B9B0625A}"/>
                    </a:ext>
                  </a:extLst>
                </p:cNvPr>
                <p:cNvSpPr/>
                <p:nvPr/>
              </p:nvSpPr>
              <p:spPr>
                <a:xfrm>
                  <a:off x="11222600" y="2144742"/>
                  <a:ext cx="251252" cy="281385"/>
                </a:xfrm>
                <a:custGeom>
                  <a:avLst/>
                  <a:gdLst>
                    <a:gd name="connsiteX0" fmla="*/ 176414 w 251252"/>
                    <a:gd name="connsiteY0" fmla="*/ 276292 h 281385"/>
                    <a:gd name="connsiteX1" fmla="*/ 176414 w 251252"/>
                    <a:gd name="connsiteY1" fmla="*/ 246725 h 281385"/>
                    <a:gd name="connsiteX2" fmla="*/ 93795 w 251252"/>
                    <a:gd name="connsiteY2" fmla="*/ 281385 h 281385"/>
                    <a:gd name="connsiteX3" fmla="*/ 0 w 251252"/>
                    <a:gd name="connsiteY3" fmla="*/ 197776 h 281385"/>
                    <a:gd name="connsiteX4" fmla="*/ 0 w 251252"/>
                    <a:gd name="connsiteY4" fmla="*/ 196786 h 281385"/>
                    <a:gd name="connsiteX5" fmla="*/ 110064 w 251252"/>
                    <a:gd name="connsiteY5" fmla="*/ 109640 h 281385"/>
                    <a:gd name="connsiteX6" fmla="*/ 176839 w 251252"/>
                    <a:gd name="connsiteY6" fmla="*/ 120816 h 281385"/>
                    <a:gd name="connsiteX7" fmla="*/ 176839 w 251252"/>
                    <a:gd name="connsiteY7" fmla="*/ 116289 h 281385"/>
                    <a:gd name="connsiteX8" fmla="*/ 118270 w 251252"/>
                    <a:gd name="connsiteY8" fmla="*/ 66350 h 281385"/>
                    <a:gd name="connsiteX9" fmla="*/ 42866 w 251252"/>
                    <a:gd name="connsiteY9" fmla="*/ 81063 h 281385"/>
                    <a:gd name="connsiteX10" fmla="*/ 23484 w 251252"/>
                    <a:gd name="connsiteY10" fmla="*/ 21928 h 281385"/>
                    <a:gd name="connsiteX11" fmla="*/ 129446 w 251252"/>
                    <a:gd name="connsiteY11" fmla="*/ 0 h 281385"/>
                    <a:gd name="connsiteX12" fmla="*/ 251252 w 251252"/>
                    <a:gd name="connsiteY12" fmla="*/ 117704 h 281385"/>
                    <a:gd name="connsiteX13" fmla="*/ 251252 w 251252"/>
                    <a:gd name="connsiteY13" fmla="*/ 276292 h 281385"/>
                    <a:gd name="connsiteX14" fmla="*/ 176273 w 251252"/>
                    <a:gd name="connsiteY14" fmla="*/ 276292 h 281385"/>
                    <a:gd name="connsiteX15" fmla="*/ 177970 w 251252"/>
                    <a:gd name="connsiteY15" fmla="*/ 166228 h 281385"/>
                    <a:gd name="connsiteX16" fmla="*/ 128455 w 251252"/>
                    <a:gd name="connsiteY16" fmla="*/ 156042 h 281385"/>
                    <a:gd name="connsiteX17" fmla="*/ 74979 w 251252"/>
                    <a:gd name="connsiteY17" fmla="*/ 193815 h 281385"/>
                    <a:gd name="connsiteX18" fmla="*/ 74979 w 251252"/>
                    <a:gd name="connsiteY18" fmla="*/ 194805 h 281385"/>
                    <a:gd name="connsiteX19" fmla="*/ 117279 w 251252"/>
                    <a:gd name="connsiteY19" fmla="*/ 227909 h 281385"/>
                    <a:gd name="connsiteX20" fmla="*/ 177970 w 251252"/>
                    <a:gd name="connsiteY20" fmla="*/ 179951 h 281385"/>
                    <a:gd name="connsiteX21" fmla="*/ 177970 w 251252"/>
                    <a:gd name="connsiteY21" fmla="*/ 166228 h 281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51252" h="281385">
                      <a:moveTo>
                        <a:pt x="176414" y="276292"/>
                      </a:moveTo>
                      <a:lnTo>
                        <a:pt x="176414" y="246725"/>
                      </a:lnTo>
                      <a:cubicBezTo>
                        <a:pt x="157598" y="267663"/>
                        <a:pt x="131568" y="281385"/>
                        <a:pt x="93795" y="281385"/>
                      </a:cubicBezTo>
                      <a:cubicBezTo>
                        <a:pt x="42300" y="281385"/>
                        <a:pt x="0" y="251818"/>
                        <a:pt x="0" y="197776"/>
                      </a:cubicBezTo>
                      <a:lnTo>
                        <a:pt x="0" y="196786"/>
                      </a:lnTo>
                      <a:cubicBezTo>
                        <a:pt x="0" y="137085"/>
                        <a:pt x="45412" y="109640"/>
                        <a:pt x="110064" y="109640"/>
                      </a:cubicBezTo>
                      <a:cubicBezTo>
                        <a:pt x="137651" y="109640"/>
                        <a:pt x="157457" y="114167"/>
                        <a:pt x="176839" y="120816"/>
                      </a:cubicBezTo>
                      <a:lnTo>
                        <a:pt x="176839" y="116289"/>
                      </a:lnTo>
                      <a:cubicBezTo>
                        <a:pt x="176839" y="84175"/>
                        <a:pt x="156891" y="66350"/>
                        <a:pt x="118270" y="66350"/>
                      </a:cubicBezTo>
                      <a:cubicBezTo>
                        <a:pt x="88702" y="66350"/>
                        <a:pt x="67764" y="72009"/>
                        <a:pt x="42866" y="81063"/>
                      </a:cubicBezTo>
                      <a:lnTo>
                        <a:pt x="23484" y="21928"/>
                      </a:lnTo>
                      <a:cubicBezTo>
                        <a:pt x="53617" y="8630"/>
                        <a:pt x="83185" y="0"/>
                        <a:pt x="129446" y="0"/>
                      </a:cubicBezTo>
                      <a:cubicBezTo>
                        <a:pt x="214045" y="0"/>
                        <a:pt x="251252" y="43856"/>
                        <a:pt x="251252" y="117704"/>
                      </a:cubicBezTo>
                      <a:lnTo>
                        <a:pt x="251252" y="276292"/>
                      </a:lnTo>
                      <a:lnTo>
                        <a:pt x="176273" y="276292"/>
                      </a:lnTo>
                      <a:close/>
                      <a:moveTo>
                        <a:pt x="177970" y="166228"/>
                      </a:moveTo>
                      <a:cubicBezTo>
                        <a:pt x="164672" y="160145"/>
                        <a:pt x="147413" y="156042"/>
                        <a:pt x="128455" y="156042"/>
                      </a:cubicBezTo>
                      <a:cubicBezTo>
                        <a:pt x="95351" y="156042"/>
                        <a:pt x="74979" y="169340"/>
                        <a:pt x="74979" y="193815"/>
                      </a:cubicBezTo>
                      <a:lnTo>
                        <a:pt x="74979" y="194805"/>
                      </a:lnTo>
                      <a:cubicBezTo>
                        <a:pt x="74979" y="215743"/>
                        <a:pt x="92380" y="227909"/>
                        <a:pt x="117279" y="227909"/>
                      </a:cubicBezTo>
                      <a:cubicBezTo>
                        <a:pt x="153496" y="227909"/>
                        <a:pt x="177970" y="207962"/>
                        <a:pt x="177970" y="179951"/>
                      </a:cubicBezTo>
                      <a:lnTo>
                        <a:pt x="177970" y="166228"/>
                      </a:ln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</p:grpSp>
        </p:grpSp>
        <p:grpSp>
          <p:nvGrpSpPr>
            <p:cNvPr id="256" name="Gráfico 4">
              <a:extLst>
                <a:ext uri="{FF2B5EF4-FFF2-40B4-BE49-F238E27FC236}">
                  <a16:creationId xmlns:a16="http://schemas.microsoft.com/office/drawing/2014/main" id="{652E1613-00C3-2B43-09D0-648BCFC8D0C6}"/>
                </a:ext>
              </a:extLst>
            </p:cNvPr>
            <p:cNvGrpSpPr/>
            <p:nvPr/>
          </p:nvGrpSpPr>
          <p:grpSpPr>
            <a:xfrm>
              <a:off x="10207280" y="872935"/>
              <a:ext cx="1176844" cy="299034"/>
              <a:chOff x="9856558" y="1145110"/>
              <a:chExt cx="1371842" cy="348583"/>
            </a:xfrm>
            <a:grpFill/>
          </p:grpSpPr>
          <p:sp>
            <p:nvSpPr>
              <p:cNvPr id="263" name="Forma Livre: Forma 262">
                <a:extLst>
                  <a:ext uri="{FF2B5EF4-FFF2-40B4-BE49-F238E27FC236}">
                    <a16:creationId xmlns:a16="http://schemas.microsoft.com/office/drawing/2014/main" id="{5FD52928-3255-D955-CEC8-08EBCF84F7FE}"/>
                  </a:ext>
                </a:extLst>
              </p:cNvPr>
              <p:cNvSpPr/>
              <p:nvPr/>
            </p:nvSpPr>
            <p:spPr>
              <a:xfrm>
                <a:off x="9856558" y="1151051"/>
                <a:ext cx="95351" cy="121240"/>
              </a:xfrm>
              <a:custGeom>
                <a:avLst/>
                <a:gdLst>
                  <a:gd name="connsiteX0" fmla="*/ 54608 w 95351"/>
                  <a:gd name="connsiteY0" fmla="*/ 121240 h 121240"/>
                  <a:gd name="connsiteX1" fmla="*/ 40744 w 95351"/>
                  <a:gd name="connsiteY1" fmla="*/ 121240 h 121240"/>
                  <a:gd name="connsiteX2" fmla="*/ 40744 w 95351"/>
                  <a:gd name="connsiteY2" fmla="*/ 12591 h 121240"/>
                  <a:gd name="connsiteX3" fmla="*/ 0 w 95351"/>
                  <a:gd name="connsiteY3" fmla="*/ 12591 h 121240"/>
                  <a:gd name="connsiteX4" fmla="*/ 0 w 95351"/>
                  <a:gd name="connsiteY4" fmla="*/ 0 h 121240"/>
                  <a:gd name="connsiteX5" fmla="*/ 95351 w 95351"/>
                  <a:gd name="connsiteY5" fmla="*/ 0 h 121240"/>
                  <a:gd name="connsiteX6" fmla="*/ 95351 w 95351"/>
                  <a:gd name="connsiteY6" fmla="*/ 12591 h 121240"/>
                  <a:gd name="connsiteX7" fmla="*/ 54608 w 95351"/>
                  <a:gd name="connsiteY7" fmla="*/ 12591 h 121240"/>
                  <a:gd name="connsiteX8" fmla="*/ 54608 w 95351"/>
                  <a:gd name="connsiteY8" fmla="*/ 121240 h 121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351" h="121240">
                    <a:moveTo>
                      <a:pt x="54608" y="121240"/>
                    </a:moveTo>
                    <a:lnTo>
                      <a:pt x="40744" y="121240"/>
                    </a:lnTo>
                    <a:lnTo>
                      <a:pt x="40744" y="12591"/>
                    </a:lnTo>
                    <a:lnTo>
                      <a:pt x="0" y="12591"/>
                    </a:lnTo>
                    <a:lnTo>
                      <a:pt x="0" y="0"/>
                    </a:lnTo>
                    <a:lnTo>
                      <a:pt x="95351" y="0"/>
                    </a:lnTo>
                    <a:lnTo>
                      <a:pt x="95351" y="12591"/>
                    </a:lnTo>
                    <a:lnTo>
                      <a:pt x="54608" y="12591"/>
                    </a:lnTo>
                    <a:lnTo>
                      <a:pt x="54608" y="12124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64" name="Forma Livre: Forma 263">
                <a:extLst>
                  <a:ext uri="{FF2B5EF4-FFF2-40B4-BE49-F238E27FC236}">
                    <a16:creationId xmlns:a16="http://schemas.microsoft.com/office/drawing/2014/main" id="{E5248500-D3ED-801B-979E-11A5EE10C78C}"/>
                  </a:ext>
                </a:extLst>
              </p:cNvPr>
              <p:cNvSpPr/>
              <p:nvPr/>
            </p:nvSpPr>
            <p:spPr>
              <a:xfrm>
                <a:off x="9947807" y="1180760"/>
                <a:ext cx="93512" cy="93653"/>
              </a:xfrm>
              <a:custGeom>
                <a:avLst/>
                <a:gdLst>
                  <a:gd name="connsiteX0" fmla="*/ 46402 w 93512"/>
                  <a:gd name="connsiteY0" fmla="*/ 93654 h 93653"/>
                  <a:gd name="connsiteX1" fmla="*/ 0 w 93512"/>
                  <a:gd name="connsiteY1" fmla="*/ 46968 h 93653"/>
                  <a:gd name="connsiteX2" fmla="*/ 46827 w 93512"/>
                  <a:gd name="connsiteY2" fmla="*/ 0 h 93653"/>
                  <a:gd name="connsiteX3" fmla="*/ 93512 w 93512"/>
                  <a:gd name="connsiteY3" fmla="*/ 46685 h 93653"/>
                  <a:gd name="connsiteX4" fmla="*/ 46544 w 93512"/>
                  <a:gd name="connsiteY4" fmla="*/ 93654 h 93653"/>
                  <a:gd name="connsiteX5" fmla="*/ 46402 w 93512"/>
                  <a:gd name="connsiteY5" fmla="*/ 11884 h 93653"/>
                  <a:gd name="connsiteX6" fmla="*/ 13581 w 93512"/>
                  <a:gd name="connsiteY6" fmla="*/ 46685 h 93653"/>
                  <a:gd name="connsiteX7" fmla="*/ 46685 w 93512"/>
                  <a:gd name="connsiteY7" fmla="*/ 81629 h 93653"/>
                  <a:gd name="connsiteX8" fmla="*/ 79648 w 93512"/>
                  <a:gd name="connsiteY8" fmla="*/ 46968 h 93653"/>
                  <a:gd name="connsiteX9" fmla="*/ 46402 w 93512"/>
                  <a:gd name="connsiteY9" fmla="*/ 11742 h 9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512" h="93653">
                    <a:moveTo>
                      <a:pt x="46402" y="93654"/>
                    </a:moveTo>
                    <a:cubicBezTo>
                      <a:pt x="19523" y="93654"/>
                      <a:pt x="0" y="72575"/>
                      <a:pt x="0" y="46968"/>
                    </a:cubicBezTo>
                    <a:cubicBezTo>
                      <a:pt x="0" y="21362"/>
                      <a:pt x="19806" y="0"/>
                      <a:pt x="46827" y="0"/>
                    </a:cubicBezTo>
                    <a:cubicBezTo>
                      <a:pt x="73848" y="0"/>
                      <a:pt x="93512" y="21079"/>
                      <a:pt x="93512" y="46685"/>
                    </a:cubicBezTo>
                    <a:cubicBezTo>
                      <a:pt x="93512" y="72292"/>
                      <a:pt x="73565" y="93654"/>
                      <a:pt x="46544" y="93654"/>
                    </a:cubicBezTo>
                    <a:close/>
                    <a:moveTo>
                      <a:pt x="46402" y="11884"/>
                    </a:moveTo>
                    <a:cubicBezTo>
                      <a:pt x="27021" y="11884"/>
                      <a:pt x="13581" y="27304"/>
                      <a:pt x="13581" y="46685"/>
                    </a:cubicBezTo>
                    <a:cubicBezTo>
                      <a:pt x="13581" y="66067"/>
                      <a:pt x="27728" y="81629"/>
                      <a:pt x="46685" y="81629"/>
                    </a:cubicBezTo>
                    <a:cubicBezTo>
                      <a:pt x="65642" y="81629"/>
                      <a:pt x="79648" y="66208"/>
                      <a:pt x="79648" y="46968"/>
                    </a:cubicBezTo>
                    <a:cubicBezTo>
                      <a:pt x="79648" y="27728"/>
                      <a:pt x="65218" y="11742"/>
                      <a:pt x="46402" y="11742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65" name="Forma Livre: Forma 264">
                <a:extLst>
                  <a:ext uri="{FF2B5EF4-FFF2-40B4-BE49-F238E27FC236}">
                    <a16:creationId xmlns:a16="http://schemas.microsoft.com/office/drawing/2014/main" id="{77DD9EDE-5EED-E984-21BF-E08E92A82818}"/>
                  </a:ext>
                </a:extLst>
              </p:cNvPr>
              <p:cNvSpPr/>
              <p:nvPr/>
            </p:nvSpPr>
            <p:spPr>
              <a:xfrm>
                <a:off x="10059851" y="1145817"/>
                <a:ext cx="90541" cy="128455"/>
              </a:xfrm>
              <a:custGeom>
                <a:avLst/>
                <a:gdLst>
                  <a:gd name="connsiteX0" fmla="*/ 77243 w 90541"/>
                  <a:gd name="connsiteY0" fmla="*/ 126475 h 128455"/>
                  <a:gd name="connsiteX1" fmla="*/ 77243 w 90541"/>
                  <a:gd name="connsiteY1" fmla="*/ 108508 h 128455"/>
                  <a:gd name="connsiteX2" fmla="*/ 42866 w 90541"/>
                  <a:gd name="connsiteY2" fmla="*/ 128455 h 128455"/>
                  <a:gd name="connsiteX3" fmla="*/ 0 w 90541"/>
                  <a:gd name="connsiteY3" fmla="*/ 81770 h 128455"/>
                  <a:gd name="connsiteX4" fmla="*/ 42866 w 90541"/>
                  <a:gd name="connsiteY4" fmla="*/ 34943 h 128455"/>
                  <a:gd name="connsiteX5" fmla="*/ 77243 w 90541"/>
                  <a:gd name="connsiteY5" fmla="*/ 54042 h 128455"/>
                  <a:gd name="connsiteX6" fmla="*/ 77243 w 90541"/>
                  <a:gd name="connsiteY6" fmla="*/ 0 h 128455"/>
                  <a:gd name="connsiteX7" fmla="*/ 90541 w 90541"/>
                  <a:gd name="connsiteY7" fmla="*/ 0 h 128455"/>
                  <a:gd name="connsiteX8" fmla="*/ 90541 w 90541"/>
                  <a:gd name="connsiteY8" fmla="*/ 126475 h 128455"/>
                  <a:gd name="connsiteX9" fmla="*/ 77243 w 90541"/>
                  <a:gd name="connsiteY9" fmla="*/ 126475 h 128455"/>
                  <a:gd name="connsiteX10" fmla="*/ 45412 w 90541"/>
                  <a:gd name="connsiteY10" fmla="*/ 46968 h 128455"/>
                  <a:gd name="connsiteX11" fmla="*/ 13864 w 90541"/>
                  <a:gd name="connsiteY11" fmla="*/ 81629 h 128455"/>
                  <a:gd name="connsiteX12" fmla="*/ 45412 w 90541"/>
                  <a:gd name="connsiteY12" fmla="*/ 116430 h 128455"/>
                  <a:gd name="connsiteX13" fmla="*/ 77809 w 90541"/>
                  <a:gd name="connsiteY13" fmla="*/ 81629 h 128455"/>
                  <a:gd name="connsiteX14" fmla="*/ 45412 w 90541"/>
                  <a:gd name="connsiteY14" fmla="*/ 46968 h 128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541" h="128455">
                    <a:moveTo>
                      <a:pt x="77243" y="126475"/>
                    </a:moveTo>
                    <a:lnTo>
                      <a:pt x="77243" y="108508"/>
                    </a:lnTo>
                    <a:cubicBezTo>
                      <a:pt x="70028" y="119260"/>
                      <a:pt x="59418" y="128455"/>
                      <a:pt x="42866" y="128455"/>
                    </a:cubicBezTo>
                    <a:cubicBezTo>
                      <a:pt x="21362" y="128455"/>
                      <a:pt x="0" y="111479"/>
                      <a:pt x="0" y="81770"/>
                    </a:cubicBezTo>
                    <a:cubicBezTo>
                      <a:pt x="0" y="52061"/>
                      <a:pt x="21362" y="34943"/>
                      <a:pt x="42866" y="34943"/>
                    </a:cubicBezTo>
                    <a:cubicBezTo>
                      <a:pt x="59559" y="34943"/>
                      <a:pt x="70311" y="43997"/>
                      <a:pt x="77243" y="54042"/>
                    </a:cubicBezTo>
                    <a:lnTo>
                      <a:pt x="77243" y="0"/>
                    </a:lnTo>
                    <a:lnTo>
                      <a:pt x="90541" y="0"/>
                    </a:lnTo>
                    <a:lnTo>
                      <a:pt x="90541" y="126475"/>
                    </a:lnTo>
                    <a:lnTo>
                      <a:pt x="77243" y="126475"/>
                    </a:lnTo>
                    <a:close/>
                    <a:moveTo>
                      <a:pt x="45412" y="46968"/>
                    </a:moveTo>
                    <a:cubicBezTo>
                      <a:pt x="28153" y="46968"/>
                      <a:pt x="13864" y="59842"/>
                      <a:pt x="13864" y="81629"/>
                    </a:cubicBezTo>
                    <a:cubicBezTo>
                      <a:pt x="13864" y="103415"/>
                      <a:pt x="28436" y="116430"/>
                      <a:pt x="45412" y="116430"/>
                    </a:cubicBezTo>
                    <a:cubicBezTo>
                      <a:pt x="62389" y="116430"/>
                      <a:pt x="77809" y="102566"/>
                      <a:pt x="77809" y="81629"/>
                    </a:cubicBezTo>
                    <a:cubicBezTo>
                      <a:pt x="77809" y="60691"/>
                      <a:pt x="62106" y="46968"/>
                      <a:pt x="45412" y="46968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66" name="Forma Livre: Forma 265">
                <a:extLst>
                  <a:ext uri="{FF2B5EF4-FFF2-40B4-BE49-F238E27FC236}">
                    <a16:creationId xmlns:a16="http://schemas.microsoft.com/office/drawing/2014/main" id="{F148EDD2-3538-02D9-51A7-B628D05DC72E}"/>
                  </a:ext>
                </a:extLst>
              </p:cNvPr>
              <p:cNvSpPr/>
              <p:nvPr/>
            </p:nvSpPr>
            <p:spPr>
              <a:xfrm>
                <a:off x="10173594" y="1181468"/>
                <a:ext cx="78657" cy="92663"/>
              </a:xfrm>
              <a:custGeom>
                <a:avLst/>
                <a:gdLst>
                  <a:gd name="connsiteX0" fmla="*/ 11884 w 78657"/>
                  <a:gd name="connsiteY0" fmla="*/ 18391 h 92663"/>
                  <a:gd name="connsiteX1" fmla="*/ 7922 w 78657"/>
                  <a:gd name="connsiteY1" fmla="*/ 7498 h 92663"/>
                  <a:gd name="connsiteX2" fmla="*/ 40461 w 78657"/>
                  <a:gd name="connsiteY2" fmla="*/ 0 h 92663"/>
                  <a:gd name="connsiteX3" fmla="*/ 78658 w 78657"/>
                  <a:gd name="connsiteY3" fmla="*/ 36075 h 92663"/>
                  <a:gd name="connsiteX4" fmla="*/ 78658 w 78657"/>
                  <a:gd name="connsiteY4" fmla="*/ 90824 h 92663"/>
                  <a:gd name="connsiteX5" fmla="*/ 65784 w 78657"/>
                  <a:gd name="connsiteY5" fmla="*/ 90824 h 92663"/>
                  <a:gd name="connsiteX6" fmla="*/ 65784 w 78657"/>
                  <a:gd name="connsiteY6" fmla="*/ 77243 h 92663"/>
                  <a:gd name="connsiteX7" fmla="*/ 33387 w 78657"/>
                  <a:gd name="connsiteY7" fmla="*/ 92663 h 92663"/>
                  <a:gd name="connsiteX8" fmla="*/ 0 w 78657"/>
                  <a:gd name="connsiteY8" fmla="*/ 64652 h 92663"/>
                  <a:gd name="connsiteX9" fmla="*/ 38339 w 78657"/>
                  <a:gd name="connsiteY9" fmla="*/ 35509 h 92663"/>
                  <a:gd name="connsiteX10" fmla="*/ 65925 w 78657"/>
                  <a:gd name="connsiteY10" fmla="*/ 39329 h 92663"/>
                  <a:gd name="connsiteX11" fmla="*/ 65925 w 78657"/>
                  <a:gd name="connsiteY11" fmla="*/ 36217 h 92663"/>
                  <a:gd name="connsiteX12" fmla="*/ 39187 w 78657"/>
                  <a:gd name="connsiteY12" fmla="*/ 11742 h 92663"/>
                  <a:gd name="connsiteX13" fmla="*/ 12025 w 78657"/>
                  <a:gd name="connsiteY13" fmla="*/ 18391 h 92663"/>
                  <a:gd name="connsiteX14" fmla="*/ 13440 w 78657"/>
                  <a:gd name="connsiteY14" fmla="*/ 64086 h 92663"/>
                  <a:gd name="connsiteX15" fmla="*/ 35934 w 78657"/>
                  <a:gd name="connsiteY15" fmla="*/ 82053 h 92663"/>
                  <a:gd name="connsiteX16" fmla="*/ 65925 w 78657"/>
                  <a:gd name="connsiteY16" fmla="*/ 57862 h 92663"/>
                  <a:gd name="connsiteX17" fmla="*/ 65925 w 78657"/>
                  <a:gd name="connsiteY17" fmla="*/ 49232 h 92663"/>
                  <a:gd name="connsiteX18" fmla="*/ 39612 w 78657"/>
                  <a:gd name="connsiteY18" fmla="*/ 45412 h 92663"/>
                  <a:gd name="connsiteX19" fmla="*/ 13440 w 78657"/>
                  <a:gd name="connsiteY19" fmla="*/ 64086 h 9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657" h="92663">
                    <a:moveTo>
                      <a:pt x="11884" y="18391"/>
                    </a:moveTo>
                    <a:lnTo>
                      <a:pt x="7922" y="7498"/>
                    </a:lnTo>
                    <a:cubicBezTo>
                      <a:pt x="17825" y="2971"/>
                      <a:pt x="27445" y="0"/>
                      <a:pt x="40461" y="0"/>
                    </a:cubicBezTo>
                    <a:cubicBezTo>
                      <a:pt x="64935" y="0"/>
                      <a:pt x="78658" y="12449"/>
                      <a:pt x="78658" y="36075"/>
                    </a:cubicBezTo>
                    <a:lnTo>
                      <a:pt x="78658" y="90824"/>
                    </a:lnTo>
                    <a:lnTo>
                      <a:pt x="65784" y="90824"/>
                    </a:lnTo>
                    <a:lnTo>
                      <a:pt x="65784" y="77243"/>
                    </a:lnTo>
                    <a:cubicBezTo>
                      <a:pt x="59559" y="85448"/>
                      <a:pt x="49090" y="92663"/>
                      <a:pt x="33387" y="92663"/>
                    </a:cubicBezTo>
                    <a:cubicBezTo>
                      <a:pt x="16694" y="92663"/>
                      <a:pt x="0" y="83326"/>
                      <a:pt x="0" y="64652"/>
                    </a:cubicBezTo>
                    <a:cubicBezTo>
                      <a:pt x="0" y="45978"/>
                      <a:pt x="15562" y="35509"/>
                      <a:pt x="38339" y="35509"/>
                    </a:cubicBezTo>
                    <a:cubicBezTo>
                      <a:pt x="49798" y="35509"/>
                      <a:pt x="57862" y="37065"/>
                      <a:pt x="65925" y="39329"/>
                    </a:cubicBezTo>
                    <a:lnTo>
                      <a:pt x="65925" y="36217"/>
                    </a:lnTo>
                    <a:cubicBezTo>
                      <a:pt x="65925" y="20089"/>
                      <a:pt x="56022" y="11742"/>
                      <a:pt x="39187" y="11742"/>
                    </a:cubicBezTo>
                    <a:cubicBezTo>
                      <a:pt x="28577" y="11742"/>
                      <a:pt x="20230" y="14571"/>
                      <a:pt x="12025" y="18391"/>
                    </a:cubicBezTo>
                    <a:close/>
                    <a:moveTo>
                      <a:pt x="13440" y="64086"/>
                    </a:moveTo>
                    <a:cubicBezTo>
                      <a:pt x="13440" y="75545"/>
                      <a:pt x="23909" y="82053"/>
                      <a:pt x="35934" y="82053"/>
                    </a:cubicBezTo>
                    <a:cubicBezTo>
                      <a:pt x="52344" y="82053"/>
                      <a:pt x="65925" y="72009"/>
                      <a:pt x="65925" y="57862"/>
                    </a:cubicBezTo>
                    <a:lnTo>
                      <a:pt x="65925" y="49232"/>
                    </a:lnTo>
                    <a:cubicBezTo>
                      <a:pt x="59276" y="47393"/>
                      <a:pt x="50505" y="45412"/>
                      <a:pt x="39612" y="45412"/>
                    </a:cubicBezTo>
                    <a:cubicBezTo>
                      <a:pt x="22777" y="45412"/>
                      <a:pt x="13440" y="52627"/>
                      <a:pt x="13440" y="64086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67" name="Forma Livre: Forma 266">
                <a:extLst>
                  <a:ext uri="{FF2B5EF4-FFF2-40B4-BE49-F238E27FC236}">
                    <a16:creationId xmlns:a16="http://schemas.microsoft.com/office/drawing/2014/main" id="{0BDD1CC9-5CF4-486F-AEEE-C18348B7C6AA}"/>
                  </a:ext>
                </a:extLst>
              </p:cNvPr>
              <p:cNvSpPr/>
              <p:nvPr/>
            </p:nvSpPr>
            <p:spPr>
              <a:xfrm>
                <a:off x="10273189" y="1181468"/>
                <a:ext cx="69037" cy="92804"/>
              </a:xfrm>
              <a:custGeom>
                <a:avLst/>
                <a:gdLst>
                  <a:gd name="connsiteX0" fmla="*/ 37065 w 69037"/>
                  <a:gd name="connsiteY0" fmla="*/ 92522 h 92804"/>
                  <a:gd name="connsiteX1" fmla="*/ 0 w 69037"/>
                  <a:gd name="connsiteY1" fmla="*/ 79365 h 92804"/>
                  <a:gd name="connsiteX2" fmla="*/ 6791 w 69037"/>
                  <a:gd name="connsiteY2" fmla="*/ 69887 h 92804"/>
                  <a:gd name="connsiteX3" fmla="*/ 37773 w 69037"/>
                  <a:gd name="connsiteY3" fmla="*/ 81346 h 92804"/>
                  <a:gd name="connsiteX4" fmla="*/ 56305 w 69037"/>
                  <a:gd name="connsiteY4" fmla="*/ 67199 h 92804"/>
                  <a:gd name="connsiteX5" fmla="*/ 56305 w 69037"/>
                  <a:gd name="connsiteY5" fmla="*/ 66916 h 92804"/>
                  <a:gd name="connsiteX6" fmla="*/ 33953 w 69037"/>
                  <a:gd name="connsiteY6" fmla="*/ 51212 h 92804"/>
                  <a:gd name="connsiteX7" fmla="*/ 4386 w 69037"/>
                  <a:gd name="connsiteY7" fmla="*/ 25889 h 92804"/>
                  <a:gd name="connsiteX8" fmla="*/ 4386 w 69037"/>
                  <a:gd name="connsiteY8" fmla="*/ 25606 h 92804"/>
                  <a:gd name="connsiteX9" fmla="*/ 34943 w 69037"/>
                  <a:gd name="connsiteY9" fmla="*/ 0 h 92804"/>
                  <a:gd name="connsiteX10" fmla="*/ 67199 w 69037"/>
                  <a:gd name="connsiteY10" fmla="*/ 9903 h 92804"/>
                  <a:gd name="connsiteX11" fmla="*/ 61115 w 69037"/>
                  <a:gd name="connsiteY11" fmla="*/ 19947 h 92804"/>
                  <a:gd name="connsiteX12" fmla="*/ 34660 w 69037"/>
                  <a:gd name="connsiteY12" fmla="*/ 11318 h 92804"/>
                  <a:gd name="connsiteX13" fmla="*/ 17259 w 69037"/>
                  <a:gd name="connsiteY13" fmla="*/ 24333 h 92804"/>
                  <a:gd name="connsiteX14" fmla="*/ 17259 w 69037"/>
                  <a:gd name="connsiteY14" fmla="*/ 24616 h 92804"/>
                  <a:gd name="connsiteX15" fmla="*/ 40319 w 69037"/>
                  <a:gd name="connsiteY15" fmla="*/ 40036 h 92804"/>
                  <a:gd name="connsiteX16" fmla="*/ 69038 w 69037"/>
                  <a:gd name="connsiteY16" fmla="*/ 65642 h 92804"/>
                  <a:gd name="connsiteX17" fmla="*/ 69038 w 69037"/>
                  <a:gd name="connsiteY17" fmla="*/ 65925 h 92804"/>
                  <a:gd name="connsiteX18" fmla="*/ 37207 w 69037"/>
                  <a:gd name="connsiteY18" fmla="*/ 92805 h 9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9037" h="92804">
                    <a:moveTo>
                      <a:pt x="37065" y="92522"/>
                    </a:moveTo>
                    <a:cubicBezTo>
                      <a:pt x="24192" y="92522"/>
                      <a:pt x="10044" y="87429"/>
                      <a:pt x="0" y="79365"/>
                    </a:cubicBezTo>
                    <a:lnTo>
                      <a:pt x="6791" y="69887"/>
                    </a:lnTo>
                    <a:cubicBezTo>
                      <a:pt x="16552" y="77102"/>
                      <a:pt x="27304" y="81346"/>
                      <a:pt x="37773" y="81346"/>
                    </a:cubicBezTo>
                    <a:cubicBezTo>
                      <a:pt x="48242" y="81346"/>
                      <a:pt x="56305" y="75828"/>
                      <a:pt x="56305" y="67199"/>
                    </a:cubicBezTo>
                    <a:lnTo>
                      <a:pt x="56305" y="66916"/>
                    </a:lnTo>
                    <a:cubicBezTo>
                      <a:pt x="56305" y="57862"/>
                      <a:pt x="45695" y="54466"/>
                      <a:pt x="33953" y="51212"/>
                    </a:cubicBezTo>
                    <a:cubicBezTo>
                      <a:pt x="19947" y="47251"/>
                      <a:pt x="4386" y="42441"/>
                      <a:pt x="4386" y="25889"/>
                    </a:cubicBezTo>
                    <a:lnTo>
                      <a:pt x="4386" y="25606"/>
                    </a:lnTo>
                    <a:cubicBezTo>
                      <a:pt x="4386" y="10186"/>
                      <a:pt x="17259" y="0"/>
                      <a:pt x="34943" y="0"/>
                    </a:cubicBezTo>
                    <a:cubicBezTo>
                      <a:pt x="45837" y="0"/>
                      <a:pt x="58003" y="3820"/>
                      <a:pt x="67199" y="9903"/>
                    </a:cubicBezTo>
                    <a:lnTo>
                      <a:pt x="61115" y="19947"/>
                    </a:lnTo>
                    <a:cubicBezTo>
                      <a:pt x="52769" y="14571"/>
                      <a:pt x="43290" y="11318"/>
                      <a:pt x="34660" y="11318"/>
                    </a:cubicBezTo>
                    <a:cubicBezTo>
                      <a:pt x="24050" y="11318"/>
                      <a:pt x="17259" y="16835"/>
                      <a:pt x="17259" y="24333"/>
                    </a:cubicBezTo>
                    <a:lnTo>
                      <a:pt x="17259" y="24616"/>
                    </a:lnTo>
                    <a:cubicBezTo>
                      <a:pt x="17259" y="33104"/>
                      <a:pt x="28294" y="36358"/>
                      <a:pt x="40319" y="40036"/>
                    </a:cubicBezTo>
                    <a:cubicBezTo>
                      <a:pt x="54183" y="44139"/>
                      <a:pt x="69038" y="49515"/>
                      <a:pt x="69038" y="65642"/>
                    </a:cubicBezTo>
                    <a:lnTo>
                      <a:pt x="69038" y="65925"/>
                    </a:lnTo>
                    <a:cubicBezTo>
                      <a:pt x="69038" y="82902"/>
                      <a:pt x="55032" y="92805"/>
                      <a:pt x="37207" y="9280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68" name="Forma Livre: Forma 267">
                <a:extLst>
                  <a:ext uri="{FF2B5EF4-FFF2-40B4-BE49-F238E27FC236}">
                    <a16:creationId xmlns:a16="http://schemas.microsoft.com/office/drawing/2014/main" id="{92FD1D24-1D37-EEE2-60ED-9E83EEFB0664}"/>
                  </a:ext>
                </a:extLst>
              </p:cNvPr>
              <p:cNvSpPr/>
              <p:nvPr/>
            </p:nvSpPr>
            <p:spPr>
              <a:xfrm>
                <a:off x="10412114" y="1181468"/>
                <a:ext cx="78657" cy="92663"/>
              </a:xfrm>
              <a:custGeom>
                <a:avLst/>
                <a:gdLst>
                  <a:gd name="connsiteX0" fmla="*/ 12025 w 78657"/>
                  <a:gd name="connsiteY0" fmla="*/ 18391 h 92663"/>
                  <a:gd name="connsiteX1" fmla="*/ 8064 w 78657"/>
                  <a:gd name="connsiteY1" fmla="*/ 7498 h 92663"/>
                  <a:gd name="connsiteX2" fmla="*/ 40602 w 78657"/>
                  <a:gd name="connsiteY2" fmla="*/ 0 h 92663"/>
                  <a:gd name="connsiteX3" fmla="*/ 78658 w 78657"/>
                  <a:gd name="connsiteY3" fmla="*/ 36075 h 92663"/>
                  <a:gd name="connsiteX4" fmla="*/ 78658 w 78657"/>
                  <a:gd name="connsiteY4" fmla="*/ 90824 h 92663"/>
                  <a:gd name="connsiteX5" fmla="*/ 65784 w 78657"/>
                  <a:gd name="connsiteY5" fmla="*/ 90824 h 92663"/>
                  <a:gd name="connsiteX6" fmla="*/ 65784 w 78657"/>
                  <a:gd name="connsiteY6" fmla="*/ 77243 h 92663"/>
                  <a:gd name="connsiteX7" fmla="*/ 33387 w 78657"/>
                  <a:gd name="connsiteY7" fmla="*/ 92663 h 92663"/>
                  <a:gd name="connsiteX8" fmla="*/ 0 w 78657"/>
                  <a:gd name="connsiteY8" fmla="*/ 64652 h 92663"/>
                  <a:gd name="connsiteX9" fmla="*/ 38339 w 78657"/>
                  <a:gd name="connsiteY9" fmla="*/ 35509 h 92663"/>
                  <a:gd name="connsiteX10" fmla="*/ 65925 w 78657"/>
                  <a:gd name="connsiteY10" fmla="*/ 39329 h 92663"/>
                  <a:gd name="connsiteX11" fmla="*/ 65925 w 78657"/>
                  <a:gd name="connsiteY11" fmla="*/ 36217 h 92663"/>
                  <a:gd name="connsiteX12" fmla="*/ 39187 w 78657"/>
                  <a:gd name="connsiteY12" fmla="*/ 11742 h 92663"/>
                  <a:gd name="connsiteX13" fmla="*/ 12025 w 78657"/>
                  <a:gd name="connsiteY13" fmla="*/ 18391 h 92663"/>
                  <a:gd name="connsiteX14" fmla="*/ 13581 w 78657"/>
                  <a:gd name="connsiteY14" fmla="*/ 64086 h 92663"/>
                  <a:gd name="connsiteX15" fmla="*/ 36075 w 78657"/>
                  <a:gd name="connsiteY15" fmla="*/ 82053 h 92663"/>
                  <a:gd name="connsiteX16" fmla="*/ 66067 w 78657"/>
                  <a:gd name="connsiteY16" fmla="*/ 57862 h 92663"/>
                  <a:gd name="connsiteX17" fmla="*/ 66067 w 78657"/>
                  <a:gd name="connsiteY17" fmla="*/ 49232 h 92663"/>
                  <a:gd name="connsiteX18" fmla="*/ 39753 w 78657"/>
                  <a:gd name="connsiteY18" fmla="*/ 45412 h 92663"/>
                  <a:gd name="connsiteX19" fmla="*/ 13581 w 78657"/>
                  <a:gd name="connsiteY19" fmla="*/ 64086 h 9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657" h="92663">
                    <a:moveTo>
                      <a:pt x="12025" y="18391"/>
                    </a:moveTo>
                    <a:lnTo>
                      <a:pt x="8064" y="7498"/>
                    </a:lnTo>
                    <a:cubicBezTo>
                      <a:pt x="17967" y="2971"/>
                      <a:pt x="27587" y="0"/>
                      <a:pt x="40602" y="0"/>
                    </a:cubicBezTo>
                    <a:cubicBezTo>
                      <a:pt x="65077" y="0"/>
                      <a:pt x="78658" y="12449"/>
                      <a:pt x="78658" y="36075"/>
                    </a:cubicBezTo>
                    <a:lnTo>
                      <a:pt x="78658" y="90824"/>
                    </a:lnTo>
                    <a:lnTo>
                      <a:pt x="65784" y="90824"/>
                    </a:lnTo>
                    <a:lnTo>
                      <a:pt x="65784" y="77243"/>
                    </a:lnTo>
                    <a:cubicBezTo>
                      <a:pt x="59559" y="85448"/>
                      <a:pt x="49090" y="92663"/>
                      <a:pt x="33387" y="92663"/>
                    </a:cubicBezTo>
                    <a:cubicBezTo>
                      <a:pt x="16694" y="92663"/>
                      <a:pt x="0" y="83326"/>
                      <a:pt x="0" y="64652"/>
                    </a:cubicBezTo>
                    <a:cubicBezTo>
                      <a:pt x="0" y="45978"/>
                      <a:pt x="15562" y="35509"/>
                      <a:pt x="38339" y="35509"/>
                    </a:cubicBezTo>
                    <a:cubicBezTo>
                      <a:pt x="49798" y="35509"/>
                      <a:pt x="57862" y="37065"/>
                      <a:pt x="65925" y="39329"/>
                    </a:cubicBezTo>
                    <a:lnTo>
                      <a:pt x="65925" y="36217"/>
                    </a:lnTo>
                    <a:cubicBezTo>
                      <a:pt x="65925" y="20089"/>
                      <a:pt x="56022" y="11742"/>
                      <a:pt x="39187" y="11742"/>
                    </a:cubicBezTo>
                    <a:cubicBezTo>
                      <a:pt x="28577" y="11742"/>
                      <a:pt x="20230" y="14571"/>
                      <a:pt x="12025" y="18391"/>
                    </a:cubicBezTo>
                    <a:close/>
                    <a:moveTo>
                      <a:pt x="13581" y="64086"/>
                    </a:moveTo>
                    <a:cubicBezTo>
                      <a:pt x="13581" y="75545"/>
                      <a:pt x="24050" y="82053"/>
                      <a:pt x="36075" y="82053"/>
                    </a:cubicBezTo>
                    <a:cubicBezTo>
                      <a:pt x="52486" y="82053"/>
                      <a:pt x="66067" y="72009"/>
                      <a:pt x="66067" y="57862"/>
                    </a:cubicBezTo>
                    <a:lnTo>
                      <a:pt x="66067" y="49232"/>
                    </a:lnTo>
                    <a:cubicBezTo>
                      <a:pt x="59418" y="47393"/>
                      <a:pt x="50647" y="45412"/>
                      <a:pt x="39753" y="45412"/>
                    </a:cubicBezTo>
                    <a:cubicBezTo>
                      <a:pt x="22918" y="45412"/>
                      <a:pt x="13581" y="52627"/>
                      <a:pt x="13581" y="64086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69" name="Forma Livre: Forma 268">
                <a:extLst>
                  <a:ext uri="{FF2B5EF4-FFF2-40B4-BE49-F238E27FC236}">
                    <a16:creationId xmlns:a16="http://schemas.microsoft.com/office/drawing/2014/main" id="{5B4ABE85-7A26-C1A0-F689-6CE8D6673165}"/>
                  </a:ext>
                </a:extLst>
              </p:cNvPr>
              <p:cNvSpPr/>
              <p:nvPr/>
            </p:nvSpPr>
            <p:spPr>
              <a:xfrm>
                <a:off x="10511851" y="1181468"/>
                <a:ext cx="69179" cy="92804"/>
              </a:xfrm>
              <a:custGeom>
                <a:avLst/>
                <a:gdLst>
                  <a:gd name="connsiteX0" fmla="*/ 37065 w 69179"/>
                  <a:gd name="connsiteY0" fmla="*/ 92522 h 92804"/>
                  <a:gd name="connsiteX1" fmla="*/ 0 w 69179"/>
                  <a:gd name="connsiteY1" fmla="*/ 79365 h 92804"/>
                  <a:gd name="connsiteX2" fmla="*/ 6791 w 69179"/>
                  <a:gd name="connsiteY2" fmla="*/ 69887 h 92804"/>
                  <a:gd name="connsiteX3" fmla="*/ 37773 w 69179"/>
                  <a:gd name="connsiteY3" fmla="*/ 81346 h 92804"/>
                  <a:gd name="connsiteX4" fmla="*/ 56305 w 69179"/>
                  <a:gd name="connsiteY4" fmla="*/ 67199 h 92804"/>
                  <a:gd name="connsiteX5" fmla="*/ 56305 w 69179"/>
                  <a:gd name="connsiteY5" fmla="*/ 66916 h 92804"/>
                  <a:gd name="connsiteX6" fmla="*/ 33953 w 69179"/>
                  <a:gd name="connsiteY6" fmla="*/ 51212 h 92804"/>
                  <a:gd name="connsiteX7" fmla="*/ 4386 w 69179"/>
                  <a:gd name="connsiteY7" fmla="*/ 25889 h 92804"/>
                  <a:gd name="connsiteX8" fmla="*/ 4386 w 69179"/>
                  <a:gd name="connsiteY8" fmla="*/ 25606 h 92804"/>
                  <a:gd name="connsiteX9" fmla="*/ 34943 w 69179"/>
                  <a:gd name="connsiteY9" fmla="*/ 0 h 92804"/>
                  <a:gd name="connsiteX10" fmla="*/ 67199 w 69179"/>
                  <a:gd name="connsiteY10" fmla="*/ 9903 h 92804"/>
                  <a:gd name="connsiteX11" fmla="*/ 61115 w 69179"/>
                  <a:gd name="connsiteY11" fmla="*/ 19947 h 92804"/>
                  <a:gd name="connsiteX12" fmla="*/ 34660 w 69179"/>
                  <a:gd name="connsiteY12" fmla="*/ 11318 h 92804"/>
                  <a:gd name="connsiteX13" fmla="*/ 17401 w 69179"/>
                  <a:gd name="connsiteY13" fmla="*/ 24333 h 92804"/>
                  <a:gd name="connsiteX14" fmla="*/ 17401 w 69179"/>
                  <a:gd name="connsiteY14" fmla="*/ 24616 h 92804"/>
                  <a:gd name="connsiteX15" fmla="*/ 40461 w 69179"/>
                  <a:gd name="connsiteY15" fmla="*/ 40036 h 92804"/>
                  <a:gd name="connsiteX16" fmla="*/ 69179 w 69179"/>
                  <a:gd name="connsiteY16" fmla="*/ 65642 h 92804"/>
                  <a:gd name="connsiteX17" fmla="*/ 69179 w 69179"/>
                  <a:gd name="connsiteY17" fmla="*/ 65925 h 92804"/>
                  <a:gd name="connsiteX18" fmla="*/ 37348 w 69179"/>
                  <a:gd name="connsiteY18" fmla="*/ 92805 h 9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9179" h="92804">
                    <a:moveTo>
                      <a:pt x="37065" y="92522"/>
                    </a:moveTo>
                    <a:cubicBezTo>
                      <a:pt x="24191" y="92522"/>
                      <a:pt x="10044" y="87429"/>
                      <a:pt x="0" y="79365"/>
                    </a:cubicBezTo>
                    <a:lnTo>
                      <a:pt x="6791" y="69887"/>
                    </a:lnTo>
                    <a:cubicBezTo>
                      <a:pt x="16552" y="77102"/>
                      <a:pt x="27304" y="81346"/>
                      <a:pt x="37773" y="81346"/>
                    </a:cubicBezTo>
                    <a:cubicBezTo>
                      <a:pt x="48242" y="81346"/>
                      <a:pt x="56305" y="75828"/>
                      <a:pt x="56305" y="67199"/>
                    </a:cubicBezTo>
                    <a:lnTo>
                      <a:pt x="56305" y="66916"/>
                    </a:lnTo>
                    <a:cubicBezTo>
                      <a:pt x="56305" y="57862"/>
                      <a:pt x="45695" y="54466"/>
                      <a:pt x="33953" y="51212"/>
                    </a:cubicBezTo>
                    <a:cubicBezTo>
                      <a:pt x="19947" y="47251"/>
                      <a:pt x="4386" y="42441"/>
                      <a:pt x="4386" y="25889"/>
                    </a:cubicBezTo>
                    <a:lnTo>
                      <a:pt x="4386" y="25606"/>
                    </a:lnTo>
                    <a:cubicBezTo>
                      <a:pt x="4386" y="10186"/>
                      <a:pt x="17259" y="0"/>
                      <a:pt x="34943" y="0"/>
                    </a:cubicBezTo>
                    <a:cubicBezTo>
                      <a:pt x="45837" y="0"/>
                      <a:pt x="58003" y="3820"/>
                      <a:pt x="67199" y="9903"/>
                    </a:cubicBezTo>
                    <a:lnTo>
                      <a:pt x="61115" y="19947"/>
                    </a:lnTo>
                    <a:cubicBezTo>
                      <a:pt x="52769" y="14571"/>
                      <a:pt x="43290" y="11318"/>
                      <a:pt x="34660" y="11318"/>
                    </a:cubicBezTo>
                    <a:cubicBezTo>
                      <a:pt x="24050" y="11318"/>
                      <a:pt x="17401" y="16835"/>
                      <a:pt x="17401" y="24333"/>
                    </a:cubicBezTo>
                    <a:lnTo>
                      <a:pt x="17401" y="24616"/>
                    </a:lnTo>
                    <a:cubicBezTo>
                      <a:pt x="17401" y="33104"/>
                      <a:pt x="28436" y="36358"/>
                      <a:pt x="40461" y="40036"/>
                    </a:cubicBezTo>
                    <a:cubicBezTo>
                      <a:pt x="54325" y="44139"/>
                      <a:pt x="69179" y="49515"/>
                      <a:pt x="69179" y="65642"/>
                    </a:cubicBezTo>
                    <a:lnTo>
                      <a:pt x="69179" y="65925"/>
                    </a:lnTo>
                    <a:cubicBezTo>
                      <a:pt x="69179" y="82902"/>
                      <a:pt x="55174" y="92805"/>
                      <a:pt x="37348" y="9280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70" name="Forma Livre: Forma 269">
                <a:extLst>
                  <a:ext uri="{FF2B5EF4-FFF2-40B4-BE49-F238E27FC236}">
                    <a16:creationId xmlns:a16="http://schemas.microsoft.com/office/drawing/2014/main" id="{0047BF1C-FB28-70B7-ACFB-3C788E7935D7}"/>
                  </a:ext>
                </a:extLst>
              </p:cNvPr>
              <p:cNvSpPr/>
              <p:nvPr/>
            </p:nvSpPr>
            <p:spPr>
              <a:xfrm>
                <a:off x="10650351" y="1145110"/>
                <a:ext cx="54041" cy="127182"/>
              </a:xfrm>
              <a:custGeom>
                <a:avLst/>
                <a:gdLst>
                  <a:gd name="connsiteX0" fmla="*/ 53900 w 54041"/>
                  <a:gd name="connsiteY0" fmla="*/ 37914 h 127182"/>
                  <a:gd name="connsiteX1" fmla="*/ 53900 w 54041"/>
                  <a:gd name="connsiteY1" fmla="*/ 49373 h 127182"/>
                  <a:gd name="connsiteX2" fmla="*/ 25606 w 54041"/>
                  <a:gd name="connsiteY2" fmla="*/ 49373 h 127182"/>
                  <a:gd name="connsiteX3" fmla="*/ 25606 w 54041"/>
                  <a:gd name="connsiteY3" fmla="*/ 127182 h 127182"/>
                  <a:gd name="connsiteX4" fmla="*/ 12308 w 54041"/>
                  <a:gd name="connsiteY4" fmla="*/ 127182 h 127182"/>
                  <a:gd name="connsiteX5" fmla="*/ 12308 w 54041"/>
                  <a:gd name="connsiteY5" fmla="*/ 49373 h 127182"/>
                  <a:gd name="connsiteX6" fmla="*/ 0 w 54041"/>
                  <a:gd name="connsiteY6" fmla="*/ 49373 h 127182"/>
                  <a:gd name="connsiteX7" fmla="*/ 0 w 54041"/>
                  <a:gd name="connsiteY7" fmla="*/ 37773 h 127182"/>
                  <a:gd name="connsiteX8" fmla="*/ 12308 w 54041"/>
                  <a:gd name="connsiteY8" fmla="*/ 37773 h 127182"/>
                  <a:gd name="connsiteX9" fmla="*/ 12308 w 54041"/>
                  <a:gd name="connsiteY9" fmla="*/ 29992 h 127182"/>
                  <a:gd name="connsiteX10" fmla="*/ 39329 w 54041"/>
                  <a:gd name="connsiteY10" fmla="*/ 0 h 127182"/>
                  <a:gd name="connsiteX11" fmla="*/ 54042 w 54041"/>
                  <a:gd name="connsiteY11" fmla="*/ 2264 h 127182"/>
                  <a:gd name="connsiteX12" fmla="*/ 54042 w 54041"/>
                  <a:gd name="connsiteY12" fmla="*/ 13864 h 127182"/>
                  <a:gd name="connsiteX13" fmla="*/ 41027 w 54041"/>
                  <a:gd name="connsiteY13" fmla="*/ 11601 h 127182"/>
                  <a:gd name="connsiteX14" fmla="*/ 25465 w 54041"/>
                  <a:gd name="connsiteY14" fmla="*/ 30699 h 127182"/>
                  <a:gd name="connsiteX15" fmla="*/ 25465 w 54041"/>
                  <a:gd name="connsiteY15" fmla="*/ 37914 h 127182"/>
                  <a:gd name="connsiteX16" fmla="*/ 53900 w 54041"/>
                  <a:gd name="connsiteY16" fmla="*/ 37914 h 12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4041" h="127182">
                    <a:moveTo>
                      <a:pt x="53900" y="37914"/>
                    </a:moveTo>
                    <a:lnTo>
                      <a:pt x="53900" y="49373"/>
                    </a:lnTo>
                    <a:lnTo>
                      <a:pt x="25606" y="49373"/>
                    </a:lnTo>
                    <a:lnTo>
                      <a:pt x="25606" y="127182"/>
                    </a:lnTo>
                    <a:lnTo>
                      <a:pt x="12308" y="127182"/>
                    </a:lnTo>
                    <a:lnTo>
                      <a:pt x="12308" y="49373"/>
                    </a:lnTo>
                    <a:lnTo>
                      <a:pt x="0" y="49373"/>
                    </a:lnTo>
                    <a:lnTo>
                      <a:pt x="0" y="37773"/>
                    </a:lnTo>
                    <a:lnTo>
                      <a:pt x="12308" y="37773"/>
                    </a:lnTo>
                    <a:lnTo>
                      <a:pt x="12308" y="29992"/>
                    </a:lnTo>
                    <a:cubicBezTo>
                      <a:pt x="12308" y="10469"/>
                      <a:pt x="22211" y="0"/>
                      <a:pt x="39329" y="0"/>
                    </a:cubicBezTo>
                    <a:cubicBezTo>
                      <a:pt x="45554" y="0"/>
                      <a:pt x="49798" y="707"/>
                      <a:pt x="54042" y="2264"/>
                    </a:cubicBezTo>
                    <a:lnTo>
                      <a:pt x="54042" y="13864"/>
                    </a:lnTo>
                    <a:cubicBezTo>
                      <a:pt x="49232" y="12449"/>
                      <a:pt x="45554" y="11601"/>
                      <a:pt x="41027" y="11601"/>
                    </a:cubicBezTo>
                    <a:cubicBezTo>
                      <a:pt x="30558" y="11601"/>
                      <a:pt x="25465" y="17825"/>
                      <a:pt x="25465" y="30699"/>
                    </a:cubicBezTo>
                    <a:lnTo>
                      <a:pt x="25465" y="37914"/>
                    </a:lnTo>
                    <a:lnTo>
                      <a:pt x="53900" y="37914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71" name="Forma Livre: Forma 270">
                <a:extLst>
                  <a:ext uri="{FF2B5EF4-FFF2-40B4-BE49-F238E27FC236}">
                    <a16:creationId xmlns:a16="http://schemas.microsoft.com/office/drawing/2014/main" id="{4A8D376D-177A-7C2A-A9BD-AA0EEE6206C1}"/>
                  </a:ext>
                </a:extLst>
              </p:cNvPr>
              <p:cNvSpPr/>
              <p:nvPr/>
            </p:nvSpPr>
            <p:spPr>
              <a:xfrm>
                <a:off x="10714013" y="1180760"/>
                <a:ext cx="93512" cy="93653"/>
              </a:xfrm>
              <a:custGeom>
                <a:avLst/>
                <a:gdLst>
                  <a:gd name="connsiteX0" fmla="*/ 46402 w 93512"/>
                  <a:gd name="connsiteY0" fmla="*/ 93654 h 93653"/>
                  <a:gd name="connsiteX1" fmla="*/ 0 w 93512"/>
                  <a:gd name="connsiteY1" fmla="*/ 46968 h 93653"/>
                  <a:gd name="connsiteX2" fmla="*/ 46827 w 93512"/>
                  <a:gd name="connsiteY2" fmla="*/ 0 h 93653"/>
                  <a:gd name="connsiteX3" fmla="*/ 93512 w 93512"/>
                  <a:gd name="connsiteY3" fmla="*/ 46685 h 93653"/>
                  <a:gd name="connsiteX4" fmla="*/ 46544 w 93512"/>
                  <a:gd name="connsiteY4" fmla="*/ 93654 h 93653"/>
                  <a:gd name="connsiteX5" fmla="*/ 46402 w 93512"/>
                  <a:gd name="connsiteY5" fmla="*/ 11884 h 93653"/>
                  <a:gd name="connsiteX6" fmla="*/ 13723 w 93512"/>
                  <a:gd name="connsiteY6" fmla="*/ 46685 h 93653"/>
                  <a:gd name="connsiteX7" fmla="*/ 46827 w 93512"/>
                  <a:gd name="connsiteY7" fmla="*/ 81629 h 93653"/>
                  <a:gd name="connsiteX8" fmla="*/ 79790 w 93512"/>
                  <a:gd name="connsiteY8" fmla="*/ 46968 h 93653"/>
                  <a:gd name="connsiteX9" fmla="*/ 46544 w 93512"/>
                  <a:gd name="connsiteY9" fmla="*/ 11742 h 9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512" h="93653">
                    <a:moveTo>
                      <a:pt x="46402" y="93654"/>
                    </a:moveTo>
                    <a:cubicBezTo>
                      <a:pt x="19523" y="93654"/>
                      <a:pt x="0" y="72575"/>
                      <a:pt x="0" y="46968"/>
                    </a:cubicBezTo>
                    <a:cubicBezTo>
                      <a:pt x="0" y="21362"/>
                      <a:pt x="19806" y="0"/>
                      <a:pt x="46827" y="0"/>
                    </a:cubicBezTo>
                    <a:cubicBezTo>
                      <a:pt x="73848" y="0"/>
                      <a:pt x="93512" y="21079"/>
                      <a:pt x="93512" y="46685"/>
                    </a:cubicBezTo>
                    <a:cubicBezTo>
                      <a:pt x="93512" y="72292"/>
                      <a:pt x="73565" y="93654"/>
                      <a:pt x="46544" y="93654"/>
                    </a:cubicBezTo>
                    <a:close/>
                    <a:moveTo>
                      <a:pt x="46402" y="11884"/>
                    </a:moveTo>
                    <a:cubicBezTo>
                      <a:pt x="27021" y="11884"/>
                      <a:pt x="13723" y="27304"/>
                      <a:pt x="13723" y="46685"/>
                    </a:cubicBezTo>
                    <a:cubicBezTo>
                      <a:pt x="13723" y="66067"/>
                      <a:pt x="27870" y="81629"/>
                      <a:pt x="46827" y="81629"/>
                    </a:cubicBezTo>
                    <a:cubicBezTo>
                      <a:pt x="65784" y="81629"/>
                      <a:pt x="79790" y="66208"/>
                      <a:pt x="79790" y="46968"/>
                    </a:cubicBezTo>
                    <a:cubicBezTo>
                      <a:pt x="79790" y="27728"/>
                      <a:pt x="65360" y="11742"/>
                      <a:pt x="46544" y="11742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72" name="Forma Livre: Forma 271">
                <a:extLst>
                  <a:ext uri="{FF2B5EF4-FFF2-40B4-BE49-F238E27FC236}">
                    <a16:creationId xmlns:a16="http://schemas.microsoft.com/office/drawing/2014/main" id="{48E0DA98-801E-9A9B-E6B0-2812BECA9C03}"/>
                  </a:ext>
                </a:extLst>
              </p:cNvPr>
              <p:cNvSpPr/>
              <p:nvPr/>
            </p:nvSpPr>
            <p:spPr>
              <a:xfrm>
                <a:off x="10831433" y="1181152"/>
                <a:ext cx="49797" cy="91140"/>
              </a:xfrm>
              <a:custGeom>
                <a:avLst/>
                <a:gdLst>
                  <a:gd name="connsiteX0" fmla="*/ 13298 w 49797"/>
                  <a:gd name="connsiteY0" fmla="*/ 91140 h 91140"/>
                  <a:gd name="connsiteX1" fmla="*/ 0 w 49797"/>
                  <a:gd name="connsiteY1" fmla="*/ 91140 h 91140"/>
                  <a:gd name="connsiteX2" fmla="*/ 0 w 49797"/>
                  <a:gd name="connsiteY2" fmla="*/ 1589 h 91140"/>
                  <a:gd name="connsiteX3" fmla="*/ 13298 w 49797"/>
                  <a:gd name="connsiteY3" fmla="*/ 1589 h 91140"/>
                  <a:gd name="connsiteX4" fmla="*/ 13298 w 49797"/>
                  <a:gd name="connsiteY4" fmla="*/ 24932 h 91140"/>
                  <a:gd name="connsiteX5" fmla="*/ 49798 w 49797"/>
                  <a:gd name="connsiteY5" fmla="*/ 33 h 91140"/>
                  <a:gd name="connsiteX6" fmla="*/ 49798 w 49797"/>
                  <a:gd name="connsiteY6" fmla="*/ 14463 h 91140"/>
                  <a:gd name="connsiteX7" fmla="*/ 48807 w 49797"/>
                  <a:gd name="connsiteY7" fmla="*/ 14463 h 91140"/>
                  <a:gd name="connsiteX8" fmla="*/ 13298 w 49797"/>
                  <a:gd name="connsiteY8" fmla="*/ 55490 h 91140"/>
                  <a:gd name="connsiteX9" fmla="*/ 13298 w 49797"/>
                  <a:gd name="connsiteY9" fmla="*/ 91140 h 9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797" h="91140">
                    <a:moveTo>
                      <a:pt x="13298" y="91140"/>
                    </a:moveTo>
                    <a:lnTo>
                      <a:pt x="0" y="91140"/>
                    </a:lnTo>
                    <a:lnTo>
                      <a:pt x="0" y="1589"/>
                    </a:lnTo>
                    <a:lnTo>
                      <a:pt x="13298" y="1589"/>
                    </a:lnTo>
                    <a:lnTo>
                      <a:pt x="13298" y="24932"/>
                    </a:lnTo>
                    <a:cubicBezTo>
                      <a:pt x="19947" y="10077"/>
                      <a:pt x="32821" y="-674"/>
                      <a:pt x="49798" y="33"/>
                    </a:cubicBezTo>
                    <a:lnTo>
                      <a:pt x="49798" y="14463"/>
                    </a:lnTo>
                    <a:lnTo>
                      <a:pt x="48807" y="14463"/>
                    </a:lnTo>
                    <a:cubicBezTo>
                      <a:pt x="29284" y="14463"/>
                      <a:pt x="13298" y="28469"/>
                      <a:pt x="13298" y="55490"/>
                    </a:cubicBezTo>
                    <a:lnTo>
                      <a:pt x="13298" y="9114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73" name="Forma Livre: Forma 272">
                <a:extLst>
                  <a:ext uri="{FF2B5EF4-FFF2-40B4-BE49-F238E27FC236}">
                    <a16:creationId xmlns:a16="http://schemas.microsoft.com/office/drawing/2014/main" id="{8EC4C06F-9D99-4154-A21A-B0E737060DFD}"/>
                  </a:ext>
                </a:extLst>
              </p:cNvPr>
              <p:cNvSpPr/>
              <p:nvPr/>
            </p:nvSpPr>
            <p:spPr>
              <a:xfrm>
                <a:off x="10901744" y="1180760"/>
                <a:ext cx="135670" cy="91531"/>
              </a:xfrm>
              <a:custGeom>
                <a:avLst/>
                <a:gdLst>
                  <a:gd name="connsiteX0" fmla="*/ 102425 w 135670"/>
                  <a:gd name="connsiteY0" fmla="*/ 0 h 91531"/>
                  <a:gd name="connsiteX1" fmla="*/ 135670 w 135670"/>
                  <a:gd name="connsiteY1" fmla="*/ 36075 h 91531"/>
                  <a:gd name="connsiteX2" fmla="*/ 135670 w 135670"/>
                  <a:gd name="connsiteY2" fmla="*/ 91532 h 91531"/>
                  <a:gd name="connsiteX3" fmla="*/ 122372 w 135670"/>
                  <a:gd name="connsiteY3" fmla="*/ 91532 h 91531"/>
                  <a:gd name="connsiteX4" fmla="*/ 122372 w 135670"/>
                  <a:gd name="connsiteY4" fmla="*/ 39187 h 91531"/>
                  <a:gd name="connsiteX5" fmla="*/ 99171 w 135670"/>
                  <a:gd name="connsiteY5" fmla="*/ 12166 h 91531"/>
                  <a:gd name="connsiteX6" fmla="*/ 74414 w 135670"/>
                  <a:gd name="connsiteY6" fmla="*/ 39895 h 91531"/>
                  <a:gd name="connsiteX7" fmla="*/ 74414 w 135670"/>
                  <a:gd name="connsiteY7" fmla="*/ 91532 h 91531"/>
                  <a:gd name="connsiteX8" fmla="*/ 61257 w 135670"/>
                  <a:gd name="connsiteY8" fmla="*/ 91532 h 91531"/>
                  <a:gd name="connsiteX9" fmla="*/ 61257 w 135670"/>
                  <a:gd name="connsiteY9" fmla="*/ 38904 h 91531"/>
                  <a:gd name="connsiteX10" fmla="*/ 38197 w 135670"/>
                  <a:gd name="connsiteY10" fmla="*/ 12166 h 91531"/>
                  <a:gd name="connsiteX11" fmla="*/ 13298 w 135670"/>
                  <a:gd name="connsiteY11" fmla="*/ 40461 h 91531"/>
                  <a:gd name="connsiteX12" fmla="*/ 13298 w 135670"/>
                  <a:gd name="connsiteY12" fmla="*/ 91532 h 91531"/>
                  <a:gd name="connsiteX13" fmla="*/ 0 w 135670"/>
                  <a:gd name="connsiteY13" fmla="*/ 91532 h 91531"/>
                  <a:gd name="connsiteX14" fmla="*/ 0 w 135670"/>
                  <a:gd name="connsiteY14" fmla="*/ 1981 h 91531"/>
                  <a:gd name="connsiteX15" fmla="*/ 13298 w 135670"/>
                  <a:gd name="connsiteY15" fmla="*/ 1981 h 91531"/>
                  <a:gd name="connsiteX16" fmla="*/ 13298 w 135670"/>
                  <a:gd name="connsiteY16" fmla="*/ 17118 h 91531"/>
                  <a:gd name="connsiteX17" fmla="*/ 42300 w 135670"/>
                  <a:gd name="connsiteY17" fmla="*/ 141 h 91531"/>
                  <a:gd name="connsiteX18" fmla="*/ 71018 w 135670"/>
                  <a:gd name="connsiteY18" fmla="*/ 17967 h 91531"/>
                  <a:gd name="connsiteX19" fmla="*/ 102566 w 135670"/>
                  <a:gd name="connsiteY19" fmla="*/ 141 h 9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5670" h="91531">
                    <a:moveTo>
                      <a:pt x="102425" y="0"/>
                    </a:moveTo>
                    <a:cubicBezTo>
                      <a:pt x="123080" y="0"/>
                      <a:pt x="135670" y="13864"/>
                      <a:pt x="135670" y="36075"/>
                    </a:cubicBezTo>
                    <a:lnTo>
                      <a:pt x="135670" y="91532"/>
                    </a:lnTo>
                    <a:lnTo>
                      <a:pt x="122372" y="91532"/>
                    </a:lnTo>
                    <a:lnTo>
                      <a:pt x="122372" y="39187"/>
                    </a:lnTo>
                    <a:cubicBezTo>
                      <a:pt x="122372" y="21787"/>
                      <a:pt x="113743" y="12166"/>
                      <a:pt x="99171" y="12166"/>
                    </a:cubicBezTo>
                    <a:cubicBezTo>
                      <a:pt x="85590" y="12166"/>
                      <a:pt x="74414" y="22211"/>
                      <a:pt x="74414" y="39895"/>
                    </a:cubicBezTo>
                    <a:lnTo>
                      <a:pt x="74414" y="91532"/>
                    </a:lnTo>
                    <a:lnTo>
                      <a:pt x="61257" y="91532"/>
                    </a:lnTo>
                    <a:lnTo>
                      <a:pt x="61257" y="38904"/>
                    </a:lnTo>
                    <a:cubicBezTo>
                      <a:pt x="61257" y="22069"/>
                      <a:pt x="52486" y="12166"/>
                      <a:pt x="38197" y="12166"/>
                    </a:cubicBezTo>
                    <a:cubicBezTo>
                      <a:pt x="23908" y="12166"/>
                      <a:pt x="13298" y="23909"/>
                      <a:pt x="13298" y="40461"/>
                    </a:cubicBezTo>
                    <a:lnTo>
                      <a:pt x="13298" y="91532"/>
                    </a:lnTo>
                    <a:lnTo>
                      <a:pt x="0" y="91532"/>
                    </a:lnTo>
                    <a:lnTo>
                      <a:pt x="0" y="1981"/>
                    </a:lnTo>
                    <a:lnTo>
                      <a:pt x="13298" y="1981"/>
                    </a:lnTo>
                    <a:lnTo>
                      <a:pt x="13298" y="17118"/>
                    </a:lnTo>
                    <a:cubicBezTo>
                      <a:pt x="19240" y="8347"/>
                      <a:pt x="27162" y="141"/>
                      <a:pt x="42300" y="141"/>
                    </a:cubicBezTo>
                    <a:cubicBezTo>
                      <a:pt x="57437" y="141"/>
                      <a:pt x="66208" y="7922"/>
                      <a:pt x="71018" y="17967"/>
                    </a:cubicBezTo>
                    <a:cubicBezTo>
                      <a:pt x="77384" y="8064"/>
                      <a:pt x="87004" y="141"/>
                      <a:pt x="102566" y="141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74" name="Forma Livre: Forma 273">
                <a:extLst>
                  <a:ext uri="{FF2B5EF4-FFF2-40B4-BE49-F238E27FC236}">
                    <a16:creationId xmlns:a16="http://schemas.microsoft.com/office/drawing/2014/main" id="{EBA08EDB-B313-65DA-4D76-0299AE080C29}"/>
                  </a:ext>
                </a:extLst>
              </p:cNvPr>
              <p:cNvSpPr/>
              <p:nvPr/>
            </p:nvSpPr>
            <p:spPr>
              <a:xfrm>
                <a:off x="11059767" y="1181468"/>
                <a:ext cx="78657" cy="92663"/>
              </a:xfrm>
              <a:custGeom>
                <a:avLst/>
                <a:gdLst>
                  <a:gd name="connsiteX0" fmla="*/ 11883 w 78657"/>
                  <a:gd name="connsiteY0" fmla="*/ 18391 h 92663"/>
                  <a:gd name="connsiteX1" fmla="*/ 7922 w 78657"/>
                  <a:gd name="connsiteY1" fmla="*/ 7498 h 92663"/>
                  <a:gd name="connsiteX2" fmla="*/ 40461 w 78657"/>
                  <a:gd name="connsiteY2" fmla="*/ 0 h 92663"/>
                  <a:gd name="connsiteX3" fmla="*/ 78658 w 78657"/>
                  <a:gd name="connsiteY3" fmla="*/ 36075 h 92663"/>
                  <a:gd name="connsiteX4" fmla="*/ 78658 w 78657"/>
                  <a:gd name="connsiteY4" fmla="*/ 90824 h 92663"/>
                  <a:gd name="connsiteX5" fmla="*/ 65784 w 78657"/>
                  <a:gd name="connsiteY5" fmla="*/ 90824 h 92663"/>
                  <a:gd name="connsiteX6" fmla="*/ 65784 w 78657"/>
                  <a:gd name="connsiteY6" fmla="*/ 77243 h 92663"/>
                  <a:gd name="connsiteX7" fmla="*/ 33387 w 78657"/>
                  <a:gd name="connsiteY7" fmla="*/ 92663 h 92663"/>
                  <a:gd name="connsiteX8" fmla="*/ 0 w 78657"/>
                  <a:gd name="connsiteY8" fmla="*/ 64652 h 92663"/>
                  <a:gd name="connsiteX9" fmla="*/ 38339 w 78657"/>
                  <a:gd name="connsiteY9" fmla="*/ 35509 h 92663"/>
                  <a:gd name="connsiteX10" fmla="*/ 65925 w 78657"/>
                  <a:gd name="connsiteY10" fmla="*/ 39329 h 92663"/>
                  <a:gd name="connsiteX11" fmla="*/ 65925 w 78657"/>
                  <a:gd name="connsiteY11" fmla="*/ 36217 h 92663"/>
                  <a:gd name="connsiteX12" fmla="*/ 39187 w 78657"/>
                  <a:gd name="connsiteY12" fmla="*/ 11742 h 92663"/>
                  <a:gd name="connsiteX13" fmla="*/ 12025 w 78657"/>
                  <a:gd name="connsiteY13" fmla="*/ 18391 h 92663"/>
                  <a:gd name="connsiteX14" fmla="*/ 13440 w 78657"/>
                  <a:gd name="connsiteY14" fmla="*/ 64086 h 92663"/>
                  <a:gd name="connsiteX15" fmla="*/ 35934 w 78657"/>
                  <a:gd name="connsiteY15" fmla="*/ 82053 h 92663"/>
                  <a:gd name="connsiteX16" fmla="*/ 65925 w 78657"/>
                  <a:gd name="connsiteY16" fmla="*/ 57862 h 92663"/>
                  <a:gd name="connsiteX17" fmla="*/ 65925 w 78657"/>
                  <a:gd name="connsiteY17" fmla="*/ 49232 h 92663"/>
                  <a:gd name="connsiteX18" fmla="*/ 39612 w 78657"/>
                  <a:gd name="connsiteY18" fmla="*/ 45412 h 92663"/>
                  <a:gd name="connsiteX19" fmla="*/ 13440 w 78657"/>
                  <a:gd name="connsiteY19" fmla="*/ 64086 h 9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657" h="92663">
                    <a:moveTo>
                      <a:pt x="11883" y="18391"/>
                    </a:moveTo>
                    <a:lnTo>
                      <a:pt x="7922" y="7498"/>
                    </a:lnTo>
                    <a:cubicBezTo>
                      <a:pt x="17825" y="2971"/>
                      <a:pt x="27445" y="0"/>
                      <a:pt x="40461" y="0"/>
                    </a:cubicBezTo>
                    <a:cubicBezTo>
                      <a:pt x="64935" y="0"/>
                      <a:pt x="78658" y="12449"/>
                      <a:pt x="78658" y="36075"/>
                    </a:cubicBezTo>
                    <a:lnTo>
                      <a:pt x="78658" y="90824"/>
                    </a:lnTo>
                    <a:lnTo>
                      <a:pt x="65784" y="90824"/>
                    </a:lnTo>
                    <a:lnTo>
                      <a:pt x="65784" y="77243"/>
                    </a:lnTo>
                    <a:cubicBezTo>
                      <a:pt x="59559" y="85448"/>
                      <a:pt x="49090" y="92663"/>
                      <a:pt x="33387" y="92663"/>
                    </a:cubicBezTo>
                    <a:cubicBezTo>
                      <a:pt x="16694" y="92663"/>
                      <a:pt x="0" y="83326"/>
                      <a:pt x="0" y="64652"/>
                    </a:cubicBezTo>
                    <a:cubicBezTo>
                      <a:pt x="0" y="45978"/>
                      <a:pt x="15562" y="35509"/>
                      <a:pt x="38339" y="35509"/>
                    </a:cubicBezTo>
                    <a:cubicBezTo>
                      <a:pt x="49798" y="35509"/>
                      <a:pt x="57862" y="37065"/>
                      <a:pt x="65925" y="39329"/>
                    </a:cubicBezTo>
                    <a:lnTo>
                      <a:pt x="65925" y="36217"/>
                    </a:lnTo>
                    <a:cubicBezTo>
                      <a:pt x="65925" y="20089"/>
                      <a:pt x="56022" y="11742"/>
                      <a:pt x="39187" y="11742"/>
                    </a:cubicBezTo>
                    <a:cubicBezTo>
                      <a:pt x="28577" y="11742"/>
                      <a:pt x="20230" y="14571"/>
                      <a:pt x="12025" y="18391"/>
                    </a:cubicBezTo>
                    <a:close/>
                    <a:moveTo>
                      <a:pt x="13440" y="64086"/>
                    </a:moveTo>
                    <a:cubicBezTo>
                      <a:pt x="13440" y="75545"/>
                      <a:pt x="23909" y="82053"/>
                      <a:pt x="35934" y="82053"/>
                    </a:cubicBezTo>
                    <a:cubicBezTo>
                      <a:pt x="52344" y="82053"/>
                      <a:pt x="65925" y="72009"/>
                      <a:pt x="65925" y="57862"/>
                    </a:cubicBezTo>
                    <a:lnTo>
                      <a:pt x="65925" y="49232"/>
                    </a:lnTo>
                    <a:cubicBezTo>
                      <a:pt x="59276" y="47393"/>
                      <a:pt x="50505" y="45412"/>
                      <a:pt x="39612" y="45412"/>
                    </a:cubicBezTo>
                    <a:cubicBezTo>
                      <a:pt x="22777" y="45412"/>
                      <a:pt x="13440" y="52627"/>
                      <a:pt x="13440" y="64086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75" name="Forma Livre: Forma 274">
                <a:extLst>
                  <a:ext uri="{FF2B5EF4-FFF2-40B4-BE49-F238E27FC236}">
                    <a16:creationId xmlns:a16="http://schemas.microsoft.com/office/drawing/2014/main" id="{9FAA794C-58AE-4AB6-E240-B03113CC0B71}"/>
                  </a:ext>
                </a:extLst>
              </p:cNvPr>
              <p:cNvSpPr/>
              <p:nvPr/>
            </p:nvSpPr>
            <p:spPr>
              <a:xfrm>
                <a:off x="11159363" y="1181468"/>
                <a:ext cx="69037" cy="92804"/>
              </a:xfrm>
              <a:custGeom>
                <a:avLst/>
                <a:gdLst>
                  <a:gd name="connsiteX0" fmla="*/ 37065 w 69037"/>
                  <a:gd name="connsiteY0" fmla="*/ 92522 h 92804"/>
                  <a:gd name="connsiteX1" fmla="*/ 0 w 69037"/>
                  <a:gd name="connsiteY1" fmla="*/ 79365 h 92804"/>
                  <a:gd name="connsiteX2" fmla="*/ 6791 w 69037"/>
                  <a:gd name="connsiteY2" fmla="*/ 69887 h 92804"/>
                  <a:gd name="connsiteX3" fmla="*/ 37773 w 69037"/>
                  <a:gd name="connsiteY3" fmla="*/ 81346 h 92804"/>
                  <a:gd name="connsiteX4" fmla="*/ 56305 w 69037"/>
                  <a:gd name="connsiteY4" fmla="*/ 67199 h 92804"/>
                  <a:gd name="connsiteX5" fmla="*/ 56305 w 69037"/>
                  <a:gd name="connsiteY5" fmla="*/ 66916 h 92804"/>
                  <a:gd name="connsiteX6" fmla="*/ 33953 w 69037"/>
                  <a:gd name="connsiteY6" fmla="*/ 51212 h 92804"/>
                  <a:gd name="connsiteX7" fmla="*/ 4386 w 69037"/>
                  <a:gd name="connsiteY7" fmla="*/ 25889 h 92804"/>
                  <a:gd name="connsiteX8" fmla="*/ 4386 w 69037"/>
                  <a:gd name="connsiteY8" fmla="*/ 25606 h 92804"/>
                  <a:gd name="connsiteX9" fmla="*/ 34943 w 69037"/>
                  <a:gd name="connsiteY9" fmla="*/ 0 h 92804"/>
                  <a:gd name="connsiteX10" fmla="*/ 67199 w 69037"/>
                  <a:gd name="connsiteY10" fmla="*/ 9903 h 92804"/>
                  <a:gd name="connsiteX11" fmla="*/ 61115 w 69037"/>
                  <a:gd name="connsiteY11" fmla="*/ 19947 h 92804"/>
                  <a:gd name="connsiteX12" fmla="*/ 34660 w 69037"/>
                  <a:gd name="connsiteY12" fmla="*/ 11318 h 92804"/>
                  <a:gd name="connsiteX13" fmla="*/ 17259 w 69037"/>
                  <a:gd name="connsiteY13" fmla="*/ 24333 h 92804"/>
                  <a:gd name="connsiteX14" fmla="*/ 17259 w 69037"/>
                  <a:gd name="connsiteY14" fmla="*/ 24616 h 92804"/>
                  <a:gd name="connsiteX15" fmla="*/ 40319 w 69037"/>
                  <a:gd name="connsiteY15" fmla="*/ 40036 h 92804"/>
                  <a:gd name="connsiteX16" fmla="*/ 69038 w 69037"/>
                  <a:gd name="connsiteY16" fmla="*/ 65642 h 92804"/>
                  <a:gd name="connsiteX17" fmla="*/ 69038 w 69037"/>
                  <a:gd name="connsiteY17" fmla="*/ 65925 h 92804"/>
                  <a:gd name="connsiteX18" fmla="*/ 37207 w 69037"/>
                  <a:gd name="connsiteY18" fmla="*/ 92805 h 9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9037" h="92804">
                    <a:moveTo>
                      <a:pt x="37065" y="92522"/>
                    </a:moveTo>
                    <a:cubicBezTo>
                      <a:pt x="24191" y="92522"/>
                      <a:pt x="10044" y="87429"/>
                      <a:pt x="0" y="79365"/>
                    </a:cubicBezTo>
                    <a:lnTo>
                      <a:pt x="6791" y="69887"/>
                    </a:lnTo>
                    <a:cubicBezTo>
                      <a:pt x="16552" y="77102"/>
                      <a:pt x="27304" y="81346"/>
                      <a:pt x="37773" y="81346"/>
                    </a:cubicBezTo>
                    <a:cubicBezTo>
                      <a:pt x="48241" y="81346"/>
                      <a:pt x="56305" y="75828"/>
                      <a:pt x="56305" y="67199"/>
                    </a:cubicBezTo>
                    <a:lnTo>
                      <a:pt x="56305" y="66916"/>
                    </a:lnTo>
                    <a:cubicBezTo>
                      <a:pt x="56305" y="57862"/>
                      <a:pt x="45695" y="54466"/>
                      <a:pt x="33953" y="51212"/>
                    </a:cubicBezTo>
                    <a:cubicBezTo>
                      <a:pt x="19947" y="47251"/>
                      <a:pt x="4386" y="42441"/>
                      <a:pt x="4386" y="25889"/>
                    </a:cubicBezTo>
                    <a:lnTo>
                      <a:pt x="4386" y="25606"/>
                    </a:lnTo>
                    <a:cubicBezTo>
                      <a:pt x="4386" y="10186"/>
                      <a:pt x="17259" y="0"/>
                      <a:pt x="34943" y="0"/>
                    </a:cubicBezTo>
                    <a:cubicBezTo>
                      <a:pt x="45837" y="0"/>
                      <a:pt x="58003" y="3820"/>
                      <a:pt x="67199" y="9903"/>
                    </a:cubicBezTo>
                    <a:lnTo>
                      <a:pt x="61115" y="19947"/>
                    </a:lnTo>
                    <a:cubicBezTo>
                      <a:pt x="52769" y="14571"/>
                      <a:pt x="43290" y="11318"/>
                      <a:pt x="34660" y="11318"/>
                    </a:cubicBezTo>
                    <a:cubicBezTo>
                      <a:pt x="24050" y="11318"/>
                      <a:pt x="17259" y="16835"/>
                      <a:pt x="17259" y="24333"/>
                    </a:cubicBezTo>
                    <a:lnTo>
                      <a:pt x="17259" y="24616"/>
                    </a:lnTo>
                    <a:cubicBezTo>
                      <a:pt x="17259" y="33104"/>
                      <a:pt x="28294" y="36358"/>
                      <a:pt x="40319" y="40036"/>
                    </a:cubicBezTo>
                    <a:cubicBezTo>
                      <a:pt x="54183" y="44139"/>
                      <a:pt x="69038" y="49515"/>
                      <a:pt x="69038" y="65642"/>
                    </a:cubicBezTo>
                    <a:lnTo>
                      <a:pt x="69038" y="65925"/>
                    </a:lnTo>
                    <a:cubicBezTo>
                      <a:pt x="69038" y="82902"/>
                      <a:pt x="55032" y="92805"/>
                      <a:pt x="37207" y="9280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76" name="Forma Livre: Forma 275">
                <a:extLst>
                  <a:ext uri="{FF2B5EF4-FFF2-40B4-BE49-F238E27FC236}">
                    <a16:creationId xmlns:a16="http://schemas.microsoft.com/office/drawing/2014/main" id="{2D121093-B923-79CA-1193-530A554F3F00}"/>
                  </a:ext>
                </a:extLst>
              </p:cNvPr>
              <p:cNvSpPr/>
              <p:nvPr/>
            </p:nvSpPr>
            <p:spPr>
              <a:xfrm>
                <a:off x="9857690" y="1339490"/>
                <a:ext cx="90541" cy="128455"/>
              </a:xfrm>
              <a:custGeom>
                <a:avLst/>
                <a:gdLst>
                  <a:gd name="connsiteX0" fmla="*/ 77243 w 90541"/>
                  <a:gd name="connsiteY0" fmla="*/ 126475 h 128455"/>
                  <a:gd name="connsiteX1" fmla="*/ 77243 w 90541"/>
                  <a:gd name="connsiteY1" fmla="*/ 108508 h 128455"/>
                  <a:gd name="connsiteX2" fmla="*/ 42866 w 90541"/>
                  <a:gd name="connsiteY2" fmla="*/ 128455 h 128455"/>
                  <a:gd name="connsiteX3" fmla="*/ 0 w 90541"/>
                  <a:gd name="connsiteY3" fmla="*/ 81770 h 128455"/>
                  <a:gd name="connsiteX4" fmla="*/ 42866 w 90541"/>
                  <a:gd name="connsiteY4" fmla="*/ 34943 h 128455"/>
                  <a:gd name="connsiteX5" fmla="*/ 77243 w 90541"/>
                  <a:gd name="connsiteY5" fmla="*/ 54042 h 128455"/>
                  <a:gd name="connsiteX6" fmla="*/ 77243 w 90541"/>
                  <a:gd name="connsiteY6" fmla="*/ 0 h 128455"/>
                  <a:gd name="connsiteX7" fmla="*/ 90541 w 90541"/>
                  <a:gd name="connsiteY7" fmla="*/ 0 h 128455"/>
                  <a:gd name="connsiteX8" fmla="*/ 90541 w 90541"/>
                  <a:gd name="connsiteY8" fmla="*/ 126475 h 128455"/>
                  <a:gd name="connsiteX9" fmla="*/ 77243 w 90541"/>
                  <a:gd name="connsiteY9" fmla="*/ 126475 h 128455"/>
                  <a:gd name="connsiteX10" fmla="*/ 45412 w 90541"/>
                  <a:gd name="connsiteY10" fmla="*/ 46968 h 128455"/>
                  <a:gd name="connsiteX11" fmla="*/ 13864 w 90541"/>
                  <a:gd name="connsiteY11" fmla="*/ 81629 h 128455"/>
                  <a:gd name="connsiteX12" fmla="*/ 45412 w 90541"/>
                  <a:gd name="connsiteY12" fmla="*/ 116430 h 128455"/>
                  <a:gd name="connsiteX13" fmla="*/ 77809 w 90541"/>
                  <a:gd name="connsiteY13" fmla="*/ 81629 h 128455"/>
                  <a:gd name="connsiteX14" fmla="*/ 45412 w 90541"/>
                  <a:gd name="connsiteY14" fmla="*/ 46968 h 128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541" h="128455">
                    <a:moveTo>
                      <a:pt x="77243" y="126475"/>
                    </a:moveTo>
                    <a:lnTo>
                      <a:pt x="77243" y="108508"/>
                    </a:lnTo>
                    <a:cubicBezTo>
                      <a:pt x="70028" y="119260"/>
                      <a:pt x="59418" y="128455"/>
                      <a:pt x="42866" y="128455"/>
                    </a:cubicBezTo>
                    <a:cubicBezTo>
                      <a:pt x="21362" y="128455"/>
                      <a:pt x="0" y="111479"/>
                      <a:pt x="0" y="81770"/>
                    </a:cubicBezTo>
                    <a:cubicBezTo>
                      <a:pt x="0" y="52061"/>
                      <a:pt x="21362" y="34943"/>
                      <a:pt x="42866" y="34943"/>
                    </a:cubicBezTo>
                    <a:cubicBezTo>
                      <a:pt x="59559" y="34943"/>
                      <a:pt x="70311" y="43997"/>
                      <a:pt x="77243" y="54042"/>
                    </a:cubicBezTo>
                    <a:lnTo>
                      <a:pt x="77243" y="0"/>
                    </a:lnTo>
                    <a:lnTo>
                      <a:pt x="90541" y="0"/>
                    </a:lnTo>
                    <a:lnTo>
                      <a:pt x="90541" y="126475"/>
                    </a:lnTo>
                    <a:lnTo>
                      <a:pt x="77243" y="126475"/>
                    </a:lnTo>
                    <a:close/>
                    <a:moveTo>
                      <a:pt x="45412" y="46968"/>
                    </a:moveTo>
                    <a:cubicBezTo>
                      <a:pt x="28153" y="46968"/>
                      <a:pt x="13864" y="59842"/>
                      <a:pt x="13864" y="81629"/>
                    </a:cubicBezTo>
                    <a:cubicBezTo>
                      <a:pt x="13864" y="103415"/>
                      <a:pt x="28436" y="116430"/>
                      <a:pt x="45412" y="116430"/>
                    </a:cubicBezTo>
                    <a:cubicBezTo>
                      <a:pt x="62389" y="116430"/>
                      <a:pt x="77809" y="102566"/>
                      <a:pt x="77809" y="81629"/>
                    </a:cubicBezTo>
                    <a:cubicBezTo>
                      <a:pt x="77809" y="60691"/>
                      <a:pt x="62106" y="46968"/>
                      <a:pt x="45412" y="46968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77" name="Forma Livre: Forma 276">
                <a:extLst>
                  <a:ext uri="{FF2B5EF4-FFF2-40B4-BE49-F238E27FC236}">
                    <a16:creationId xmlns:a16="http://schemas.microsoft.com/office/drawing/2014/main" id="{8972BD93-627B-175C-2814-93095E4CA231}"/>
                  </a:ext>
                </a:extLst>
              </p:cNvPr>
              <p:cNvSpPr/>
              <p:nvPr/>
            </p:nvSpPr>
            <p:spPr>
              <a:xfrm>
                <a:off x="9972564" y="1374575"/>
                <a:ext cx="84741" cy="93653"/>
              </a:xfrm>
              <a:custGeom>
                <a:avLst/>
                <a:gdLst>
                  <a:gd name="connsiteX0" fmla="*/ 44988 w 84741"/>
                  <a:gd name="connsiteY0" fmla="*/ 81912 h 93653"/>
                  <a:gd name="connsiteX1" fmla="*/ 73282 w 84741"/>
                  <a:gd name="connsiteY1" fmla="*/ 69321 h 93653"/>
                  <a:gd name="connsiteX2" fmla="*/ 81629 w 84741"/>
                  <a:gd name="connsiteY2" fmla="*/ 76819 h 93653"/>
                  <a:gd name="connsiteX3" fmla="*/ 44705 w 84741"/>
                  <a:gd name="connsiteY3" fmla="*/ 93654 h 93653"/>
                  <a:gd name="connsiteX4" fmla="*/ 0 w 84741"/>
                  <a:gd name="connsiteY4" fmla="*/ 46827 h 93653"/>
                  <a:gd name="connsiteX5" fmla="*/ 43007 w 84741"/>
                  <a:gd name="connsiteY5" fmla="*/ 0 h 93653"/>
                  <a:gd name="connsiteX6" fmla="*/ 84741 w 84741"/>
                  <a:gd name="connsiteY6" fmla="*/ 47534 h 93653"/>
                  <a:gd name="connsiteX7" fmla="*/ 84600 w 84741"/>
                  <a:gd name="connsiteY7" fmla="*/ 51637 h 93653"/>
                  <a:gd name="connsiteX8" fmla="*/ 13581 w 84741"/>
                  <a:gd name="connsiteY8" fmla="*/ 51637 h 93653"/>
                  <a:gd name="connsiteX9" fmla="*/ 45129 w 84741"/>
                  <a:gd name="connsiteY9" fmla="*/ 81912 h 93653"/>
                  <a:gd name="connsiteX10" fmla="*/ 71160 w 84741"/>
                  <a:gd name="connsiteY10" fmla="*/ 41734 h 93653"/>
                  <a:gd name="connsiteX11" fmla="*/ 42583 w 84741"/>
                  <a:gd name="connsiteY11" fmla="*/ 11176 h 93653"/>
                  <a:gd name="connsiteX12" fmla="*/ 13440 w 84741"/>
                  <a:gd name="connsiteY12" fmla="*/ 41734 h 93653"/>
                  <a:gd name="connsiteX13" fmla="*/ 71160 w 84741"/>
                  <a:gd name="connsiteY13" fmla="*/ 41734 h 9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4741" h="93653">
                    <a:moveTo>
                      <a:pt x="44988" y="81912"/>
                    </a:moveTo>
                    <a:cubicBezTo>
                      <a:pt x="57296" y="81912"/>
                      <a:pt x="65925" y="76819"/>
                      <a:pt x="73282" y="69321"/>
                    </a:cubicBezTo>
                    <a:lnTo>
                      <a:pt x="81629" y="76819"/>
                    </a:lnTo>
                    <a:cubicBezTo>
                      <a:pt x="72575" y="86863"/>
                      <a:pt x="61681" y="93654"/>
                      <a:pt x="44705" y="93654"/>
                    </a:cubicBezTo>
                    <a:cubicBezTo>
                      <a:pt x="20089" y="93654"/>
                      <a:pt x="0" y="74697"/>
                      <a:pt x="0" y="46827"/>
                    </a:cubicBezTo>
                    <a:cubicBezTo>
                      <a:pt x="0" y="20796"/>
                      <a:pt x="18250" y="0"/>
                      <a:pt x="43007" y="0"/>
                    </a:cubicBezTo>
                    <a:cubicBezTo>
                      <a:pt x="69462" y="0"/>
                      <a:pt x="84741" y="21079"/>
                      <a:pt x="84741" y="47534"/>
                    </a:cubicBezTo>
                    <a:cubicBezTo>
                      <a:pt x="84741" y="48807"/>
                      <a:pt x="84741" y="50081"/>
                      <a:pt x="84600" y="51637"/>
                    </a:cubicBezTo>
                    <a:lnTo>
                      <a:pt x="13581" y="51637"/>
                    </a:lnTo>
                    <a:cubicBezTo>
                      <a:pt x="15420" y="71018"/>
                      <a:pt x="29284" y="81912"/>
                      <a:pt x="45129" y="81912"/>
                    </a:cubicBezTo>
                    <a:close/>
                    <a:moveTo>
                      <a:pt x="71160" y="41734"/>
                    </a:moveTo>
                    <a:cubicBezTo>
                      <a:pt x="69745" y="25465"/>
                      <a:pt x="60408" y="11176"/>
                      <a:pt x="42583" y="11176"/>
                    </a:cubicBezTo>
                    <a:cubicBezTo>
                      <a:pt x="27021" y="11176"/>
                      <a:pt x="15137" y="24191"/>
                      <a:pt x="13440" y="41734"/>
                    </a:cubicBezTo>
                    <a:lnTo>
                      <a:pt x="71160" y="41734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78" name="Forma Livre: Forma 277">
                <a:extLst>
                  <a:ext uri="{FF2B5EF4-FFF2-40B4-BE49-F238E27FC236}">
                    <a16:creationId xmlns:a16="http://schemas.microsoft.com/office/drawing/2014/main" id="{7F0032DC-BA47-31EE-4F49-CCAB29C7E2B3}"/>
                  </a:ext>
                </a:extLst>
              </p:cNvPr>
              <p:cNvSpPr/>
              <p:nvPr/>
            </p:nvSpPr>
            <p:spPr>
              <a:xfrm>
                <a:off x="10125918" y="1375141"/>
                <a:ext cx="78657" cy="92663"/>
              </a:xfrm>
              <a:custGeom>
                <a:avLst/>
                <a:gdLst>
                  <a:gd name="connsiteX0" fmla="*/ 11884 w 78657"/>
                  <a:gd name="connsiteY0" fmla="*/ 18391 h 92663"/>
                  <a:gd name="connsiteX1" fmla="*/ 7922 w 78657"/>
                  <a:gd name="connsiteY1" fmla="*/ 7498 h 92663"/>
                  <a:gd name="connsiteX2" fmla="*/ 40461 w 78657"/>
                  <a:gd name="connsiteY2" fmla="*/ 0 h 92663"/>
                  <a:gd name="connsiteX3" fmla="*/ 78658 w 78657"/>
                  <a:gd name="connsiteY3" fmla="*/ 36075 h 92663"/>
                  <a:gd name="connsiteX4" fmla="*/ 78658 w 78657"/>
                  <a:gd name="connsiteY4" fmla="*/ 90824 h 92663"/>
                  <a:gd name="connsiteX5" fmla="*/ 65784 w 78657"/>
                  <a:gd name="connsiteY5" fmla="*/ 90824 h 92663"/>
                  <a:gd name="connsiteX6" fmla="*/ 65784 w 78657"/>
                  <a:gd name="connsiteY6" fmla="*/ 77243 h 92663"/>
                  <a:gd name="connsiteX7" fmla="*/ 33387 w 78657"/>
                  <a:gd name="connsiteY7" fmla="*/ 92663 h 92663"/>
                  <a:gd name="connsiteX8" fmla="*/ 0 w 78657"/>
                  <a:gd name="connsiteY8" fmla="*/ 64652 h 92663"/>
                  <a:gd name="connsiteX9" fmla="*/ 38339 w 78657"/>
                  <a:gd name="connsiteY9" fmla="*/ 35509 h 92663"/>
                  <a:gd name="connsiteX10" fmla="*/ 65925 w 78657"/>
                  <a:gd name="connsiteY10" fmla="*/ 39329 h 92663"/>
                  <a:gd name="connsiteX11" fmla="*/ 65925 w 78657"/>
                  <a:gd name="connsiteY11" fmla="*/ 36216 h 92663"/>
                  <a:gd name="connsiteX12" fmla="*/ 39187 w 78657"/>
                  <a:gd name="connsiteY12" fmla="*/ 11742 h 92663"/>
                  <a:gd name="connsiteX13" fmla="*/ 12025 w 78657"/>
                  <a:gd name="connsiteY13" fmla="*/ 18391 h 92663"/>
                  <a:gd name="connsiteX14" fmla="*/ 13440 w 78657"/>
                  <a:gd name="connsiteY14" fmla="*/ 64086 h 92663"/>
                  <a:gd name="connsiteX15" fmla="*/ 35934 w 78657"/>
                  <a:gd name="connsiteY15" fmla="*/ 82053 h 92663"/>
                  <a:gd name="connsiteX16" fmla="*/ 65925 w 78657"/>
                  <a:gd name="connsiteY16" fmla="*/ 57862 h 92663"/>
                  <a:gd name="connsiteX17" fmla="*/ 65925 w 78657"/>
                  <a:gd name="connsiteY17" fmla="*/ 49232 h 92663"/>
                  <a:gd name="connsiteX18" fmla="*/ 39612 w 78657"/>
                  <a:gd name="connsiteY18" fmla="*/ 45412 h 92663"/>
                  <a:gd name="connsiteX19" fmla="*/ 13440 w 78657"/>
                  <a:gd name="connsiteY19" fmla="*/ 64086 h 9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657" h="92663">
                    <a:moveTo>
                      <a:pt x="11884" y="18391"/>
                    </a:moveTo>
                    <a:lnTo>
                      <a:pt x="7922" y="7498"/>
                    </a:lnTo>
                    <a:cubicBezTo>
                      <a:pt x="17825" y="2971"/>
                      <a:pt x="27445" y="0"/>
                      <a:pt x="40461" y="0"/>
                    </a:cubicBezTo>
                    <a:cubicBezTo>
                      <a:pt x="64935" y="0"/>
                      <a:pt x="78658" y="12449"/>
                      <a:pt x="78658" y="36075"/>
                    </a:cubicBezTo>
                    <a:lnTo>
                      <a:pt x="78658" y="90824"/>
                    </a:lnTo>
                    <a:lnTo>
                      <a:pt x="65784" y="90824"/>
                    </a:lnTo>
                    <a:lnTo>
                      <a:pt x="65784" y="77243"/>
                    </a:lnTo>
                    <a:cubicBezTo>
                      <a:pt x="59559" y="85448"/>
                      <a:pt x="49090" y="92663"/>
                      <a:pt x="33387" y="92663"/>
                    </a:cubicBezTo>
                    <a:cubicBezTo>
                      <a:pt x="16694" y="92663"/>
                      <a:pt x="0" y="83326"/>
                      <a:pt x="0" y="64652"/>
                    </a:cubicBezTo>
                    <a:cubicBezTo>
                      <a:pt x="0" y="45978"/>
                      <a:pt x="15562" y="35509"/>
                      <a:pt x="38339" y="35509"/>
                    </a:cubicBezTo>
                    <a:cubicBezTo>
                      <a:pt x="49798" y="35509"/>
                      <a:pt x="57862" y="37065"/>
                      <a:pt x="65925" y="39329"/>
                    </a:cubicBezTo>
                    <a:lnTo>
                      <a:pt x="65925" y="36216"/>
                    </a:lnTo>
                    <a:cubicBezTo>
                      <a:pt x="65925" y="20089"/>
                      <a:pt x="56022" y="11742"/>
                      <a:pt x="39187" y="11742"/>
                    </a:cubicBezTo>
                    <a:cubicBezTo>
                      <a:pt x="28577" y="11742"/>
                      <a:pt x="20230" y="14571"/>
                      <a:pt x="12025" y="18391"/>
                    </a:cubicBezTo>
                    <a:close/>
                    <a:moveTo>
                      <a:pt x="13440" y="64086"/>
                    </a:moveTo>
                    <a:cubicBezTo>
                      <a:pt x="13440" y="75545"/>
                      <a:pt x="23767" y="82053"/>
                      <a:pt x="35934" y="82053"/>
                    </a:cubicBezTo>
                    <a:cubicBezTo>
                      <a:pt x="52344" y="82053"/>
                      <a:pt x="65925" y="72009"/>
                      <a:pt x="65925" y="57862"/>
                    </a:cubicBezTo>
                    <a:lnTo>
                      <a:pt x="65925" y="49232"/>
                    </a:lnTo>
                    <a:cubicBezTo>
                      <a:pt x="59276" y="47393"/>
                      <a:pt x="50505" y="45412"/>
                      <a:pt x="39612" y="45412"/>
                    </a:cubicBezTo>
                    <a:cubicBezTo>
                      <a:pt x="22777" y="45412"/>
                      <a:pt x="13440" y="52627"/>
                      <a:pt x="13440" y="64086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79" name="Forma Livre: Forma 278">
                <a:extLst>
                  <a:ext uri="{FF2B5EF4-FFF2-40B4-BE49-F238E27FC236}">
                    <a16:creationId xmlns:a16="http://schemas.microsoft.com/office/drawing/2014/main" id="{DE05CBE3-11B3-C7EB-6F3E-19326D8D612C}"/>
                  </a:ext>
                </a:extLst>
              </p:cNvPr>
              <p:cNvSpPr/>
              <p:nvPr/>
            </p:nvSpPr>
            <p:spPr>
              <a:xfrm>
                <a:off x="10233012" y="1374434"/>
                <a:ext cx="90541" cy="119259"/>
              </a:xfrm>
              <a:custGeom>
                <a:avLst/>
                <a:gdLst>
                  <a:gd name="connsiteX0" fmla="*/ 47676 w 90541"/>
                  <a:gd name="connsiteY0" fmla="*/ 93512 h 119259"/>
                  <a:gd name="connsiteX1" fmla="*/ 13298 w 90541"/>
                  <a:gd name="connsiteY1" fmla="*/ 74414 h 119259"/>
                  <a:gd name="connsiteX2" fmla="*/ 13298 w 90541"/>
                  <a:gd name="connsiteY2" fmla="*/ 119260 h 119259"/>
                  <a:gd name="connsiteX3" fmla="*/ 0 w 90541"/>
                  <a:gd name="connsiteY3" fmla="*/ 119260 h 119259"/>
                  <a:gd name="connsiteX4" fmla="*/ 0 w 90541"/>
                  <a:gd name="connsiteY4" fmla="*/ 1981 h 119259"/>
                  <a:gd name="connsiteX5" fmla="*/ 13298 w 90541"/>
                  <a:gd name="connsiteY5" fmla="*/ 1981 h 119259"/>
                  <a:gd name="connsiteX6" fmla="*/ 13298 w 90541"/>
                  <a:gd name="connsiteY6" fmla="*/ 19947 h 119259"/>
                  <a:gd name="connsiteX7" fmla="*/ 47676 w 90541"/>
                  <a:gd name="connsiteY7" fmla="*/ 0 h 119259"/>
                  <a:gd name="connsiteX8" fmla="*/ 90541 w 90541"/>
                  <a:gd name="connsiteY8" fmla="*/ 46685 h 119259"/>
                  <a:gd name="connsiteX9" fmla="*/ 47676 w 90541"/>
                  <a:gd name="connsiteY9" fmla="*/ 93512 h 119259"/>
                  <a:gd name="connsiteX10" fmla="*/ 45271 w 90541"/>
                  <a:gd name="connsiteY10" fmla="*/ 12025 h 119259"/>
                  <a:gd name="connsiteX11" fmla="*/ 12874 w 90541"/>
                  <a:gd name="connsiteY11" fmla="*/ 46685 h 119259"/>
                  <a:gd name="connsiteX12" fmla="*/ 45271 w 90541"/>
                  <a:gd name="connsiteY12" fmla="*/ 81487 h 119259"/>
                  <a:gd name="connsiteX13" fmla="*/ 76819 w 90541"/>
                  <a:gd name="connsiteY13" fmla="*/ 46827 h 119259"/>
                  <a:gd name="connsiteX14" fmla="*/ 45271 w 90541"/>
                  <a:gd name="connsiteY14" fmla="*/ 12025 h 119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541" h="119259">
                    <a:moveTo>
                      <a:pt x="47676" y="93512"/>
                    </a:moveTo>
                    <a:cubicBezTo>
                      <a:pt x="30982" y="93512"/>
                      <a:pt x="20230" y="84458"/>
                      <a:pt x="13298" y="74414"/>
                    </a:cubicBezTo>
                    <a:lnTo>
                      <a:pt x="13298" y="119260"/>
                    </a:lnTo>
                    <a:lnTo>
                      <a:pt x="0" y="119260"/>
                    </a:lnTo>
                    <a:lnTo>
                      <a:pt x="0" y="1981"/>
                    </a:lnTo>
                    <a:lnTo>
                      <a:pt x="13298" y="1981"/>
                    </a:lnTo>
                    <a:lnTo>
                      <a:pt x="13298" y="19947"/>
                    </a:lnTo>
                    <a:cubicBezTo>
                      <a:pt x="20513" y="9196"/>
                      <a:pt x="31124" y="0"/>
                      <a:pt x="47676" y="0"/>
                    </a:cubicBezTo>
                    <a:cubicBezTo>
                      <a:pt x="69179" y="0"/>
                      <a:pt x="90541" y="16977"/>
                      <a:pt x="90541" y="46685"/>
                    </a:cubicBezTo>
                    <a:cubicBezTo>
                      <a:pt x="90541" y="76394"/>
                      <a:pt x="69462" y="93512"/>
                      <a:pt x="47676" y="93512"/>
                    </a:cubicBezTo>
                    <a:close/>
                    <a:moveTo>
                      <a:pt x="45271" y="12025"/>
                    </a:moveTo>
                    <a:cubicBezTo>
                      <a:pt x="28577" y="12025"/>
                      <a:pt x="12874" y="25889"/>
                      <a:pt x="12874" y="46685"/>
                    </a:cubicBezTo>
                    <a:cubicBezTo>
                      <a:pt x="12874" y="67482"/>
                      <a:pt x="28577" y="81487"/>
                      <a:pt x="45271" y="81487"/>
                    </a:cubicBezTo>
                    <a:cubicBezTo>
                      <a:pt x="61964" y="81487"/>
                      <a:pt x="76819" y="68613"/>
                      <a:pt x="76819" y="46827"/>
                    </a:cubicBezTo>
                    <a:cubicBezTo>
                      <a:pt x="76819" y="25040"/>
                      <a:pt x="62247" y="12025"/>
                      <a:pt x="45271" y="1202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80" name="Forma Livre: Forma 279">
                <a:extLst>
                  <a:ext uri="{FF2B5EF4-FFF2-40B4-BE49-F238E27FC236}">
                    <a16:creationId xmlns:a16="http://schemas.microsoft.com/office/drawing/2014/main" id="{B4DAD98B-6296-B04C-CF59-047307491971}"/>
                  </a:ext>
                </a:extLst>
              </p:cNvPr>
              <p:cNvSpPr/>
              <p:nvPr/>
            </p:nvSpPr>
            <p:spPr>
              <a:xfrm>
                <a:off x="10348169" y="1374825"/>
                <a:ext cx="49797" cy="91140"/>
              </a:xfrm>
              <a:custGeom>
                <a:avLst/>
                <a:gdLst>
                  <a:gd name="connsiteX0" fmla="*/ 13298 w 49797"/>
                  <a:gd name="connsiteY0" fmla="*/ 91140 h 91140"/>
                  <a:gd name="connsiteX1" fmla="*/ 0 w 49797"/>
                  <a:gd name="connsiteY1" fmla="*/ 91140 h 91140"/>
                  <a:gd name="connsiteX2" fmla="*/ 0 w 49797"/>
                  <a:gd name="connsiteY2" fmla="*/ 1589 h 91140"/>
                  <a:gd name="connsiteX3" fmla="*/ 13298 w 49797"/>
                  <a:gd name="connsiteY3" fmla="*/ 1589 h 91140"/>
                  <a:gd name="connsiteX4" fmla="*/ 13298 w 49797"/>
                  <a:gd name="connsiteY4" fmla="*/ 24932 h 91140"/>
                  <a:gd name="connsiteX5" fmla="*/ 49798 w 49797"/>
                  <a:gd name="connsiteY5" fmla="*/ 33 h 91140"/>
                  <a:gd name="connsiteX6" fmla="*/ 49798 w 49797"/>
                  <a:gd name="connsiteY6" fmla="*/ 14463 h 91140"/>
                  <a:gd name="connsiteX7" fmla="*/ 48807 w 49797"/>
                  <a:gd name="connsiteY7" fmla="*/ 14463 h 91140"/>
                  <a:gd name="connsiteX8" fmla="*/ 13298 w 49797"/>
                  <a:gd name="connsiteY8" fmla="*/ 55489 h 91140"/>
                  <a:gd name="connsiteX9" fmla="*/ 13298 w 49797"/>
                  <a:gd name="connsiteY9" fmla="*/ 91140 h 9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797" h="91140">
                    <a:moveTo>
                      <a:pt x="13298" y="91140"/>
                    </a:moveTo>
                    <a:lnTo>
                      <a:pt x="0" y="91140"/>
                    </a:lnTo>
                    <a:lnTo>
                      <a:pt x="0" y="1589"/>
                    </a:lnTo>
                    <a:lnTo>
                      <a:pt x="13298" y="1589"/>
                    </a:lnTo>
                    <a:lnTo>
                      <a:pt x="13298" y="24932"/>
                    </a:lnTo>
                    <a:cubicBezTo>
                      <a:pt x="19947" y="10077"/>
                      <a:pt x="32821" y="-674"/>
                      <a:pt x="49798" y="33"/>
                    </a:cubicBezTo>
                    <a:lnTo>
                      <a:pt x="49798" y="14463"/>
                    </a:lnTo>
                    <a:lnTo>
                      <a:pt x="48807" y="14463"/>
                    </a:lnTo>
                    <a:cubicBezTo>
                      <a:pt x="29284" y="14463"/>
                      <a:pt x="13298" y="28469"/>
                      <a:pt x="13298" y="55489"/>
                    </a:cubicBezTo>
                    <a:lnTo>
                      <a:pt x="13298" y="9114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81" name="Forma Livre: Forma 280">
                <a:extLst>
                  <a:ext uri="{FF2B5EF4-FFF2-40B4-BE49-F238E27FC236}">
                    <a16:creationId xmlns:a16="http://schemas.microsoft.com/office/drawing/2014/main" id="{1C9ED560-3316-B721-F926-3550759EE812}"/>
                  </a:ext>
                </a:extLst>
              </p:cNvPr>
              <p:cNvSpPr/>
              <p:nvPr/>
            </p:nvSpPr>
            <p:spPr>
              <a:xfrm>
                <a:off x="10409001" y="1374575"/>
                <a:ext cx="84740" cy="93653"/>
              </a:xfrm>
              <a:custGeom>
                <a:avLst/>
                <a:gdLst>
                  <a:gd name="connsiteX0" fmla="*/ 44988 w 84740"/>
                  <a:gd name="connsiteY0" fmla="*/ 81912 h 93653"/>
                  <a:gd name="connsiteX1" fmla="*/ 73282 w 84740"/>
                  <a:gd name="connsiteY1" fmla="*/ 69321 h 93653"/>
                  <a:gd name="connsiteX2" fmla="*/ 81629 w 84740"/>
                  <a:gd name="connsiteY2" fmla="*/ 76819 h 93653"/>
                  <a:gd name="connsiteX3" fmla="*/ 44705 w 84740"/>
                  <a:gd name="connsiteY3" fmla="*/ 93654 h 93653"/>
                  <a:gd name="connsiteX4" fmla="*/ 0 w 84740"/>
                  <a:gd name="connsiteY4" fmla="*/ 46827 h 93653"/>
                  <a:gd name="connsiteX5" fmla="*/ 43007 w 84740"/>
                  <a:gd name="connsiteY5" fmla="*/ 0 h 93653"/>
                  <a:gd name="connsiteX6" fmla="*/ 84741 w 84740"/>
                  <a:gd name="connsiteY6" fmla="*/ 47534 h 93653"/>
                  <a:gd name="connsiteX7" fmla="*/ 84600 w 84740"/>
                  <a:gd name="connsiteY7" fmla="*/ 51637 h 93653"/>
                  <a:gd name="connsiteX8" fmla="*/ 13581 w 84740"/>
                  <a:gd name="connsiteY8" fmla="*/ 51637 h 93653"/>
                  <a:gd name="connsiteX9" fmla="*/ 45129 w 84740"/>
                  <a:gd name="connsiteY9" fmla="*/ 81912 h 93653"/>
                  <a:gd name="connsiteX10" fmla="*/ 71160 w 84740"/>
                  <a:gd name="connsiteY10" fmla="*/ 41734 h 93653"/>
                  <a:gd name="connsiteX11" fmla="*/ 42583 w 84740"/>
                  <a:gd name="connsiteY11" fmla="*/ 11176 h 93653"/>
                  <a:gd name="connsiteX12" fmla="*/ 13440 w 84740"/>
                  <a:gd name="connsiteY12" fmla="*/ 41734 h 93653"/>
                  <a:gd name="connsiteX13" fmla="*/ 71160 w 84740"/>
                  <a:gd name="connsiteY13" fmla="*/ 41734 h 9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4740" h="93653">
                    <a:moveTo>
                      <a:pt x="44988" y="81912"/>
                    </a:moveTo>
                    <a:cubicBezTo>
                      <a:pt x="57296" y="81912"/>
                      <a:pt x="65925" y="76819"/>
                      <a:pt x="73282" y="69321"/>
                    </a:cubicBezTo>
                    <a:lnTo>
                      <a:pt x="81629" y="76819"/>
                    </a:lnTo>
                    <a:cubicBezTo>
                      <a:pt x="72574" y="86863"/>
                      <a:pt x="61681" y="93654"/>
                      <a:pt x="44705" y="93654"/>
                    </a:cubicBezTo>
                    <a:cubicBezTo>
                      <a:pt x="20089" y="93654"/>
                      <a:pt x="0" y="74697"/>
                      <a:pt x="0" y="46827"/>
                    </a:cubicBezTo>
                    <a:cubicBezTo>
                      <a:pt x="0" y="20796"/>
                      <a:pt x="18250" y="0"/>
                      <a:pt x="43007" y="0"/>
                    </a:cubicBezTo>
                    <a:cubicBezTo>
                      <a:pt x="69462" y="0"/>
                      <a:pt x="84741" y="21079"/>
                      <a:pt x="84741" y="47534"/>
                    </a:cubicBezTo>
                    <a:cubicBezTo>
                      <a:pt x="84741" y="48807"/>
                      <a:pt x="84741" y="50081"/>
                      <a:pt x="84600" y="51637"/>
                    </a:cubicBezTo>
                    <a:lnTo>
                      <a:pt x="13581" y="51637"/>
                    </a:lnTo>
                    <a:cubicBezTo>
                      <a:pt x="15420" y="71018"/>
                      <a:pt x="29284" y="81912"/>
                      <a:pt x="45129" y="81912"/>
                    </a:cubicBezTo>
                    <a:close/>
                    <a:moveTo>
                      <a:pt x="71160" y="41734"/>
                    </a:moveTo>
                    <a:cubicBezTo>
                      <a:pt x="69745" y="25465"/>
                      <a:pt x="60408" y="11176"/>
                      <a:pt x="42583" y="11176"/>
                    </a:cubicBezTo>
                    <a:cubicBezTo>
                      <a:pt x="27021" y="11176"/>
                      <a:pt x="15137" y="24191"/>
                      <a:pt x="13440" y="41734"/>
                    </a:cubicBezTo>
                    <a:lnTo>
                      <a:pt x="71160" y="41734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82" name="Forma Livre: Forma 281">
                <a:extLst>
                  <a:ext uri="{FF2B5EF4-FFF2-40B4-BE49-F238E27FC236}">
                    <a16:creationId xmlns:a16="http://schemas.microsoft.com/office/drawing/2014/main" id="{2CA8D553-0898-4442-2E79-7C920483946F}"/>
                  </a:ext>
                </a:extLst>
              </p:cNvPr>
              <p:cNvSpPr/>
              <p:nvPr/>
            </p:nvSpPr>
            <p:spPr>
              <a:xfrm>
                <a:off x="10517085" y="1374434"/>
                <a:ext cx="78374" cy="91531"/>
              </a:xfrm>
              <a:custGeom>
                <a:avLst/>
                <a:gdLst>
                  <a:gd name="connsiteX0" fmla="*/ 13298 w 78374"/>
                  <a:gd name="connsiteY0" fmla="*/ 91532 h 91531"/>
                  <a:gd name="connsiteX1" fmla="*/ 0 w 78374"/>
                  <a:gd name="connsiteY1" fmla="*/ 91532 h 91531"/>
                  <a:gd name="connsiteX2" fmla="*/ 0 w 78374"/>
                  <a:gd name="connsiteY2" fmla="*/ 1981 h 91531"/>
                  <a:gd name="connsiteX3" fmla="*/ 13298 w 78374"/>
                  <a:gd name="connsiteY3" fmla="*/ 1981 h 91531"/>
                  <a:gd name="connsiteX4" fmla="*/ 13298 w 78374"/>
                  <a:gd name="connsiteY4" fmla="*/ 17542 h 91531"/>
                  <a:gd name="connsiteX5" fmla="*/ 43997 w 78374"/>
                  <a:gd name="connsiteY5" fmla="*/ 0 h 91531"/>
                  <a:gd name="connsiteX6" fmla="*/ 78375 w 78374"/>
                  <a:gd name="connsiteY6" fmla="*/ 35934 h 91531"/>
                  <a:gd name="connsiteX7" fmla="*/ 78375 w 78374"/>
                  <a:gd name="connsiteY7" fmla="*/ 91532 h 91531"/>
                  <a:gd name="connsiteX8" fmla="*/ 65077 w 78374"/>
                  <a:gd name="connsiteY8" fmla="*/ 91532 h 91531"/>
                  <a:gd name="connsiteX9" fmla="*/ 65077 w 78374"/>
                  <a:gd name="connsiteY9" fmla="*/ 39187 h 91531"/>
                  <a:gd name="connsiteX10" fmla="*/ 40319 w 78374"/>
                  <a:gd name="connsiteY10" fmla="*/ 12166 h 91531"/>
                  <a:gd name="connsiteX11" fmla="*/ 13440 w 78374"/>
                  <a:gd name="connsiteY11" fmla="*/ 40178 h 91531"/>
                  <a:gd name="connsiteX12" fmla="*/ 13440 w 78374"/>
                  <a:gd name="connsiteY12" fmla="*/ 91532 h 9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374" h="91531">
                    <a:moveTo>
                      <a:pt x="13298" y="91532"/>
                    </a:moveTo>
                    <a:lnTo>
                      <a:pt x="0" y="91532"/>
                    </a:lnTo>
                    <a:lnTo>
                      <a:pt x="0" y="1981"/>
                    </a:lnTo>
                    <a:lnTo>
                      <a:pt x="13298" y="1981"/>
                    </a:lnTo>
                    <a:lnTo>
                      <a:pt x="13298" y="17542"/>
                    </a:lnTo>
                    <a:cubicBezTo>
                      <a:pt x="19240" y="7781"/>
                      <a:pt x="28577" y="0"/>
                      <a:pt x="43997" y="0"/>
                    </a:cubicBezTo>
                    <a:cubicBezTo>
                      <a:pt x="65642" y="0"/>
                      <a:pt x="78375" y="14572"/>
                      <a:pt x="78375" y="35934"/>
                    </a:cubicBezTo>
                    <a:lnTo>
                      <a:pt x="78375" y="91532"/>
                    </a:lnTo>
                    <a:lnTo>
                      <a:pt x="65077" y="91532"/>
                    </a:lnTo>
                    <a:lnTo>
                      <a:pt x="65077" y="39187"/>
                    </a:lnTo>
                    <a:cubicBezTo>
                      <a:pt x="65077" y="22494"/>
                      <a:pt x="56022" y="12166"/>
                      <a:pt x="40319" y="12166"/>
                    </a:cubicBezTo>
                    <a:cubicBezTo>
                      <a:pt x="24616" y="12166"/>
                      <a:pt x="13440" y="23484"/>
                      <a:pt x="13440" y="40178"/>
                    </a:cubicBezTo>
                    <a:lnTo>
                      <a:pt x="13440" y="91532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83" name="Forma Livre: Forma 282">
                <a:extLst>
                  <a:ext uri="{FF2B5EF4-FFF2-40B4-BE49-F238E27FC236}">
                    <a16:creationId xmlns:a16="http://schemas.microsoft.com/office/drawing/2014/main" id="{C75D7609-3887-79F0-A2D2-085563C6FF30}"/>
                  </a:ext>
                </a:extLst>
              </p:cNvPr>
              <p:cNvSpPr/>
              <p:nvPr/>
            </p:nvSpPr>
            <p:spPr>
              <a:xfrm>
                <a:off x="10618520" y="1339490"/>
                <a:ext cx="90541" cy="128455"/>
              </a:xfrm>
              <a:custGeom>
                <a:avLst/>
                <a:gdLst>
                  <a:gd name="connsiteX0" fmla="*/ 77243 w 90541"/>
                  <a:gd name="connsiteY0" fmla="*/ 126475 h 128455"/>
                  <a:gd name="connsiteX1" fmla="*/ 77243 w 90541"/>
                  <a:gd name="connsiteY1" fmla="*/ 108508 h 128455"/>
                  <a:gd name="connsiteX2" fmla="*/ 42866 w 90541"/>
                  <a:gd name="connsiteY2" fmla="*/ 128455 h 128455"/>
                  <a:gd name="connsiteX3" fmla="*/ 0 w 90541"/>
                  <a:gd name="connsiteY3" fmla="*/ 81770 h 128455"/>
                  <a:gd name="connsiteX4" fmla="*/ 42866 w 90541"/>
                  <a:gd name="connsiteY4" fmla="*/ 34943 h 128455"/>
                  <a:gd name="connsiteX5" fmla="*/ 77243 w 90541"/>
                  <a:gd name="connsiteY5" fmla="*/ 54042 h 128455"/>
                  <a:gd name="connsiteX6" fmla="*/ 77243 w 90541"/>
                  <a:gd name="connsiteY6" fmla="*/ 0 h 128455"/>
                  <a:gd name="connsiteX7" fmla="*/ 90541 w 90541"/>
                  <a:gd name="connsiteY7" fmla="*/ 0 h 128455"/>
                  <a:gd name="connsiteX8" fmla="*/ 90541 w 90541"/>
                  <a:gd name="connsiteY8" fmla="*/ 126475 h 128455"/>
                  <a:gd name="connsiteX9" fmla="*/ 77243 w 90541"/>
                  <a:gd name="connsiteY9" fmla="*/ 126475 h 128455"/>
                  <a:gd name="connsiteX10" fmla="*/ 45412 w 90541"/>
                  <a:gd name="connsiteY10" fmla="*/ 46968 h 128455"/>
                  <a:gd name="connsiteX11" fmla="*/ 13864 w 90541"/>
                  <a:gd name="connsiteY11" fmla="*/ 81629 h 128455"/>
                  <a:gd name="connsiteX12" fmla="*/ 45412 w 90541"/>
                  <a:gd name="connsiteY12" fmla="*/ 116430 h 128455"/>
                  <a:gd name="connsiteX13" fmla="*/ 77809 w 90541"/>
                  <a:gd name="connsiteY13" fmla="*/ 81629 h 128455"/>
                  <a:gd name="connsiteX14" fmla="*/ 45412 w 90541"/>
                  <a:gd name="connsiteY14" fmla="*/ 46968 h 128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541" h="128455">
                    <a:moveTo>
                      <a:pt x="77243" y="126475"/>
                    </a:moveTo>
                    <a:lnTo>
                      <a:pt x="77243" y="108508"/>
                    </a:lnTo>
                    <a:cubicBezTo>
                      <a:pt x="70028" y="119260"/>
                      <a:pt x="59418" y="128455"/>
                      <a:pt x="42866" y="128455"/>
                    </a:cubicBezTo>
                    <a:cubicBezTo>
                      <a:pt x="21362" y="128455"/>
                      <a:pt x="0" y="111479"/>
                      <a:pt x="0" y="81770"/>
                    </a:cubicBezTo>
                    <a:cubicBezTo>
                      <a:pt x="0" y="52061"/>
                      <a:pt x="21362" y="34943"/>
                      <a:pt x="42866" y="34943"/>
                    </a:cubicBezTo>
                    <a:cubicBezTo>
                      <a:pt x="59559" y="34943"/>
                      <a:pt x="70311" y="43997"/>
                      <a:pt x="77243" y="54042"/>
                    </a:cubicBezTo>
                    <a:lnTo>
                      <a:pt x="77243" y="0"/>
                    </a:lnTo>
                    <a:lnTo>
                      <a:pt x="90541" y="0"/>
                    </a:lnTo>
                    <a:lnTo>
                      <a:pt x="90541" y="126475"/>
                    </a:lnTo>
                    <a:lnTo>
                      <a:pt x="77243" y="126475"/>
                    </a:lnTo>
                    <a:close/>
                    <a:moveTo>
                      <a:pt x="45412" y="46968"/>
                    </a:moveTo>
                    <a:cubicBezTo>
                      <a:pt x="28153" y="46968"/>
                      <a:pt x="13864" y="59842"/>
                      <a:pt x="13864" y="81629"/>
                    </a:cubicBezTo>
                    <a:cubicBezTo>
                      <a:pt x="13864" y="103415"/>
                      <a:pt x="28436" y="116430"/>
                      <a:pt x="45412" y="116430"/>
                    </a:cubicBezTo>
                    <a:cubicBezTo>
                      <a:pt x="62389" y="116430"/>
                      <a:pt x="77809" y="102566"/>
                      <a:pt x="77809" y="81629"/>
                    </a:cubicBezTo>
                    <a:cubicBezTo>
                      <a:pt x="77809" y="60691"/>
                      <a:pt x="62106" y="46968"/>
                      <a:pt x="45412" y="46968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84" name="Forma Livre: Forma 283">
                <a:extLst>
                  <a:ext uri="{FF2B5EF4-FFF2-40B4-BE49-F238E27FC236}">
                    <a16:creationId xmlns:a16="http://schemas.microsoft.com/office/drawing/2014/main" id="{5E0E660A-6A69-1083-38C6-C0F703E6748F}"/>
                  </a:ext>
                </a:extLst>
              </p:cNvPr>
              <p:cNvSpPr/>
              <p:nvPr/>
            </p:nvSpPr>
            <p:spPr>
              <a:xfrm>
                <a:off x="10733394" y="1374575"/>
                <a:ext cx="84740" cy="93653"/>
              </a:xfrm>
              <a:custGeom>
                <a:avLst/>
                <a:gdLst>
                  <a:gd name="connsiteX0" fmla="*/ 44988 w 84740"/>
                  <a:gd name="connsiteY0" fmla="*/ 81912 h 93653"/>
                  <a:gd name="connsiteX1" fmla="*/ 73282 w 84740"/>
                  <a:gd name="connsiteY1" fmla="*/ 69321 h 93653"/>
                  <a:gd name="connsiteX2" fmla="*/ 81629 w 84740"/>
                  <a:gd name="connsiteY2" fmla="*/ 76819 h 93653"/>
                  <a:gd name="connsiteX3" fmla="*/ 44705 w 84740"/>
                  <a:gd name="connsiteY3" fmla="*/ 93654 h 93653"/>
                  <a:gd name="connsiteX4" fmla="*/ 0 w 84740"/>
                  <a:gd name="connsiteY4" fmla="*/ 46827 h 93653"/>
                  <a:gd name="connsiteX5" fmla="*/ 43007 w 84740"/>
                  <a:gd name="connsiteY5" fmla="*/ 0 h 93653"/>
                  <a:gd name="connsiteX6" fmla="*/ 84741 w 84740"/>
                  <a:gd name="connsiteY6" fmla="*/ 47534 h 93653"/>
                  <a:gd name="connsiteX7" fmla="*/ 84599 w 84740"/>
                  <a:gd name="connsiteY7" fmla="*/ 51637 h 93653"/>
                  <a:gd name="connsiteX8" fmla="*/ 13581 w 84740"/>
                  <a:gd name="connsiteY8" fmla="*/ 51637 h 93653"/>
                  <a:gd name="connsiteX9" fmla="*/ 45129 w 84740"/>
                  <a:gd name="connsiteY9" fmla="*/ 81912 h 93653"/>
                  <a:gd name="connsiteX10" fmla="*/ 71160 w 84740"/>
                  <a:gd name="connsiteY10" fmla="*/ 41734 h 93653"/>
                  <a:gd name="connsiteX11" fmla="*/ 42583 w 84740"/>
                  <a:gd name="connsiteY11" fmla="*/ 11176 h 93653"/>
                  <a:gd name="connsiteX12" fmla="*/ 13440 w 84740"/>
                  <a:gd name="connsiteY12" fmla="*/ 41734 h 93653"/>
                  <a:gd name="connsiteX13" fmla="*/ 71160 w 84740"/>
                  <a:gd name="connsiteY13" fmla="*/ 41734 h 9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4740" h="93653">
                    <a:moveTo>
                      <a:pt x="44988" y="81912"/>
                    </a:moveTo>
                    <a:cubicBezTo>
                      <a:pt x="57296" y="81912"/>
                      <a:pt x="65925" y="76819"/>
                      <a:pt x="73282" y="69321"/>
                    </a:cubicBezTo>
                    <a:lnTo>
                      <a:pt x="81629" y="76819"/>
                    </a:lnTo>
                    <a:cubicBezTo>
                      <a:pt x="72574" y="86863"/>
                      <a:pt x="61681" y="93654"/>
                      <a:pt x="44705" y="93654"/>
                    </a:cubicBezTo>
                    <a:cubicBezTo>
                      <a:pt x="20089" y="93654"/>
                      <a:pt x="0" y="74697"/>
                      <a:pt x="0" y="46827"/>
                    </a:cubicBezTo>
                    <a:cubicBezTo>
                      <a:pt x="0" y="20796"/>
                      <a:pt x="18250" y="0"/>
                      <a:pt x="43007" y="0"/>
                    </a:cubicBezTo>
                    <a:cubicBezTo>
                      <a:pt x="69462" y="0"/>
                      <a:pt x="84741" y="21079"/>
                      <a:pt x="84741" y="47534"/>
                    </a:cubicBezTo>
                    <a:cubicBezTo>
                      <a:pt x="84741" y="48807"/>
                      <a:pt x="84741" y="50081"/>
                      <a:pt x="84599" y="51637"/>
                    </a:cubicBezTo>
                    <a:lnTo>
                      <a:pt x="13581" y="51637"/>
                    </a:lnTo>
                    <a:cubicBezTo>
                      <a:pt x="15420" y="71018"/>
                      <a:pt x="29284" y="81912"/>
                      <a:pt x="45129" y="81912"/>
                    </a:cubicBezTo>
                    <a:close/>
                    <a:moveTo>
                      <a:pt x="71160" y="41734"/>
                    </a:moveTo>
                    <a:cubicBezTo>
                      <a:pt x="69745" y="25465"/>
                      <a:pt x="60408" y="11176"/>
                      <a:pt x="42583" y="11176"/>
                    </a:cubicBezTo>
                    <a:cubicBezTo>
                      <a:pt x="27021" y="11176"/>
                      <a:pt x="15137" y="24191"/>
                      <a:pt x="13440" y="41734"/>
                    </a:cubicBezTo>
                    <a:lnTo>
                      <a:pt x="71160" y="41734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85" name="Forma Livre: Forma 284">
                <a:extLst>
                  <a:ext uri="{FF2B5EF4-FFF2-40B4-BE49-F238E27FC236}">
                    <a16:creationId xmlns:a16="http://schemas.microsoft.com/office/drawing/2014/main" id="{87EA438D-62A3-FDAE-E5AE-E91D39D37302}"/>
                  </a:ext>
                </a:extLst>
              </p:cNvPr>
              <p:cNvSpPr/>
              <p:nvPr/>
            </p:nvSpPr>
            <p:spPr>
              <a:xfrm>
                <a:off x="10841478" y="1374825"/>
                <a:ext cx="49797" cy="91140"/>
              </a:xfrm>
              <a:custGeom>
                <a:avLst/>
                <a:gdLst>
                  <a:gd name="connsiteX0" fmla="*/ 13298 w 49797"/>
                  <a:gd name="connsiteY0" fmla="*/ 91140 h 91140"/>
                  <a:gd name="connsiteX1" fmla="*/ 0 w 49797"/>
                  <a:gd name="connsiteY1" fmla="*/ 91140 h 91140"/>
                  <a:gd name="connsiteX2" fmla="*/ 0 w 49797"/>
                  <a:gd name="connsiteY2" fmla="*/ 1589 h 91140"/>
                  <a:gd name="connsiteX3" fmla="*/ 13298 w 49797"/>
                  <a:gd name="connsiteY3" fmla="*/ 1589 h 91140"/>
                  <a:gd name="connsiteX4" fmla="*/ 13298 w 49797"/>
                  <a:gd name="connsiteY4" fmla="*/ 24932 h 91140"/>
                  <a:gd name="connsiteX5" fmla="*/ 49798 w 49797"/>
                  <a:gd name="connsiteY5" fmla="*/ 33 h 91140"/>
                  <a:gd name="connsiteX6" fmla="*/ 49798 w 49797"/>
                  <a:gd name="connsiteY6" fmla="*/ 14463 h 91140"/>
                  <a:gd name="connsiteX7" fmla="*/ 48807 w 49797"/>
                  <a:gd name="connsiteY7" fmla="*/ 14463 h 91140"/>
                  <a:gd name="connsiteX8" fmla="*/ 13298 w 49797"/>
                  <a:gd name="connsiteY8" fmla="*/ 55489 h 91140"/>
                  <a:gd name="connsiteX9" fmla="*/ 13298 w 49797"/>
                  <a:gd name="connsiteY9" fmla="*/ 91140 h 9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797" h="91140">
                    <a:moveTo>
                      <a:pt x="13298" y="91140"/>
                    </a:moveTo>
                    <a:lnTo>
                      <a:pt x="0" y="91140"/>
                    </a:lnTo>
                    <a:lnTo>
                      <a:pt x="0" y="1589"/>
                    </a:lnTo>
                    <a:lnTo>
                      <a:pt x="13298" y="1589"/>
                    </a:lnTo>
                    <a:lnTo>
                      <a:pt x="13298" y="24932"/>
                    </a:lnTo>
                    <a:cubicBezTo>
                      <a:pt x="19947" y="10077"/>
                      <a:pt x="32821" y="-674"/>
                      <a:pt x="49798" y="33"/>
                    </a:cubicBezTo>
                    <a:lnTo>
                      <a:pt x="49798" y="14463"/>
                    </a:lnTo>
                    <a:lnTo>
                      <a:pt x="48807" y="14463"/>
                    </a:lnTo>
                    <a:cubicBezTo>
                      <a:pt x="29284" y="14463"/>
                      <a:pt x="13298" y="28469"/>
                      <a:pt x="13298" y="55489"/>
                    </a:cubicBezTo>
                    <a:lnTo>
                      <a:pt x="13298" y="9114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257" name="Gráfico 4">
              <a:extLst>
                <a:ext uri="{FF2B5EF4-FFF2-40B4-BE49-F238E27FC236}">
                  <a16:creationId xmlns:a16="http://schemas.microsoft.com/office/drawing/2014/main" id="{5FE8E2E4-D773-0DC4-09AC-B326A81014B1}"/>
                </a:ext>
              </a:extLst>
            </p:cNvPr>
            <p:cNvGrpSpPr/>
            <p:nvPr/>
          </p:nvGrpSpPr>
          <p:grpSpPr>
            <a:xfrm>
              <a:off x="10113346" y="597323"/>
              <a:ext cx="609842" cy="152673"/>
              <a:chOff x="9747060" y="823830"/>
              <a:chExt cx="710890" cy="177970"/>
            </a:xfrm>
            <a:grpFill/>
          </p:grpSpPr>
          <p:sp>
            <p:nvSpPr>
              <p:cNvPr id="258" name="Forma Livre: Forma 257">
                <a:extLst>
                  <a:ext uri="{FF2B5EF4-FFF2-40B4-BE49-F238E27FC236}">
                    <a16:creationId xmlns:a16="http://schemas.microsoft.com/office/drawing/2014/main" id="{406522E5-5238-0E43-2347-692E3488BCF9}"/>
                  </a:ext>
                </a:extLst>
              </p:cNvPr>
              <p:cNvSpPr/>
              <p:nvPr/>
            </p:nvSpPr>
            <p:spPr>
              <a:xfrm>
                <a:off x="10346613" y="831045"/>
                <a:ext cx="111337" cy="169906"/>
              </a:xfrm>
              <a:custGeom>
                <a:avLst/>
                <a:gdLst>
                  <a:gd name="connsiteX0" fmla="*/ 111338 w 111337"/>
                  <a:gd name="connsiteY0" fmla="*/ 135953 h 169906"/>
                  <a:gd name="connsiteX1" fmla="*/ 108933 w 111337"/>
                  <a:gd name="connsiteY1" fmla="*/ 135953 h 169906"/>
                  <a:gd name="connsiteX2" fmla="*/ 51071 w 111337"/>
                  <a:gd name="connsiteY2" fmla="*/ 84882 h 169906"/>
                  <a:gd name="connsiteX3" fmla="*/ 51071 w 111337"/>
                  <a:gd name="connsiteY3" fmla="*/ 84175 h 169906"/>
                  <a:gd name="connsiteX4" fmla="*/ 106528 w 111337"/>
                  <a:gd name="connsiteY4" fmla="*/ 33670 h 169906"/>
                  <a:gd name="connsiteX5" fmla="*/ 111338 w 111337"/>
                  <a:gd name="connsiteY5" fmla="*/ 33812 h 169906"/>
                  <a:gd name="connsiteX6" fmla="*/ 111338 w 111337"/>
                  <a:gd name="connsiteY6" fmla="*/ 0 h 169906"/>
                  <a:gd name="connsiteX7" fmla="*/ 106952 w 111337"/>
                  <a:gd name="connsiteY7" fmla="*/ 0 h 169906"/>
                  <a:gd name="connsiteX8" fmla="*/ 0 w 111337"/>
                  <a:gd name="connsiteY8" fmla="*/ 85024 h 169906"/>
                  <a:gd name="connsiteX9" fmla="*/ 0 w 111337"/>
                  <a:gd name="connsiteY9" fmla="*/ 85590 h 169906"/>
                  <a:gd name="connsiteX10" fmla="*/ 106103 w 111337"/>
                  <a:gd name="connsiteY10" fmla="*/ 169906 h 169906"/>
                  <a:gd name="connsiteX11" fmla="*/ 111338 w 111337"/>
                  <a:gd name="connsiteY11" fmla="*/ 169906 h 169906"/>
                  <a:gd name="connsiteX12" fmla="*/ 111338 w 111337"/>
                  <a:gd name="connsiteY12" fmla="*/ 135953 h 169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337" h="169906">
                    <a:moveTo>
                      <a:pt x="111338" y="135953"/>
                    </a:moveTo>
                    <a:cubicBezTo>
                      <a:pt x="110489" y="135953"/>
                      <a:pt x="109781" y="135953"/>
                      <a:pt x="108933" y="135953"/>
                    </a:cubicBezTo>
                    <a:cubicBezTo>
                      <a:pt x="75404" y="135953"/>
                      <a:pt x="51071" y="114450"/>
                      <a:pt x="51071" y="84882"/>
                    </a:cubicBezTo>
                    <a:lnTo>
                      <a:pt x="51071" y="84175"/>
                    </a:lnTo>
                    <a:cubicBezTo>
                      <a:pt x="51071" y="55881"/>
                      <a:pt x="75404" y="33670"/>
                      <a:pt x="106528" y="33670"/>
                    </a:cubicBezTo>
                    <a:cubicBezTo>
                      <a:pt x="108225" y="33670"/>
                      <a:pt x="109781" y="33670"/>
                      <a:pt x="111338" y="33812"/>
                    </a:cubicBezTo>
                    <a:lnTo>
                      <a:pt x="111338" y="0"/>
                    </a:lnTo>
                    <a:cubicBezTo>
                      <a:pt x="109923" y="0"/>
                      <a:pt x="108367" y="0"/>
                      <a:pt x="106952" y="0"/>
                    </a:cubicBezTo>
                    <a:cubicBezTo>
                      <a:pt x="45978" y="0"/>
                      <a:pt x="0" y="36499"/>
                      <a:pt x="0" y="85024"/>
                    </a:cubicBezTo>
                    <a:lnTo>
                      <a:pt x="0" y="85590"/>
                    </a:lnTo>
                    <a:cubicBezTo>
                      <a:pt x="0" y="132841"/>
                      <a:pt x="46685" y="169906"/>
                      <a:pt x="106103" y="169906"/>
                    </a:cubicBezTo>
                    <a:cubicBezTo>
                      <a:pt x="107942" y="169906"/>
                      <a:pt x="109640" y="169906"/>
                      <a:pt x="111338" y="169906"/>
                    </a:cubicBezTo>
                    <a:lnTo>
                      <a:pt x="111338" y="135953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9" name="Forma Livre: Forma 258">
                <a:extLst>
                  <a:ext uri="{FF2B5EF4-FFF2-40B4-BE49-F238E27FC236}">
                    <a16:creationId xmlns:a16="http://schemas.microsoft.com/office/drawing/2014/main" id="{AF84632A-4614-CE1D-7AFE-A71B14428537}"/>
                  </a:ext>
                </a:extLst>
              </p:cNvPr>
              <p:cNvSpPr/>
              <p:nvPr/>
            </p:nvSpPr>
            <p:spPr>
              <a:xfrm>
                <a:off x="9747060" y="823830"/>
                <a:ext cx="160852" cy="177970"/>
              </a:xfrm>
              <a:custGeom>
                <a:avLst/>
                <a:gdLst>
                  <a:gd name="connsiteX0" fmla="*/ 94785 w 160852"/>
                  <a:gd name="connsiteY0" fmla="*/ 71867 h 177970"/>
                  <a:gd name="connsiteX1" fmla="*/ 53759 w 160852"/>
                  <a:gd name="connsiteY1" fmla="*/ 49090 h 177970"/>
                  <a:gd name="connsiteX2" fmla="*/ 53759 w 160852"/>
                  <a:gd name="connsiteY2" fmla="*/ 48524 h 177970"/>
                  <a:gd name="connsiteX3" fmla="*/ 80497 w 160852"/>
                  <a:gd name="connsiteY3" fmla="*/ 33529 h 177970"/>
                  <a:gd name="connsiteX4" fmla="*/ 109357 w 160852"/>
                  <a:gd name="connsiteY4" fmla="*/ 39046 h 177970"/>
                  <a:gd name="connsiteX5" fmla="*/ 109357 w 160852"/>
                  <a:gd name="connsiteY5" fmla="*/ 2829 h 177970"/>
                  <a:gd name="connsiteX6" fmla="*/ 81204 w 160852"/>
                  <a:gd name="connsiteY6" fmla="*/ 0 h 177970"/>
                  <a:gd name="connsiteX7" fmla="*/ 8347 w 160852"/>
                  <a:gd name="connsiteY7" fmla="*/ 52203 h 177970"/>
                  <a:gd name="connsiteX8" fmla="*/ 8347 w 160852"/>
                  <a:gd name="connsiteY8" fmla="*/ 52627 h 177970"/>
                  <a:gd name="connsiteX9" fmla="*/ 77243 w 160852"/>
                  <a:gd name="connsiteY9" fmla="*/ 105537 h 177970"/>
                  <a:gd name="connsiteX10" fmla="*/ 115299 w 160852"/>
                  <a:gd name="connsiteY10" fmla="*/ 127607 h 177970"/>
                  <a:gd name="connsiteX11" fmla="*/ 115299 w 160852"/>
                  <a:gd name="connsiteY11" fmla="*/ 128031 h 177970"/>
                  <a:gd name="connsiteX12" fmla="*/ 85307 w 160852"/>
                  <a:gd name="connsiteY12" fmla="*/ 144300 h 177970"/>
                  <a:gd name="connsiteX13" fmla="*/ 27021 w 160852"/>
                  <a:gd name="connsiteY13" fmla="*/ 123363 h 177970"/>
                  <a:gd name="connsiteX14" fmla="*/ 0 w 160852"/>
                  <a:gd name="connsiteY14" fmla="*/ 150242 h 177970"/>
                  <a:gd name="connsiteX15" fmla="*/ 84458 w 160852"/>
                  <a:gd name="connsiteY15" fmla="*/ 177970 h 177970"/>
                  <a:gd name="connsiteX16" fmla="*/ 160852 w 160852"/>
                  <a:gd name="connsiteY16" fmla="*/ 124353 h 177970"/>
                  <a:gd name="connsiteX17" fmla="*/ 160852 w 160852"/>
                  <a:gd name="connsiteY17" fmla="*/ 123928 h 177970"/>
                  <a:gd name="connsiteX18" fmla="*/ 94927 w 160852"/>
                  <a:gd name="connsiteY18" fmla="*/ 72009 h 177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852" h="177970">
                    <a:moveTo>
                      <a:pt x="94785" y="71867"/>
                    </a:moveTo>
                    <a:cubicBezTo>
                      <a:pt x="58852" y="64228"/>
                      <a:pt x="53759" y="60549"/>
                      <a:pt x="53759" y="49090"/>
                    </a:cubicBezTo>
                    <a:lnTo>
                      <a:pt x="53759" y="48524"/>
                    </a:lnTo>
                    <a:cubicBezTo>
                      <a:pt x="53759" y="40178"/>
                      <a:pt x="62955" y="33529"/>
                      <a:pt x="80497" y="33529"/>
                    </a:cubicBezTo>
                    <a:cubicBezTo>
                      <a:pt x="89410" y="33529"/>
                      <a:pt x="101152" y="35934"/>
                      <a:pt x="109357" y="39046"/>
                    </a:cubicBezTo>
                    <a:lnTo>
                      <a:pt x="109357" y="2829"/>
                    </a:lnTo>
                    <a:cubicBezTo>
                      <a:pt x="101718" y="1556"/>
                      <a:pt x="90117" y="0"/>
                      <a:pt x="81204" y="0"/>
                    </a:cubicBezTo>
                    <a:cubicBezTo>
                      <a:pt x="38622" y="0"/>
                      <a:pt x="8347" y="20796"/>
                      <a:pt x="8347" y="52203"/>
                    </a:cubicBezTo>
                    <a:lnTo>
                      <a:pt x="8347" y="52627"/>
                    </a:lnTo>
                    <a:cubicBezTo>
                      <a:pt x="8347" y="87005"/>
                      <a:pt x="35368" y="96625"/>
                      <a:pt x="77243" y="105537"/>
                    </a:cubicBezTo>
                    <a:cubicBezTo>
                      <a:pt x="112045" y="112894"/>
                      <a:pt x="115299" y="117845"/>
                      <a:pt x="115299" y="127607"/>
                    </a:cubicBezTo>
                    <a:lnTo>
                      <a:pt x="115299" y="128031"/>
                    </a:lnTo>
                    <a:cubicBezTo>
                      <a:pt x="115299" y="138217"/>
                      <a:pt x="103981" y="144300"/>
                      <a:pt x="85307" y="144300"/>
                    </a:cubicBezTo>
                    <a:cubicBezTo>
                      <a:pt x="61540" y="144300"/>
                      <a:pt x="45837" y="136095"/>
                      <a:pt x="27021" y="123363"/>
                    </a:cubicBezTo>
                    <a:lnTo>
                      <a:pt x="0" y="150242"/>
                    </a:lnTo>
                    <a:cubicBezTo>
                      <a:pt x="24899" y="168775"/>
                      <a:pt x="52910" y="177970"/>
                      <a:pt x="84458" y="177970"/>
                    </a:cubicBezTo>
                    <a:cubicBezTo>
                      <a:pt x="129304" y="177970"/>
                      <a:pt x="160852" y="158730"/>
                      <a:pt x="160852" y="124353"/>
                    </a:cubicBezTo>
                    <a:lnTo>
                      <a:pt x="160852" y="123928"/>
                    </a:lnTo>
                    <a:cubicBezTo>
                      <a:pt x="160852" y="93795"/>
                      <a:pt x="137085" y="81204"/>
                      <a:pt x="94927" y="72009"/>
                    </a:cubicBezTo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60" name="Forma Livre: Forma 259">
                <a:extLst>
                  <a:ext uri="{FF2B5EF4-FFF2-40B4-BE49-F238E27FC236}">
                    <a16:creationId xmlns:a16="http://schemas.microsoft.com/office/drawing/2014/main" id="{F98E7A83-D322-CEDE-F843-79204F48822F}"/>
                  </a:ext>
                </a:extLst>
              </p:cNvPr>
              <p:cNvSpPr/>
              <p:nvPr/>
            </p:nvSpPr>
            <p:spPr>
              <a:xfrm>
                <a:off x="9902112" y="848587"/>
                <a:ext cx="156325" cy="147695"/>
              </a:xfrm>
              <a:custGeom>
                <a:avLst/>
                <a:gdLst>
                  <a:gd name="connsiteX0" fmla="*/ 44563 w 156325"/>
                  <a:gd name="connsiteY0" fmla="*/ 62389 h 147695"/>
                  <a:gd name="connsiteX1" fmla="*/ 79224 w 156325"/>
                  <a:gd name="connsiteY1" fmla="*/ 32255 h 147695"/>
                  <a:gd name="connsiteX2" fmla="*/ 113035 w 156325"/>
                  <a:gd name="connsiteY2" fmla="*/ 62389 h 147695"/>
                  <a:gd name="connsiteX3" fmla="*/ 44563 w 156325"/>
                  <a:gd name="connsiteY3" fmla="*/ 62389 h 147695"/>
                  <a:gd name="connsiteX4" fmla="*/ 79224 w 156325"/>
                  <a:gd name="connsiteY4" fmla="*/ 0 h 147695"/>
                  <a:gd name="connsiteX5" fmla="*/ 0 w 156325"/>
                  <a:gd name="connsiteY5" fmla="*/ 73848 h 147695"/>
                  <a:gd name="connsiteX6" fmla="*/ 0 w 156325"/>
                  <a:gd name="connsiteY6" fmla="*/ 74414 h 147695"/>
                  <a:gd name="connsiteX7" fmla="*/ 83751 w 156325"/>
                  <a:gd name="connsiteY7" fmla="*/ 147695 h 147695"/>
                  <a:gd name="connsiteX8" fmla="*/ 90966 w 156325"/>
                  <a:gd name="connsiteY8" fmla="*/ 147554 h 147695"/>
                  <a:gd name="connsiteX9" fmla="*/ 90966 w 156325"/>
                  <a:gd name="connsiteY9" fmla="*/ 115157 h 147695"/>
                  <a:gd name="connsiteX10" fmla="*/ 84317 w 156325"/>
                  <a:gd name="connsiteY10" fmla="*/ 115440 h 147695"/>
                  <a:gd name="connsiteX11" fmla="*/ 45129 w 156325"/>
                  <a:gd name="connsiteY11" fmla="*/ 87712 h 147695"/>
                  <a:gd name="connsiteX12" fmla="*/ 155759 w 156325"/>
                  <a:gd name="connsiteY12" fmla="*/ 87712 h 147695"/>
                  <a:gd name="connsiteX13" fmla="*/ 156325 w 156325"/>
                  <a:gd name="connsiteY13" fmla="*/ 77667 h 147695"/>
                  <a:gd name="connsiteX14" fmla="*/ 156325 w 156325"/>
                  <a:gd name="connsiteY14" fmla="*/ 77102 h 147695"/>
                  <a:gd name="connsiteX15" fmla="*/ 79224 w 156325"/>
                  <a:gd name="connsiteY15" fmla="*/ 141 h 147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6325" h="147695">
                    <a:moveTo>
                      <a:pt x="44563" y="62389"/>
                    </a:moveTo>
                    <a:cubicBezTo>
                      <a:pt x="48100" y="44139"/>
                      <a:pt x="60408" y="32255"/>
                      <a:pt x="79224" y="32255"/>
                    </a:cubicBezTo>
                    <a:cubicBezTo>
                      <a:pt x="98039" y="32255"/>
                      <a:pt x="110347" y="44422"/>
                      <a:pt x="113035" y="62389"/>
                    </a:cubicBezTo>
                    <a:lnTo>
                      <a:pt x="44563" y="62389"/>
                    </a:lnTo>
                    <a:close/>
                    <a:moveTo>
                      <a:pt x="79224" y="0"/>
                    </a:moveTo>
                    <a:cubicBezTo>
                      <a:pt x="32538" y="0"/>
                      <a:pt x="0" y="33387"/>
                      <a:pt x="0" y="73848"/>
                    </a:cubicBezTo>
                    <a:lnTo>
                      <a:pt x="0" y="74414"/>
                    </a:lnTo>
                    <a:cubicBezTo>
                      <a:pt x="0" y="117845"/>
                      <a:pt x="35651" y="147695"/>
                      <a:pt x="83751" y="147695"/>
                    </a:cubicBezTo>
                    <a:cubicBezTo>
                      <a:pt x="85165" y="147695"/>
                      <a:pt x="89551" y="147554"/>
                      <a:pt x="90966" y="147554"/>
                    </a:cubicBezTo>
                    <a:lnTo>
                      <a:pt x="90966" y="115157"/>
                    </a:lnTo>
                    <a:cubicBezTo>
                      <a:pt x="89834" y="115157"/>
                      <a:pt x="85448" y="115440"/>
                      <a:pt x="84317" y="115440"/>
                    </a:cubicBezTo>
                    <a:cubicBezTo>
                      <a:pt x="63945" y="115440"/>
                      <a:pt x="49656" y="105962"/>
                      <a:pt x="45129" y="87712"/>
                    </a:cubicBezTo>
                    <a:lnTo>
                      <a:pt x="155759" y="87712"/>
                    </a:lnTo>
                    <a:cubicBezTo>
                      <a:pt x="156042" y="84034"/>
                      <a:pt x="156325" y="81629"/>
                      <a:pt x="156325" y="77667"/>
                    </a:cubicBezTo>
                    <a:lnTo>
                      <a:pt x="156325" y="77102"/>
                    </a:lnTo>
                    <a:cubicBezTo>
                      <a:pt x="156325" y="36924"/>
                      <a:pt x="132841" y="141"/>
                      <a:pt x="79224" y="141"/>
                    </a:cubicBezTo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61" name="Forma Livre: Forma 260">
                <a:extLst>
                  <a:ext uri="{FF2B5EF4-FFF2-40B4-BE49-F238E27FC236}">
                    <a16:creationId xmlns:a16="http://schemas.microsoft.com/office/drawing/2014/main" id="{80D7AFFD-36DF-CDAD-B15F-36C6FDB7A45B}"/>
                  </a:ext>
                </a:extLst>
              </p:cNvPr>
              <p:cNvSpPr/>
              <p:nvPr/>
            </p:nvSpPr>
            <p:spPr>
              <a:xfrm>
                <a:off x="10056598" y="850143"/>
                <a:ext cx="146280" cy="143451"/>
              </a:xfrm>
              <a:custGeom>
                <a:avLst/>
                <a:gdLst>
                  <a:gd name="connsiteX0" fmla="*/ 146139 w 146280"/>
                  <a:gd name="connsiteY0" fmla="*/ 68330 h 143451"/>
                  <a:gd name="connsiteX1" fmla="*/ 73140 w 146280"/>
                  <a:gd name="connsiteY1" fmla="*/ 0 h 143451"/>
                  <a:gd name="connsiteX2" fmla="*/ 0 w 146280"/>
                  <a:gd name="connsiteY2" fmla="*/ 68330 h 143451"/>
                  <a:gd name="connsiteX3" fmla="*/ 0 w 146280"/>
                  <a:gd name="connsiteY3" fmla="*/ 143451 h 143451"/>
                  <a:gd name="connsiteX4" fmla="*/ 45978 w 146280"/>
                  <a:gd name="connsiteY4" fmla="*/ 143451 h 143451"/>
                  <a:gd name="connsiteX5" fmla="*/ 45978 w 146280"/>
                  <a:gd name="connsiteY5" fmla="*/ 65642 h 143451"/>
                  <a:gd name="connsiteX6" fmla="*/ 73140 w 146280"/>
                  <a:gd name="connsiteY6" fmla="*/ 34660 h 143451"/>
                  <a:gd name="connsiteX7" fmla="*/ 100727 w 146280"/>
                  <a:gd name="connsiteY7" fmla="*/ 65642 h 143451"/>
                  <a:gd name="connsiteX8" fmla="*/ 100727 w 146280"/>
                  <a:gd name="connsiteY8" fmla="*/ 143451 h 143451"/>
                  <a:gd name="connsiteX9" fmla="*/ 146281 w 146280"/>
                  <a:gd name="connsiteY9" fmla="*/ 143451 h 143451"/>
                  <a:gd name="connsiteX10" fmla="*/ 146281 w 146280"/>
                  <a:gd name="connsiteY10" fmla="*/ 68330 h 143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6280" h="143451">
                    <a:moveTo>
                      <a:pt x="146139" y="68330"/>
                    </a:moveTo>
                    <a:cubicBezTo>
                      <a:pt x="146139" y="29992"/>
                      <a:pt x="122655" y="0"/>
                      <a:pt x="73140" y="0"/>
                    </a:cubicBezTo>
                    <a:cubicBezTo>
                      <a:pt x="23626" y="0"/>
                      <a:pt x="0" y="29992"/>
                      <a:pt x="0" y="68330"/>
                    </a:cubicBezTo>
                    <a:lnTo>
                      <a:pt x="0" y="143451"/>
                    </a:lnTo>
                    <a:lnTo>
                      <a:pt x="45978" y="143451"/>
                    </a:lnTo>
                    <a:lnTo>
                      <a:pt x="45978" y="65642"/>
                    </a:lnTo>
                    <a:cubicBezTo>
                      <a:pt x="46827" y="51495"/>
                      <a:pt x="52344" y="34660"/>
                      <a:pt x="73140" y="34660"/>
                    </a:cubicBezTo>
                    <a:cubicBezTo>
                      <a:pt x="93937" y="34660"/>
                      <a:pt x="99878" y="51495"/>
                      <a:pt x="100727" y="65642"/>
                    </a:cubicBezTo>
                    <a:lnTo>
                      <a:pt x="100727" y="143451"/>
                    </a:lnTo>
                    <a:lnTo>
                      <a:pt x="146281" y="143451"/>
                    </a:lnTo>
                    <a:lnTo>
                      <a:pt x="146281" y="6833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62" name="Forma Livre: Forma 261">
                <a:extLst>
                  <a:ext uri="{FF2B5EF4-FFF2-40B4-BE49-F238E27FC236}">
                    <a16:creationId xmlns:a16="http://schemas.microsoft.com/office/drawing/2014/main" id="{C54EAC0D-854E-4B3F-DE25-C3F5FD44A5F0}"/>
                  </a:ext>
                </a:extLst>
              </p:cNvPr>
              <p:cNvSpPr/>
              <p:nvPr/>
            </p:nvSpPr>
            <p:spPr>
              <a:xfrm>
                <a:off x="10201464" y="849436"/>
                <a:ext cx="147554" cy="145856"/>
              </a:xfrm>
              <a:custGeom>
                <a:avLst/>
                <a:gdLst>
                  <a:gd name="connsiteX0" fmla="*/ 75970 w 147554"/>
                  <a:gd name="connsiteY0" fmla="*/ 0 h 145856"/>
                  <a:gd name="connsiteX1" fmla="*/ 65077 w 147554"/>
                  <a:gd name="connsiteY1" fmla="*/ 0 h 145856"/>
                  <a:gd name="connsiteX2" fmla="*/ 65077 w 147554"/>
                  <a:gd name="connsiteY2" fmla="*/ 34236 h 145856"/>
                  <a:gd name="connsiteX3" fmla="*/ 91532 w 147554"/>
                  <a:gd name="connsiteY3" fmla="*/ 38622 h 145856"/>
                  <a:gd name="connsiteX4" fmla="*/ 103840 w 147554"/>
                  <a:gd name="connsiteY4" fmla="*/ 59418 h 145856"/>
                  <a:gd name="connsiteX5" fmla="*/ 70028 w 147554"/>
                  <a:gd name="connsiteY5" fmla="*/ 57013 h 145856"/>
                  <a:gd name="connsiteX6" fmla="*/ 849 w 147554"/>
                  <a:gd name="connsiteY6" fmla="*/ 93229 h 145856"/>
                  <a:gd name="connsiteX7" fmla="*/ 566 w 147554"/>
                  <a:gd name="connsiteY7" fmla="*/ 94502 h 145856"/>
                  <a:gd name="connsiteX8" fmla="*/ 566 w 147554"/>
                  <a:gd name="connsiteY8" fmla="*/ 94927 h 145856"/>
                  <a:gd name="connsiteX9" fmla="*/ 0 w 147554"/>
                  <a:gd name="connsiteY9" fmla="*/ 101859 h 145856"/>
                  <a:gd name="connsiteX10" fmla="*/ 0 w 147554"/>
                  <a:gd name="connsiteY10" fmla="*/ 102425 h 145856"/>
                  <a:gd name="connsiteX11" fmla="*/ 55032 w 147554"/>
                  <a:gd name="connsiteY11" fmla="*/ 145856 h 145856"/>
                  <a:gd name="connsiteX12" fmla="*/ 103557 w 147554"/>
                  <a:gd name="connsiteY12" fmla="*/ 127890 h 145856"/>
                  <a:gd name="connsiteX13" fmla="*/ 103557 w 147554"/>
                  <a:gd name="connsiteY13" fmla="*/ 144300 h 145856"/>
                  <a:gd name="connsiteX14" fmla="*/ 147554 w 147554"/>
                  <a:gd name="connsiteY14" fmla="*/ 144300 h 145856"/>
                  <a:gd name="connsiteX15" fmla="*/ 147554 w 147554"/>
                  <a:gd name="connsiteY15" fmla="*/ 61115 h 145856"/>
                  <a:gd name="connsiteX16" fmla="*/ 76111 w 147554"/>
                  <a:gd name="connsiteY16" fmla="*/ 0 h 145856"/>
                  <a:gd name="connsiteX17" fmla="*/ 103981 w 147554"/>
                  <a:gd name="connsiteY17" fmla="*/ 93654 h 145856"/>
                  <a:gd name="connsiteX18" fmla="*/ 73848 w 147554"/>
                  <a:gd name="connsiteY18" fmla="*/ 117704 h 145856"/>
                  <a:gd name="connsiteX19" fmla="*/ 49656 w 147554"/>
                  <a:gd name="connsiteY19" fmla="*/ 88702 h 145856"/>
                  <a:gd name="connsiteX20" fmla="*/ 104264 w 147554"/>
                  <a:gd name="connsiteY20" fmla="*/ 84458 h 145856"/>
                  <a:gd name="connsiteX21" fmla="*/ 104264 w 147554"/>
                  <a:gd name="connsiteY21" fmla="*/ 93654 h 145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7554" h="145856">
                    <a:moveTo>
                      <a:pt x="75970" y="0"/>
                    </a:moveTo>
                    <a:cubicBezTo>
                      <a:pt x="73989" y="0"/>
                      <a:pt x="67057" y="0"/>
                      <a:pt x="65077" y="0"/>
                    </a:cubicBezTo>
                    <a:lnTo>
                      <a:pt x="65077" y="34236"/>
                    </a:lnTo>
                    <a:cubicBezTo>
                      <a:pt x="73989" y="34236"/>
                      <a:pt x="86014" y="35792"/>
                      <a:pt x="91532" y="38622"/>
                    </a:cubicBezTo>
                    <a:cubicBezTo>
                      <a:pt x="99454" y="42866"/>
                      <a:pt x="103557" y="49798"/>
                      <a:pt x="103840" y="59418"/>
                    </a:cubicBezTo>
                    <a:cubicBezTo>
                      <a:pt x="92946" y="58144"/>
                      <a:pt x="80780" y="57296"/>
                      <a:pt x="70028" y="57013"/>
                    </a:cubicBezTo>
                    <a:cubicBezTo>
                      <a:pt x="26597" y="55881"/>
                      <a:pt x="5093" y="70311"/>
                      <a:pt x="849" y="93229"/>
                    </a:cubicBezTo>
                    <a:cubicBezTo>
                      <a:pt x="849" y="93654"/>
                      <a:pt x="707" y="94078"/>
                      <a:pt x="566" y="94502"/>
                    </a:cubicBezTo>
                    <a:cubicBezTo>
                      <a:pt x="566" y="94644"/>
                      <a:pt x="566" y="94785"/>
                      <a:pt x="566" y="94927"/>
                    </a:cubicBezTo>
                    <a:cubicBezTo>
                      <a:pt x="283" y="97049"/>
                      <a:pt x="0" y="99454"/>
                      <a:pt x="0" y="101859"/>
                    </a:cubicBezTo>
                    <a:lnTo>
                      <a:pt x="0" y="102425"/>
                    </a:lnTo>
                    <a:cubicBezTo>
                      <a:pt x="0" y="130578"/>
                      <a:pt x="24899" y="145856"/>
                      <a:pt x="55032" y="145856"/>
                    </a:cubicBezTo>
                    <a:cubicBezTo>
                      <a:pt x="77243" y="145856"/>
                      <a:pt x="92522" y="138641"/>
                      <a:pt x="103557" y="127890"/>
                    </a:cubicBezTo>
                    <a:lnTo>
                      <a:pt x="103557" y="144300"/>
                    </a:lnTo>
                    <a:lnTo>
                      <a:pt x="147554" y="144300"/>
                    </a:lnTo>
                    <a:lnTo>
                      <a:pt x="147554" y="61115"/>
                    </a:lnTo>
                    <a:cubicBezTo>
                      <a:pt x="147554" y="22777"/>
                      <a:pt x="125768" y="0"/>
                      <a:pt x="76111" y="0"/>
                    </a:cubicBezTo>
                    <a:moveTo>
                      <a:pt x="103981" y="93654"/>
                    </a:moveTo>
                    <a:cubicBezTo>
                      <a:pt x="100020" y="114450"/>
                      <a:pt x="78658" y="117421"/>
                      <a:pt x="73848" y="117704"/>
                    </a:cubicBezTo>
                    <a:cubicBezTo>
                      <a:pt x="39187" y="119543"/>
                      <a:pt x="38056" y="95917"/>
                      <a:pt x="49656" y="88702"/>
                    </a:cubicBezTo>
                    <a:cubicBezTo>
                      <a:pt x="65218" y="79082"/>
                      <a:pt x="104264" y="84458"/>
                      <a:pt x="104264" y="84458"/>
                    </a:cubicBezTo>
                    <a:cubicBezTo>
                      <a:pt x="104264" y="85873"/>
                      <a:pt x="104688" y="89410"/>
                      <a:pt x="104264" y="93654"/>
                    </a:cubicBezTo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0075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ertura_Curso_Cisco">
    <p:bg>
      <p:bgPr>
        <a:solidFill>
          <a:srgbClr val="1CAF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Agrupar 26">
            <a:extLst>
              <a:ext uri="{FF2B5EF4-FFF2-40B4-BE49-F238E27FC236}">
                <a16:creationId xmlns:a16="http://schemas.microsoft.com/office/drawing/2014/main" id="{D431226F-BD55-6169-62E4-85443E366ED4}"/>
              </a:ext>
            </a:extLst>
          </p:cNvPr>
          <p:cNvGrpSpPr/>
          <p:nvPr userDrawn="1"/>
        </p:nvGrpSpPr>
        <p:grpSpPr>
          <a:xfrm>
            <a:off x="726369" y="3081337"/>
            <a:ext cx="7664005" cy="2470388"/>
            <a:chOff x="4352714" y="2170117"/>
            <a:chExt cx="4108429" cy="1324296"/>
          </a:xfrm>
        </p:grpSpPr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43DF4CDA-152D-0F3D-0DB5-7E35CEB1D08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694268" y="2287059"/>
              <a:ext cx="3766875" cy="82973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b="1" kern="120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pt-BR" sz="5500">
                  <a:latin typeface="Gotham Black" pitchFamily="50" charset="0"/>
                  <a:cs typeface="Gotham Black" pitchFamily="50" charset="0"/>
                </a:rPr>
                <a:t>_ADMINISTRAÇÃO</a:t>
              </a:r>
              <a:br>
                <a:rPr lang="pt-BR" sz="5500">
                  <a:latin typeface="Gotham Black" pitchFamily="50" charset="0"/>
                  <a:cs typeface="Gotham Black" pitchFamily="50" charset="0"/>
                </a:rPr>
              </a:br>
              <a:r>
                <a:rPr lang="pt-BR" sz="5500">
                  <a:latin typeface="Gotham Black" pitchFamily="50" charset="0"/>
                  <a:cs typeface="Gotham Black" pitchFamily="50" charset="0"/>
                </a:rPr>
                <a:t>DE REDES</a:t>
              </a:r>
            </a:p>
          </p:txBody>
        </p:sp>
        <p:sp>
          <p:nvSpPr>
            <p:cNvPr id="25" name="Título 1">
              <a:extLst>
                <a:ext uri="{FF2B5EF4-FFF2-40B4-BE49-F238E27FC236}">
                  <a16:creationId xmlns:a16="http://schemas.microsoft.com/office/drawing/2014/main" id="{C42DD8BC-EDAD-54A2-0EE9-CF5355660B53}"/>
                </a:ext>
              </a:extLst>
            </p:cNvPr>
            <p:cNvSpPr txBox="1">
              <a:spLocks/>
            </p:cNvSpPr>
            <p:nvPr userDrawn="1"/>
          </p:nvSpPr>
          <p:spPr>
            <a:xfrm rot="16200000">
              <a:off x="3827238" y="2695593"/>
              <a:ext cx="1295721" cy="24476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b="1" kern="120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pt-BR" sz="2600" b="0">
                  <a:solidFill>
                    <a:schemeClr val="bg1"/>
                  </a:solidFill>
                  <a:latin typeface="Gotham" pitchFamily="50" charset="0"/>
                  <a:cs typeface="Gotham" pitchFamily="50" charset="0"/>
                </a:rPr>
                <a:t>C U R S O</a:t>
              </a:r>
            </a:p>
          </p:txBody>
        </p:sp>
        <p:sp>
          <p:nvSpPr>
            <p:cNvPr id="26" name="Título 1">
              <a:extLst>
                <a:ext uri="{FF2B5EF4-FFF2-40B4-BE49-F238E27FC236}">
                  <a16:creationId xmlns:a16="http://schemas.microsoft.com/office/drawing/2014/main" id="{48B6065B-AC13-3D8D-01D0-B135292BBDF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694270" y="3081452"/>
              <a:ext cx="2797061" cy="4129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b="1" kern="120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pt-BR" sz="3200" b="0">
                  <a:latin typeface="Gotham" pitchFamily="50" charset="0"/>
                  <a:cs typeface="Gotham" pitchFamily="50" charset="0"/>
                </a:rPr>
                <a:t>_CISCO CCNA V7.0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6BEA2EE-71FB-5408-EB1F-BFD3C8D0AA7A}"/>
              </a:ext>
            </a:extLst>
          </p:cNvPr>
          <p:cNvGrpSpPr/>
          <p:nvPr userDrawn="1"/>
        </p:nvGrpSpPr>
        <p:grpSpPr>
          <a:xfrm>
            <a:off x="755326" y="2794416"/>
            <a:ext cx="693313" cy="693313"/>
            <a:chOff x="896673" y="1654958"/>
            <a:chExt cx="936752" cy="936752"/>
          </a:xfrm>
          <a:solidFill>
            <a:srgbClr val="292255"/>
          </a:solidFill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81E38A98-9845-5788-DB65-084B893AA8DF}"/>
                </a:ext>
              </a:extLst>
            </p:cNvPr>
            <p:cNvSpPr/>
            <p:nvPr userDrawn="1"/>
          </p:nvSpPr>
          <p:spPr>
            <a:xfrm>
              <a:off x="896673" y="2123334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E088E86A-6D7F-F10B-D2EE-946B912850D4}"/>
                </a:ext>
              </a:extLst>
            </p:cNvPr>
            <p:cNvSpPr/>
            <p:nvPr userDrawn="1"/>
          </p:nvSpPr>
          <p:spPr>
            <a:xfrm>
              <a:off x="1365049" y="1654958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E90873A-E417-5A9C-AC49-39F87035DE4D}"/>
              </a:ext>
            </a:extLst>
          </p:cNvPr>
          <p:cNvGrpSpPr/>
          <p:nvPr userDrawn="1"/>
        </p:nvGrpSpPr>
        <p:grpSpPr>
          <a:xfrm>
            <a:off x="5260731" y="5098185"/>
            <a:ext cx="693313" cy="693313"/>
            <a:chOff x="896673" y="1654958"/>
            <a:chExt cx="936752" cy="936752"/>
          </a:xfrm>
          <a:solidFill>
            <a:srgbClr val="292255"/>
          </a:solidFill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7B681A56-9E8D-4FCC-6C1B-3F70336DC0C1}"/>
                </a:ext>
              </a:extLst>
            </p:cNvPr>
            <p:cNvSpPr/>
            <p:nvPr userDrawn="1"/>
          </p:nvSpPr>
          <p:spPr>
            <a:xfrm>
              <a:off x="896673" y="2123334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66F344C-C6E9-7E41-7E1A-E855D7CE1153}"/>
                </a:ext>
              </a:extLst>
            </p:cNvPr>
            <p:cNvSpPr/>
            <p:nvPr userDrawn="1"/>
          </p:nvSpPr>
          <p:spPr>
            <a:xfrm>
              <a:off x="1365049" y="1654958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" name="Gráfico 2">
            <a:extLst>
              <a:ext uri="{FF2B5EF4-FFF2-40B4-BE49-F238E27FC236}">
                <a16:creationId xmlns:a16="http://schemas.microsoft.com/office/drawing/2014/main" id="{6EFB2D57-5DB2-55D3-A40B-3AE892EC7D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326" y="593635"/>
            <a:ext cx="1130308" cy="593770"/>
          </a:xfrm>
          <a:prstGeom prst="rect">
            <a:avLst/>
          </a:prstGeom>
        </p:spPr>
      </p:pic>
      <p:grpSp>
        <p:nvGrpSpPr>
          <p:cNvPr id="11" name="Gráfico 4">
            <a:extLst>
              <a:ext uri="{FF2B5EF4-FFF2-40B4-BE49-F238E27FC236}">
                <a16:creationId xmlns:a16="http://schemas.microsoft.com/office/drawing/2014/main" id="{D0E0A5BE-BD0A-F779-D227-EBE53AE5CCA5}"/>
              </a:ext>
            </a:extLst>
          </p:cNvPr>
          <p:cNvGrpSpPr/>
          <p:nvPr/>
        </p:nvGrpSpPr>
        <p:grpSpPr>
          <a:xfrm>
            <a:off x="10124754" y="1269424"/>
            <a:ext cx="1469932" cy="768946"/>
            <a:chOff x="9760358" y="1607295"/>
            <a:chExt cx="1713494" cy="896358"/>
          </a:xfrm>
          <a:solidFill>
            <a:srgbClr val="623889"/>
          </a:solidFill>
        </p:grpSpPr>
        <p:grpSp>
          <p:nvGrpSpPr>
            <p:cNvPr id="56" name="Gráfico 4">
              <a:extLst>
                <a:ext uri="{FF2B5EF4-FFF2-40B4-BE49-F238E27FC236}">
                  <a16:creationId xmlns:a16="http://schemas.microsoft.com/office/drawing/2014/main" id="{E947F52A-0174-A53A-D71B-1E9B12DE6288}"/>
                </a:ext>
              </a:extLst>
            </p:cNvPr>
            <p:cNvGrpSpPr/>
            <p:nvPr/>
          </p:nvGrpSpPr>
          <p:grpSpPr>
            <a:xfrm>
              <a:off x="9760358" y="1607295"/>
              <a:ext cx="1427440" cy="349149"/>
              <a:chOff x="9760358" y="1607295"/>
              <a:chExt cx="1427440" cy="349149"/>
            </a:xfrm>
            <a:grpFill/>
          </p:grpSpPr>
          <p:sp>
            <p:nvSpPr>
              <p:cNvPr id="63" name="Forma Livre: Forma 62">
                <a:extLst>
                  <a:ext uri="{FF2B5EF4-FFF2-40B4-BE49-F238E27FC236}">
                    <a16:creationId xmlns:a16="http://schemas.microsoft.com/office/drawing/2014/main" id="{20C332F2-D366-95E7-9FB7-612978581550}"/>
                  </a:ext>
                </a:extLst>
              </p:cNvPr>
              <p:cNvSpPr/>
              <p:nvPr/>
            </p:nvSpPr>
            <p:spPr>
              <a:xfrm>
                <a:off x="9760358" y="1607295"/>
                <a:ext cx="174433" cy="347735"/>
              </a:xfrm>
              <a:custGeom>
                <a:avLst/>
                <a:gdLst>
                  <a:gd name="connsiteX0" fmla="*/ 112186 w 174433"/>
                  <a:gd name="connsiteY0" fmla="*/ 347594 h 347735"/>
                  <a:gd name="connsiteX1" fmla="*/ 32680 w 174433"/>
                  <a:gd name="connsiteY1" fmla="*/ 265541 h 347735"/>
                  <a:gd name="connsiteX2" fmla="*/ 32680 w 174433"/>
                  <a:gd name="connsiteY2" fmla="*/ 136095 h 347735"/>
                  <a:gd name="connsiteX3" fmla="*/ 0 w 174433"/>
                  <a:gd name="connsiteY3" fmla="*/ 136095 h 347735"/>
                  <a:gd name="connsiteX4" fmla="*/ 0 w 174433"/>
                  <a:gd name="connsiteY4" fmla="*/ 69887 h 347735"/>
                  <a:gd name="connsiteX5" fmla="*/ 32680 w 174433"/>
                  <a:gd name="connsiteY5" fmla="*/ 69887 h 347735"/>
                  <a:gd name="connsiteX6" fmla="*/ 32680 w 174433"/>
                  <a:gd name="connsiteY6" fmla="*/ 0 h 347735"/>
                  <a:gd name="connsiteX7" fmla="*/ 110206 w 174433"/>
                  <a:gd name="connsiteY7" fmla="*/ 0 h 347735"/>
                  <a:gd name="connsiteX8" fmla="*/ 110206 w 174433"/>
                  <a:gd name="connsiteY8" fmla="*/ 69887 h 347735"/>
                  <a:gd name="connsiteX9" fmla="*/ 174434 w 174433"/>
                  <a:gd name="connsiteY9" fmla="*/ 69887 h 347735"/>
                  <a:gd name="connsiteX10" fmla="*/ 174434 w 174433"/>
                  <a:gd name="connsiteY10" fmla="*/ 136095 h 347735"/>
                  <a:gd name="connsiteX11" fmla="*/ 110206 w 174433"/>
                  <a:gd name="connsiteY11" fmla="*/ 136095 h 347735"/>
                  <a:gd name="connsiteX12" fmla="*/ 110206 w 174433"/>
                  <a:gd name="connsiteY12" fmla="*/ 252808 h 347735"/>
                  <a:gd name="connsiteX13" fmla="*/ 135246 w 174433"/>
                  <a:gd name="connsiteY13" fmla="*/ 279263 h 347735"/>
                  <a:gd name="connsiteX14" fmla="*/ 173443 w 174433"/>
                  <a:gd name="connsiteY14" fmla="*/ 269643 h 347735"/>
                  <a:gd name="connsiteX15" fmla="*/ 173443 w 174433"/>
                  <a:gd name="connsiteY15" fmla="*/ 331890 h 347735"/>
                  <a:gd name="connsiteX16" fmla="*/ 112328 w 174433"/>
                  <a:gd name="connsiteY16" fmla="*/ 347735 h 347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4433" h="347735">
                    <a:moveTo>
                      <a:pt x="112186" y="347594"/>
                    </a:moveTo>
                    <a:cubicBezTo>
                      <a:pt x="64794" y="347594"/>
                      <a:pt x="32680" y="328778"/>
                      <a:pt x="32680" y="265541"/>
                    </a:cubicBezTo>
                    <a:lnTo>
                      <a:pt x="32680" y="136095"/>
                    </a:lnTo>
                    <a:lnTo>
                      <a:pt x="0" y="136095"/>
                    </a:lnTo>
                    <a:lnTo>
                      <a:pt x="0" y="69887"/>
                    </a:lnTo>
                    <a:lnTo>
                      <a:pt x="32680" y="69887"/>
                    </a:lnTo>
                    <a:lnTo>
                      <a:pt x="32680" y="0"/>
                    </a:lnTo>
                    <a:lnTo>
                      <a:pt x="110206" y="0"/>
                    </a:lnTo>
                    <a:lnTo>
                      <a:pt x="110206" y="69887"/>
                    </a:lnTo>
                    <a:lnTo>
                      <a:pt x="174434" y="69887"/>
                    </a:lnTo>
                    <a:lnTo>
                      <a:pt x="174434" y="136095"/>
                    </a:lnTo>
                    <a:lnTo>
                      <a:pt x="110206" y="136095"/>
                    </a:lnTo>
                    <a:lnTo>
                      <a:pt x="110206" y="252808"/>
                    </a:lnTo>
                    <a:cubicBezTo>
                      <a:pt x="110206" y="270634"/>
                      <a:pt x="117845" y="279263"/>
                      <a:pt x="135246" y="279263"/>
                    </a:cubicBezTo>
                    <a:cubicBezTo>
                      <a:pt x="149535" y="279263"/>
                      <a:pt x="162267" y="275727"/>
                      <a:pt x="173443" y="269643"/>
                    </a:cubicBezTo>
                    <a:lnTo>
                      <a:pt x="173443" y="331890"/>
                    </a:lnTo>
                    <a:cubicBezTo>
                      <a:pt x="157174" y="341510"/>
                      <a:pt x="138217" y="347735"/>
                      <a:pt x="112328" y="34773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4" name="Forma Livre: Forma 63">
                <a:extLst>
                  <a:ext uri="{FF2B5EF4-FFF2-40B4-BE49-F238E27FC236}">
                    <a16:creationId xmlns:a16="http://schemas.microsoft.com/office/drawing/2014/main" id="{B39F7F11-4EDC-B747-DA72-52C4AD015270}"/>
                  </a:ext>
                </a:extLst>
              </p:cNvPr>
              <p:cNvSpPr/>
              <p:nvPr/>
            </p:nvSpPr>
            <p:spPr>
              <a:xfrm>
                <a:off x="9970866" y="1671947"/>
                <a:ext cx="268087" cy="284356"/>
              </a:xfrm>
              <a:custGeom>
                <a:avLst/>
                <a:gdLst>
                  <a:gd name="connsiteX0" fmla="*/ 267238 w 268087"/>
                  <a:gd name="connsiteY0" fmla="*/ 168775 h 284356"/>
                  <a:gd name="connsiteX1" fmla="*/ 77102 w 268087"/>
                  <a:gd name="connsiteY1" fmla="*/ 168775 h 284356"/>
                  <a:gd name="connsiteX2" fmla="*/ 143876 w 268087"/>
                  <a:gd name="connsiteY2" fmla="*/ 222251 h 284356"/>
                  <a:gd name="connsiteX3" fmla="*/ 210084 w 268087"/>
                  <a:gd name="connsiteY3" fmla="*/ 194239 h 284356"/>
                  <a:gd name="connsiteX4" fmla="*/ 254365 w 268087"/>
                  <a:gd name="connsiteY4" fmla="*/ 233427 h 284356"/>
                  <a:gd name="connsiteX5" fmla="*/ 142744 w 268087"/>
                  <a:gd name="connsiteY5" fmla="*/ 284356 h 284356"/>
                  <a:gd name="connsiteX6" fmla="*/ 0 w 268087"/>
                  <a:gd name="connsiteY6" fmla="*/ 143168 h 284356"/>
                  <a:gd name="connsiteX7" fmla="*/ 0 w 268087"/>
                  <a:gd name="connsiteY7" fmla="*/ 142178 h 284356"/>
                  <a:gd name="connsiteX8" fmla="*/ 135105 w 268087"/>
                  <a:gd name="connsiteY8" fmla="*/ 0 h 284356"/>
                  <a:gd name="connsiteX9" fmla="*/ 268087 w 268087"/>
                  <a:gd name="connsiteY9" fmla="*/ 148403 h 284356"/>
                  <a:gd name="connsiteX10" fmla="*/ 268087 w 268087"/>
                  <a:gd name="connsiteY10" fmla="*/ 149393 h 284356"/>
                  <a:gd name="connsiteX11" fmla="*/ 267097 w 268087"/>
                  <a:gd name="connsiteY11" fmla="*/ 168775 h 284356"/>
                  <a:gd name="connsiteX12" fmla="*/ 135246 w 268087"/>
                  <a:gd name="connsiteY12" fmla="*/ 62247 h 284356"/>
                  <a:gd name="connsiteX13" fmla="*/ 76111 w 268087"/>
                  <a:gd name="connsiteY13" fmla="*/ 120392 h 284356"/>
                  <a:gd name="connsiteX14" fmla="*/ 192825 w 268087"/>
                  <a:gd name="connsiteY14" fmla="*/ 120392 h 284356"/>
                  <a:gd name="connsiteX15" fmla="*/ 135246 w 268087"/>
                  <a:gd name="connsiteY15" fmla="*/ 62247 h 28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8087" h="284356">
                    <a:moveTo>
                      <a:pt x="267238" y="168775"/>
                    </a:moveTo>
                    <a:lnTo>
                      <a:pt x="77102" y="168775"/>
                    </a:lnTo>
                    <a:cubicBezTo>
                      <a:pt x="84741" y="204001"/>
                      <a:pt x="109215" y="222251"/>
                      <a:pt x="143876" y="222251"/>
                    </a:cubicBezTo>
                    <a:cubicBezTo>
                      <a:pt x="169906" y="222251"/>
                      <a:pt x="188722" y="214045"/>
                      <a:pt x="210084" y="194239"/>
                    </a:cubicBezTo>
                    <a:lnTo>
                      <a:pt x="254365" y="233427"/>
                    </a:lnTo>
                    <a:cubicBezTo>
                      <a:pt x="228900" y="264975"/>
                      <a:pt x="192117" y="284356"/>
                      <a:pt x="142744" y="284356"/>
                    </a:cubicBezTo>
                    <a:cubicBezTo>
                      <a:pt x="60691" y="284356"/>
                      <a:pt x="0" y="226778"/>
                      <a:pt x="0" y="143168"/>
                    </a:cubicBezTo>
                    <a:lnTo>
                      <a:pt x="0" y="142178"/>
                    </a:lnTo>
                    <a:cubicBezTo>
                      <a:pt x="0" y="64228"/>
                      <a:pt x="55598" y="0"/>
                      <a:pt x="135105" y="0"/>
                    </a:cubicBezTo>
                    <a:cubicBezTo>
                      <a:pt x="226353" y="0"/>
                      <a:pt x="268087" y="70877"/>
                      <a:pt x="268087" y="148403"/>
                    </a:cubicBezTo>
                    <a:lnTo>
                      <a:pt x="268087" y="149393"/>
                    </a:lnTo>
                    <a:cubicBezTo>
                      <a:pt x="268087" y="157033"/>
                      <a:pt x="267521" y="161560"/>
                      <a:pt x="267097" y="168775"/>
                    </a:cubicBezTo>
                    <a:close/>
                    <a:moveTo>
                      <a:pt x="135246" y="62247"/>
                    </a:moveTo>
                    <a:cubicBezTo>
                      <a:pt x="103132" y="62247"/>
                      <a:pt x="82195" y="85165"/>
                      <a:pt x="76111" y="120392"/>
                    </a:cubicBezTo>
                    <a:lnTo>
                      <a:pt x="192825" y="120392"/>
                    </a:lnTo>
                    <a:cubicBezTo>
                      <a:pt x="188298" y="85731"/>
                      <a:pt x="167784" y="62247"/>
                      <a:pt x="135246" y="62247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5" name="Forma Livre: Forma 64">
                <a:extLst>
                  <a:ext uri="{FF2B5EF4-FFF2-40B4-BE49-F238E27FC236}">
                    <a16:creationId xmlns:a16="http://schemas.microsoft.com/office/drawing/2014/main" id="{F60FAB3A-C94B-979E-56E2-C1568689F986}"/>
                  </a:ext>
                </a:extLst>
              </p:cNvPr>
              <p:cNvSpPr/>
              <p:nvPr/>
            </p:nvSpPr>
            <p:spPr>
              <a:xfrm>
                <a:off x="10283517" y="1672088"/>
                <a:ext cx="253940" cy="284356"/>
              </a:xfrm>
              <a:custGeom>
                <a:avLst/>
                <a:gdLst>
                  <a:gd name="connsiteX0" fmla="*/ 142178 w 253940"/>
                  <a:gd name="connsiteY0" fmla="*/ 284356 h 284356"/>
                  <a:gd name="connsiteX1" fmla="*/ 0 w 253940"/>
                  <a:gd name="connsiteY1" fmla="*/ 143168 h 284356"/>
                  <a:gd name="connsiteX2" fmla="*/ 0 w 253940"/>
                  <a:gd name="connsiteY2" fmla="*/ 142178 h 284356"/>
                  <a:gd name="connsiteX3" fmla="*/ 143310 w 253940"/>
                  <a:gd name="connsiteY3" fmla="*/ 0 h 284356"/>
                  <a:gd name="connsiteX4" fmla="*/ 252384 w 253940"/>
                  <a:gd name="connsiteY4" fmla="*/ 45837 h 284356"/>
                  <a:gd name="connsiteX5" fmla="*/ 204991 w 253940"/>
                  <a:gd name="connsiteY5" fmla="*/ 96766 h 284356"/>
                  <a:gd name="connsiteX6" fmla="*/ 142744 w 253940"/>
                  <a:gd name="connsiteY6" fmla="*/ 66633 h 284356"/>
                  <a:gd name="connsiteX7" fmla="*/ 76536 w 253940"/>
                  <a:gd name="connsiteY7" fmla="*/ 141046 h 284356"/>
                  <a:gd name="connsiteX8" fmla="*/ 76536 w 253940"/>
                  <a:gd name="connsiteY8" fmla="*/ 142037 h 284356"/>
                  <a:gd name="connsiteX9" fmla="*/ 145856 w 253940"/>
                  <a:gd name="connsiteY9" fmla="*/ 217441 h 284356"/>
                  <a:gd name="connsiteX10" fmla="*/ 208528 w 253940"/>
                  <a:gd name="connsiteY10" fmla="*/ 188439 h 284356"/>
                  <a:gd name="connsiteX11" fmla="*/ 253940 w 253940"/>
                  <a:gd name="connsiteY11" fmla="*/ 234276 h 284356"/>
                  <a:gd name="connsiteX12" fmla="*/ 142320 w 253940"/>
                  <a:gd name="connsiteY12" fmla="*/ 284215 h 28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3940" h="284356">
                    <a:moveTo>
                      <a:pt x="142178" y="284356"/>
                    </a:moveTo>
                    <a:cubicBezTo>
                      <a:pt x="60125" y="284356"/>
                      <a:pt x="0" y="221119"/>
                      <a:pt x="0" y="143168"/>
                    </a:cubicBezTo>
                    <a:lnTo>
                      <a:pt x="0" y="142178"/>
                    </a:lnTo>
                    <a:cubicBezTo>
                      <a:pt x="0" y="64228"/>
                      <a:pt x="59701" y="0"/>
                      <a:pt x="143310" y="0"/>
                    </a:cubicBezTo>
                    <a:cubicBezTo>
                      <a:pt x="194805" y="0"/>
                      <a:pt x="226919" y="17401"/>
                      <a:pt x="252384" y="45837"/>
                    </a:cubicBezTo>
                    <a:lnTo>
                      <a:pt x="204991" y="96766"/>
                    </a:lnTo>
                    <a:cubicBezTo>
                      <a:pt x="187590" y="78375"/>
                      <a:pt x="170331" y="66633"/>
                      <a:pt x="142744" y="66633"/>
                    </a:cubicBezTo>
                    <a:cubicBezTo>
                      <a:pt x="103981" y="66633"/>
                      <a:pt x="76536" y="100727"/>
                      <a:pt x="76536" y="141046"/>
                    </a:cubicBezTo>
                    <a:lnTo>
                      <a:pt x="76536" y="142037"/>
                    </a:lnTo>
                    <a:cubicBezTo>
                      <a:pt x="76536" y="183770"/>
                      <a:pt x="103557" y="217441"/>
                      <a:pt x="145856" y="217441"/>
                    </a:cubicBezTo>
                    <a:cubicBezTo>
                      <a:pt x="171887" y="217441"/>
                      <a:pt x="189712" y="206264"/>
                      <a:pt x="208528" y="188439"/>
                    </a:cubicBezTo>
                    <a:lnTo>
                      <a:pt x="253940" y="234276"/>
                    </a:lnTo>
                    <a:cubicBezTo>
                      <a:pt x="227485" y="263277"/>
                      <a:pt x="196786" y="284215"/>
                      <a:pt x="142320" y="28421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6" name="Forma Livre: Forma 65">
                <a:extLst>
                  <a:ext uri="{FF2B5EF4-FFF2-40B4-BE49-F238E27FC236}">
                    <a16:creationId xmlns:a16="http://schemas.microsoft.com/office/drawing/2014/main" id="{760591EF-A75F-44A1-D8AC-101F1FE106E2}"/>
                  </a:ext>
                </a:extLst>
              </p:cNvPr>
              <p:cNvSpPr/>
              <p:nvPr/>
            </p:nvSpPr>
            <p:spPr>
              <a:xfrm>
                <a:off x="10587679" y="1672088"/>
                <a:ext cx="250403" cy="278272"/>
              </a:xfrm>
              <a:custGeom>
                <a:avLst/>
                <a:gdLst>
                  <a:gd name="connsiteX0" fmla="*/ 172877 w 250403"/>
                  <a:gd name="connsiteY0" fmla="*/ 278273 h 278272"/>
                  <a:gd name="connsiteX1" fmla="*/ 172877 w 250403"/>
                  <a:gd name="connsiteY1" fmla="*/ 125909 h 278272"/>
                  <a:gd name="connsiteX2" fmla="*/ 125909 w 250403"/>
                  <a:gd name="connsiteY2" fmla="*/ 70311 h 278272"/>
                  <a:gd name="connsiteX3" fmla="*/ 77526 w 250403"/>
                  <a:gd name="connsiteY3" fmla="*/ 125909 h 278272"/>
                  <a:gd name="connsiteX4" fmla="*/ 77526 w 250403"/>
                  <a:gd name="connsiteY4" fmla="*/ 278273 h 278272"/>
                  <a:gd name="connsiteX5" fmla="*/ 0 w 250403"/>
                  <a:gd name="connsiteY5" fmla="*/ 278273 h 278272"/>
                  <a:gd name="connsiteX6" fmla="*/ 0 w 250403"/>
                  <a:gd name="connsiteY6" fmla="*/ 5093 h 278272"/>
                  <a:gd name="connsiteX7" fmla="*/ 77526 w 250403"/>
                  <a:gd name="connsiteY7" fmla="*/ 5093 h 278272"/>
                  <a:gd name="connsiteX8" fmla="*/ 77526 w 250403"/>
                  <a:gd name="connsiteY8" fmla="*/ 43856 h 278272"/>
                  <a:gd name="connsiteX9" fmla="*/ 157598 w 250403"/>
                  <a:gd name="connsiteY9" fmla="*/ 0 h 278272"/>
                  <a:gd name="connsiteX10" fmla="*/ 250403 w 250403"/>
                  <a:gd name="connsiteY10" fmla="*/ 101435 h 278272"/>
                  <a:gd name="connsiteX11" fmla="*/ 250403 w 250403"/>
                  <a:gd name="connsiteY11" fmla="*/ 278273 h 278272"/>
                  <a:gd name="connsiteX12" fmla="*/ 172877 w 250403"/>
                  <a:gd name="connsiteY12" fmla="*/ 278273 h 27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0403" h="278272">
                    <a:moveTo>
                      <a:pt x="172877" y="278273"/>
                    </a:moveTo>
                    <a:lnTo>
                      <a:pt x="172877" y="125909"/>
                    </a:lnTo>
                    <a:cubicBezTo>
                      <a:pt x="172877" y="89268"/>
                      <a:pt x="155477" y="70311"/>
                      <a:pt x="125909" y="70311"/>
                    </a:cubicBezTo>
                    <a:cubicBezTo>
                      <a:pt x="96342" y="70311"/>
                      <a:pt x="77526" y="89127"/>
                      <a:pt x="77526" y="125909"/>
                    </a:cubicBezTo>
                    <a:lnTo>
                      <a:pt x="77526" y="278273"/>
                    </a:lnTo>
                    <a:lnTo>
                      <a:pt x="0" y="278273"/>
                    </a:lnTo>
                    <a:lnTo>
                      <a:pt x="0" y="5093"/>
                    </a:lnTo>
                    <a:lnTo>
                      <a:pt x="77526" y="5093"/>
                    </a:lnTo>
                    <a:lnTo>
                      <a:pt x="77526" y="43856"/>
                    </a:lnTo>
                    <a:cubicBezTo>
                      <a:pt x="95351" y="20938"/>
                      <a:pt x="118270" y="0"/>
                      <a:pt x="157598" y="0"/>
                    </a:cubicBezTo>
                    <a:cubicBezTo>
                      <a:pt x="216167" y="0"/>
                      <a:pt x="250403" y="38763"/>
                      <a:pt x="250403" y="101435"/>
                    </a:cubicBezTo>
                    <a:lnTo>
                      <a:pt x="250403" y="278273"/>
                    </a:lnTo>
                    <a:lnTo>
                      <a:pt x="172877" y="278273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7" name="Forma Livre: Forma 66">
                <a:extLst>
                  <a:ext uri="{FF2B5EF4-FFF2-40B4-BE49-F238E27FC236}">
                    <a16:creationId xmlns:a16="http://schemas.microsoft.com/office/drawing/2014/main" id="{954898A6-200B-DA78-C61F-9B8261148D62}"/>
                  </a:ext>
                </a:extLst>
              </p:cNvPr>
              <p:cNvSpPr/>
              <p:nvPr/>
            </p:nvSpPr>
            <p:spPr>
              <a:xfrm>
                <a:off x="10892124" y="1672088"/>
                <a:ext cx="295673" cy="284356"/>
              </a:xfrm>
              <a:custGeom>
                <a:avLst/>
                <a:gdLst>
                  <a:gd name="connsiteX0" fmla="*/ 147271 w 295673"/>
                  <a:gd name="connsiteY0" fmla="*/ 284356 h 284356"/>
                  <a:gd name="connsiteX1" fmla="*/ 0 w 295673"/>
                  <a:gd name="connsiteY1" fmla="*/ 143168 h 284356"/>
                  <a:gd name="connsiteX2" fmla="*/ 0 w 295673"/>
                  <a:gd name="connsiteY2" fmla="*/ 142178 h 284356"/>
                  <a:gd name="connsiteX3" fmla="*/ 148403 w 295673"/>
                  <a:gd name="connsiteY3" fmla="*/ 0 h 284356"/>
                  <a:gd name="connsiteX4" fmla="*/ 295674 w 295673"/>
                  <a:gd name="connsiteY4" fmla="*/ 141188 h 284356"/>
                  <a:gd name="connsiteX5" fmla="*/ 295674 w 295673"/>
                  <a:gd name="connsiteY5" fmla="*/ 142178 h 284356"/>
                  <a:gd name="connsiteX6" fmla="*/ 147271 w 295673"/>
                  <a:gd name="connsiteY6" fmla="*/ 284356 h 284356"/>
                  <a:gd name="connsiteX7" fmla="*/ 219138 w 295673"/>
                  <a:gd name="connsiteY7" fmla="*/ 142178 h 284356"/>
                  <a:gd name="connsiteX8" fmla="*/ 147271 w 295673"/>
                  <a:gd name="connsiteY8" fmla="*/ 66774 h 284356"/>
                  <a:gd name="connsiteX9" fmla="*/ 76394 w 295673"/>
                  <a:gd name="connsiteY9" fmla="*/ 141188 h 284356"/>
                  <a:gd name="connsiteX10" fmla="*/ 76394 w 295673"/>
                  <a:gd name="connsiteY10" fmla="*/ 142178 h 284356"/>
                  <a:gd name="connsiteX11" fmla="*/ 148261 w 295673"/>
                  <a:gd name="connsiteY11" fmla="*/ 217582 h 284356"/>
                  <a:gd name="connsiteX12" fmla="*/ 219138 w 295673"/>
                  <a:gd name="connsiteY12" fmla="*/ 143168 h 284356"/>
                  <a:gd name="connsiteX13" fmla="*/ 219138 w 295673"/>
                  <a:gd name="connsiteY13" fmla="*/ 142178 h 28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5673" h="284356">
                    <a:moveTo>
                      <a:pt x="147271" y="284356"/>
                    </a:moveTo>
                    <a:cubicBezTo>
                      <a:pt x="62672" y="284356"/>
                      <a:pt x="0" y="221685"/>
                      <a:pt x="0" y="143168"/>
                    </a:cubicBezTo>
                    <a:lnTo>
                      <a:pt x="0" y="142178"/>
                    </a:lnTo>
                    <a:cubicBezTo>
                      <a:pt x="0" y="63662"/>
                      <a:pt x="63237" y="0"/>
                      <a:pt x="148403" y="0"/>
                    </a:cubicBezTo>
                    <a:cubicBezTo>
                      <a:pt x="233568" y="0"/>
                      <a:pt x="295674" y="62672"/>
                      <a:pt x="295674" y="141188"/>
                    </a:cubicBezTo>
                    <a:lnTo>
                      <a:pt x="295674" y="142178"/>
                    </a:lnTo>
                    <a:cubicBezTo>
                      <a:pt x="295674" y="220694"/>
                      <a:pt x="232437" y="284356"/>
                      <a:pt x="147271" y="284356"/>
                    </a:cubicBezTo>
                    <a:close/>
                    <a:moveTo>
                      <a:pt x="219138" y="142178"/>
                    </a:moveTo>
                    <a:cubicBezTo>
                      <a:pt x="219138" y="101859"/>
                      <a:pt x="190137" y="66774"/>
                      <a:pt x="147271" y="66774"/>
                    </a:cubicBezTo>
                    <a:cubicBezTo>
                      <a:pt x="104405" y="66774"/>
                      <a:pt x="76394" y="100869"/>
                      <a:pt x="76394" y="141188"/>
                    </a:cubicBezTo>
                    <a:lnTo>
                      <a:pt x="76394" y="142178"/>
                    </a:lnTo>
                    <a:cubicBezTo>
                      <a:pt x="76394" y="182497"/>
                      <a:pt x="105396" y="217582"/>
                      <a:pt x="148261" y="217582"/>
                    </a:cubicBezTo>
                    <a:cubicBezTo>
                      <a:pt x="191127" y="217582"/>
                      <a:pt x="219138" y="183488"/>
                      <a:pt x="219138" y="143168"/>
                    </a:cubicBezTo>
                    <a:lnTo>
                      <a:pt x="219138" y="142178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57" name="Gráfico 4">
              <a:extLst>
                <a:ext uri="{FF2B5EF4-FFF2-40B4-BE49-F238E27FC236}">
                  <a16:creationId xmlns:a16="http://schemas.microsoft.com/office/drawing/2014/main" id="{D78D810C-5AFA-47C6-EC8E-C7020A9E910C}"/>
                </a:ext>
              </a:extLst>
            </p:cNvPr>
            <p:cNvGrpSpPr/>
            <p:nvPr/>
          </p:nvGrpSpPr>
          <p:grpSpPr>
            <a:xfrm>
              <a:off x="10252110" y="2048825"/>
              <a:ext cx="1221741" cy="454828"/>
              <a:chOff x="10252110" y="2048825"/>
              <a:chExt cx="1221741" cy="454828"/>
            </a:xfrm>
            <a:grpFill/>
          </p:grpSpPr>
          <p:sp>
            <p:nvSpPr>
              <p:cNvPr id="58" name="Forma Livre: Forma 57">
                <a:extLst>
                  <a:ext uri="{FF2B5EF4-FFF2-40B4-BE49-F238E27FC236}">
                    <a16:creationId xmlns:a16="http://schemas.microsoft.com/office/drawing/2014/main" id="{8EF25A5F-5A11-4494-637F-E20BB4FBB17D}"/>
                  </a:ext>
                </a:extLst>
              </p:cNvPr>
              <p:cNvSpPr/>
              <p:nvPr/>
            </p:nvSpPr>
            <p:spPr>
              <a:xfrm>
                <a:off x="10252110" y="2048825"/>
                <a:ext cx="77526" cy="372209"/>
              </a:xfrm>
              <a:custGeom>
                <a:avLst/>
                <a:gdLst>
                  <a:gd name="connsiteX0" fmla="*/ 0 w 77526"/>
                  <a:gd name="connsiteY0" fmla="*/ 372210 h 372209"/>
                  <a:gd name="connsiteX1" fmla="*/ 0 w 77526"/>
                  <a:gd name="connsiteY1" fmla="*/ 0 h 372209"/>
                  <a:gd name="connsiteX2" fmla="*/ 77526 w 77526"/>
                  <a:gd name="connsiteY2" fmla="*/ 0 h 372209"/>
                  <a:gd name="connsiteX3" fmla="*/ 77526 w 77526"/>
                  <a:gd name="connsiteY3" fmla="*/ 372210 h 372209"/>
                  <a:gd name="connsiteX4" fmla="*/ 0 w 77526"/>
                  <a:gd name="connsiteY4" fmla="*/ 372210 h 372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26" h="372209">
                    <a:moveTo>
                      <a:pt x="0" y="372210"/>
                    </a:moveTo>
                    <a:lnTo>
                      <a:pt x="0" y="0"/>
                    </a:lnTo>
                    <a:lnTo>
                      <a:pt x="77526" y="0"/>
                    </a:lnTo>
                    <a:lnTo>
                      <a:pt x="77526" y="372210"/>
                    </a:lnTo>
                    <a:lnTo>
                      <a:pt x="0" y="37221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9" name="Forma Livre: Forma 58">
                <a:extLst>
                  <a:ext uri="{FF2B5EF4-FFF2-40B4-BE49-F238E27FC236}">
                    <a16:creationId xmlns:a16="http://schemas.microsoft.com/office/drawing/2014/main" id="{7079FF41-D963-FCD2-36A1-63603A075DA1}"/>
                  </a:ext>
                </a:extLst>
              </p:cNvPr>
              <p:cNvSpPr/>
              <p:nvPr/>
            </p:nvSpPr>
            <p:spPr>
              <a:xfrm>
                <a:off x="10389337" y="2142761"/>
                <a:ext cx="295674" cy="284356"/>
              </a:xfrm>
              <a:custGeom>
                <a:avLst/>
                <a:gdLst>
                  <a:gd name="connsiteX0" fmla="*/ 147271 w 295674"/>
                  <a:gd name="connsiteY0" fmla="*/ 284356 h 284356"/>
                  <a:gd name="connsiteX1" fmla="*/ 0 w 295674"/>
                  <a:gd name="connsiteY1" fmla="*/ 143168 h 284356"/>
                  <a:gd name="connsiteX2" fmla="*/ 0 w 295674"/>
                  <a:gd name="connsiteY2" fmla="*/ 142178 h 284356"/>
                  <a:gd name="connsiteX3" fmla="*/ 148403 w 295674"/>
                  <a:gd name="connsiteY3" fmla="*/ 0 h 284356"/>
                  <a:gd name="connsiteX4" fmla="*/ 295674 w 295674"/>
                  <a:gd name="connsiteY4" fmla="*/ 141188 h 284356"/>
                  <a:gd name="connsiteX5" fmla="*/ 295674 w 295674"/>
                  <a:gd name="connsiteY5" fmla="*/ 142178 h 284356"/>
                  <a:gd name="connsiteX6" fmla="*/ 147271 w 295674"/>
                  <a:gd name="connsiteY6" fmla="*/ 284356 h 284356"/>
                  <a:gd name="connsiteX7" fmla="*/ 219138 w 295674"/>
                  <a:gd name="connsiteY7" fmla="*/ 142178 h 284356"/>
                  <a:gd name="connsiteX8" fmla="*/ 147271 w 295674"/>
                  <a:gd name="connsiteY8" fmla="*/ 66774 h 284356"/>
                  <a:gd name="connsiteX9" fmla="*/ 76394 w 295674"/>
                  <a:gd name="connsiteY9" fmla="*/ 141188 h 284356"/>
                  <a:gd name="connsiteX10" fmla="*/ 76394 w 295674"/>
                  <a:gd name="connsiteY10" fmla="*/ 142178 h 284356"/>
                  <a:gd name="connsiteX11" fmla="*/ 148261 w 295674"/>
                  <a:gd name="connsiteY11" fmla="*/ 217582 h 284356"/>
                  <a:gd name="connsiteX12" fmla="*/ 219138 w 295674"/>
                  <a:gd name="connsiteY12" fmla="*/ 143168 h 284356"/>
                  <a:gd name="connsiteX13" fmla="*/ 219138 w 295674"/>
                  <a:gd name="connsiteY13" fmla="*/ 142178 h 28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5674" h="284356">
                    <a:moveTo>
                      <a:pt x="147271" y="284356"/>
                    </a:moveTo>
                    <a:cubicBezTo>
                      <a:pt x="62672" y="284356"/>
                      <a:pt x="0" y="221685"/>
                      <a:pt x="0" y="143168"/>
                    </a:cubicBezTo>
                    <a:lnTo>
                      <a:pt x="0" y="142178"/>
                    </a:lnTo>
                    <a:cubicBezTo>
                      <a:pt x="0" y="63662"/>
                      <a:pt x="63237" y="0"/>
                      <a:pt x="148403" y="0"/>
                    </a:cubicBezTo>
                    <a:cubicBezTo>
                      <a:pt x="233568" y="0"/>
                      <a:pt x="295674" y="62672"/>
                      <a:pt x="295674" y="141188"/>
                    </a:cubicBezTo>
                    <a:lnTo>
                      <a:pt x="295674" y="142178"/>
                    </a:lnTo>
                    <a:cubicBezTo>
                      <a:pt x="295674" y="220694"/>
                      <a:pt x="232437" y="284356"/>
                      <a:pt x="147271" y="284356"/>
                    </a:cubicBezTo>
                    <a:close/>
                    <a:moveTo>
                      <a:pt x="219138" y="142178"/>
                    </a:moveTo>
                    <a:cubicBezTo>
                      <a:pt x="219138" y="101859"/>
                      <a:pt x="190137" y="66774"/>
                      <a:pt x="147271" y="66774"/>
                    </a:cubicBezTo>
                    <a:cubicBezTo>
                      <a:pt x="104405" y="66774"/>
                      <a:pt x="76394" y="100869"/>
                      <a:pt x="76394" y="141188"/>
                    </a:cubicBezTo>
                    <a:lnTo>
                      <a:pt x="76394" y="142178"/>
                    </a:lnTo>
                    <a:cubicBezTo>
                      <a:pt x="76394" y="182497"/>
                      <a:pt x="105396" y="217582"/>
                      <a:pt x="148261" y="217582"/>
                    </a:cubicBezTo>
                    <a:cubicBezTo>
                      <a:pt x="191127" y="217582"/>
                      <a:pt x="219138" y="183487"/>
                      <a:pt x="219138" y="143168"/>
                    </a:cubicBezTo>
                    <a:lnTo>
                      <a:pt x="219138" y="142178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0" name="Forma Livre: Forma 59">
                <a:extLst>
                  <a:ext uri="{FF2B5EF4-FFF2-40B4-BE49-F238E27FC236}">
                    <a16:creationId xmlns:a16="http://schemas.microsoft.com/office/drawing/2014/main" id="{198BFFC3-C7F5-B112-E220-98492F0B2B1C}"/>
                  </a:ext>
                </a:extLst>
              </p:cNvPr>
              <p:cNvSpPr/>
              <p:nvPr/>
            </p:nvSpPr>
            <p:spPr>
              <a:xfrm>
                <a:off x="10728443" y="2142620"/>
                <a:ext cx="287044" cy="361033"/>
              </a:xfrm>
              <a:custGeom>
                <a:avLst/>
                <a:gdLst>
                  <a:gd name="connsiteX0" fmla="*/ 134822 w 287044"/>
                  <a:gd name="connsiteY0" fmla="*/ 361033 h 361033"/>
                  <a:gd name="connsiteX1" fmla="*/ 14006 w 287044"/>
                  <a:gd name="connsiteY1" fmla="*/ 332456 h 361033"/>
                  <a:gd name="connsiteX2" fmla="*/ 40461 w 287044"/>
                  <a:gd name="connsiteY2" fmla="*/ 274312 h 361033"/>
                  <a:gd name="connsiteX3" fmla="*/ 132700 w 287044"/>
                  <a:gd name="connsiteY3" fmla="*/ 299352 h 361033"/>
                  <a:gd name="connsiteX4" fmla="*/ 210650 w 287044"/>
                  <a:gd name="connsiteY4" fmla="*/ 224939 h 361033"/>
                  <a:gd name="connsiteX5" fmla="*/ 210650 w 287044"/>
                  <a:gd name="connsiteY5" fmla="*/ 211640 h 361033"/>
                  <a:gd name="connsiteX6" fmla="*/ 121382 w 287044"/>
                  <a:gd name="connsiteY6" fmla="*/ 255921 h 361033"/>
                  <a:gd name="connsiteX7" fmla="*/ 0 w 287044"/>
                  <a:gd name="connsiteY7" fmla="*/ 128455 h 361033"/>
                  <a:gd name="connsiteX8" fmla="*/ 0 w 287044"/>
                  <a:gd name="connsiteY8" fmla="*/ 127465 h 361033"/>
                  <a:gd name="connsiteX9" fmla="*/ 121382 w 287044"/>
                  <a:gd name="connsiteY9" fmla="*/ 0 h 361033"/>
                  <a:gd name="connsiteX10" fmla="*/ 209518 w 287044"/>
                  <a:gd name="connsiteY10" fmla="*/ 40744 h 361033"/>
                  <a:gd name="connsiteX11" fmla="*/ 209518 w 287044"/>
                  <a:gd name="connsiteY11" fmla="*/ 5093 h 361033"/>
                  <a:gd name="connsiteX12" fmla="*/ 287044 w 287044"/>
                  <a:gd name="connsiteY12" fmla="*/ 5093 h 361033"/>
                  <a:gd name="connsiteX13" fmla="*/ 287044 w 287044"/>
                  <a:gd name="connsiteY13" fmla="*/ 216592 h 361033"/>
                  <a:gd name="connsiteX14" fmla="*/ 134680 w 287044"/>
                  <a:gd name="connsiteY14" fmla="*/ 360892 h 361033"/>
                  <a:gd name="connsiteX15" fmla="*/ 210791 w 287044"/>
                  <a:gd name="connsiteY15" fmla="*/ 127607 h 361033"/>
                  <a:gd name="connsiteX16" fmla="*/ 144017 w 287044"/>
                  <a:gd name="connsiteY16" fmla="*/ 64369 h 361033"/>
                  <a:gd name="connsiteX17" fmla="*/ 77809 w 287044"/>
                  <a:gd name="connsiteY17" fmla="*/ 127607 h 361033"/>
                  <a:gd name="connsiteX18" fmla="*/ 77809 w 287044"/>
                  <a:gd name="connsiteY18" fmla="*/ 128597 h 361033"/>
                  <a:gd name="connsiteX19" fmla="*/ 144017 w 287044"/>
                  <a:gd name="connsiteY19" fmla="*/ 191834 h 361033"/>
                  <a:gd name="connsiteX20" fmla="*/ 210791 w 287044"/>
                  <a:gd name="connsiteY20" fmla="*/ 128597 h 361033"/>
                  <a:gd name="connsiteX21" fmla="*/ 210791 w 287044"/>
                  <a:gd name="connsiteY21" fmla="*/ 127607 h 36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7044" h="361033">
                    <a:moveTo>
                      <a:pt x="134822" y="361033"/>
                    </a:moveTo>
                    <a:cubicBezTo>
                      <a:pt x="90541" y="361033"/>
                      <a:pt x="48666" y="350847"/>
                      <a:pt x="14006" y="332456"/>
                    </a:cubicBezTo>
                    <a:lnTo>
                      <a:pt x="40461" y="274312"/>
                    </a:lnTo>
                    <a:cubicBezTo>
                      <a:pt x="68472" y="290157"/>
                      <a:pt x="96483" y="299352"/>
                      <a:pt x="132700" y="299352"/>
                    </a:cubicBezTo>
                    <a:cubicBezTo>
                      <a:pt x="185751" y="299352"/>
                      <a:pt x="210650" y="273887"/>
                      <a:pt x="210650" y="224939"/>
                    </a:cubicBezTo>
                    <a:lnTo>
                      <a:pt x="210650" y="211640"/>
                    </a:lnTo>
                    <a:cubicBezTo>
                      <a:pt x="187732" y="239227"/>
                      <a:pt x="162691" y="255921"/>
                      <a:pt x="121382" y="255921"/>
                    </a:cubicBezTo>
                    <a:cubicBezTo>
                      <a:pt x="57720" y="255921"/>
                      <a:pt x="0" y="209518"/>
                      <a:pt x="0" y="128455"/>
                    </a:cubicBezTo>
                    <a:lnTo>
                      <a:pt x="0" y="127465"/>
                    </a:lnTo>
                    <a:cubicBezTo>
                      <a:pt x="0" y="45836"/>
                      <a:pt x="58569" y="0"/>
                      <a:pt x="121382" y="0"/>
                    </a:cubicBezTo>
                    <a:cubicBezTo>
                      <a:pt x="163682" y="0"/>
                      <a:pt x="188722" y="17825"/>
                      <a:pt x="209518" y="40744"/>
                    </a:cubicBezTo>
                    <a:lnTo>
                      <a:pt x="209518" y="5093"/>
                    </a:lnTo>
                    <a:lnTo>
                      <a:pt x="287044" y="5093"/>
                    </a:lnTo>
                    <a:lnTo>
                      <a:pt x="287044" y="216592"/>
                    </a:lnTo>
                    <a:cubicBezTo>
                      <a:pt x="287044" y="319582"/>
                      <a:pt x="236115" y="360892"/>
                      <a:pt x="134680" y="360892"/>
                    </a:cubicBezTo>
                    <a:close/>
                    <a:moveTo>
                      <a:pt x="210791" y="127607"/>
                    </a:moveTo>
                    <a:cubicBezTo>
                      <a:pt x="210791" y="90400"/>
                      <a:pt x="181790" y="64369"/>
                      <a:pt x="144017" y="64369"/>
                    </a:cubicBezTo>
                    <a:cubicBezTo>
                      <a:pt x="106245" y="64369"/>
                      <a:pt x="77809" y="90400"/>
                      <a:pt x="77809" y="127607"/>
                    </a:cubicBezTo>
                    <a:lnTo>
                      <a:pt x="77809" y="128597"/>
                    </a:lnTo>
                    <a:cubicBezTo>
                      <a:pt x="77809" y="166370"/>
                      <a:pt x="106386" y="191834"/>
                      <a:pt x="144017" y="191834"/>
                    </a:cubicBezTo>
                    <a:cubicBezTo>
                      <a:pt x="181648" y="191834"/>
                      <a:pt x="210791" y="165804"/>
                      <a:pt x="210791" y="128597"/>
                    </a:cubicBezTo>
                    <a:lnTo>
                      <a:pt x="210791" y="127607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1" name="Forma Livre: Forma 60">
                <a:extLst>
                  <a:ext uri="{FF2B5EF4-FFF2-40B4-BE49-F238E27FC236}">
                    <a16:creationId xmlns:a16="http://schemas.microsoft.com/office/drawing/2014/main" id="{5A7D753E-B181-278B-7C6D-7908D9D8E086}"/>
                  </a:ext>
                </a:extLst>
              </p:cNvPr>
              <p:cNvSpPr/>
              <p:nvPr/>
            </p:nvSpPr>
            <p:spPr>
              <a:xfrm>
                <a:off x="11086505" y="2048966"/>
                <a:ext cx="81628" cy="372068"/>
              </a:xfrm>
              <a:custGeom>
                <a:avLst/>
                <a:gdLst>
                  <a:gd name="connsiteX0" fmla="*/ 0 w 81628"/>
                  <a:gd name="connsiteY0" fmla="*/ 68755 h 372068"/>
                  <a:gd name="connsiteX1" fmla="*/ 0 w 81628"/>
                  <a:gd name="connsiteY1" fmla="*/ 0 h 372068"/>
                  <a:gd name="connsiteX2" fmla="*/ 81629 w 81628"/>
                  <a:gd name="connsiteY2" fmla="*/ 0 h 372068"/>
                  <a:gd name="connsiteX3" fmla="*/ 81629 w 81628"/>
                  <a:gd name="connsiteY3" fmla="*/ 68755 h 372068"/>
                  <a:gd name="connsiteX4" fmla="*/ 0 w 81628"/>
                  <a:gd name="connsiteY4" fmla="*/ 68755 h 372068"/>
                  <a:gd name="connsiteX5" fmla="*/ 1981 w 81628"/>
                  <a:gd name="connsiteY5" fmla="*/ 372068 h 372068"/>
                  <a:gd name="connsiteX6" fmla="*/ 1981 w 81628"/>
                  <a:gd name="connsiteY6" fmla="*/ 98888 h 372068"/>
                  <a:gd name="connsiteX7" fmla="*/ 79507 w 81628"/>
                  <a:gd name="connsiteY7" fmla="*/ 98888 h 372068"/>
                  <a:gd name="connsiteX8" fmla="*/ 79507 w 81628"/>
                  <a:gd name="connsiteY8" fmla="*/ 372068 h 372068"/>
                  <a:gd name="connsiteX9" fmla="*/ 1981 w 81628"/>
                  <a:gd name="connsiteY9" fmla="*/ 372068 h 37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628" h="372068">
                    <a:moveTo>
                      <a:pt x="0" y="68755"/>
                    </a:moveTo>
                    <a:lnTo>
                      <a:pt x="0" y="0"/>
                    </a:lnTo>
                    <a:lnTo>
                      <a:pt x="81629" y="0"/>
                    </a:lnTo>
                    <a:lnTo>
                      <a:pt x="81629" y="68755"/>
                    </a:lnTo>
                    <a:lnTo>
                      <a:pt x="0" y="68755"/>
                    </a:lnTo>
                    <a:close/>
                    <a:moveTo>
                      <a:pt x="1981" y="372068"/>
                    </a:moveTo>
                    <a:lnTo>
                      <a:pt x="1981" y="98888"/>
                    </a:lnTo>
                    <a:lnTo>
                      <a:pt x="79507" y="98888"/>
                    </a:lnTo>
                    <a:lnTo>
                      <a:pt x="79507" y="372068"/>
                    </a:lnTo>
                    <a:lnTo>
                      <a:pt x="1981" y="372068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2" name="Forma Livre: Forma 61">
                <a:extLst>
                  <a:ext uri="{FF2B5EF4-FFF2-40B4-BE49-F238E27FC236}">
                    <a16:creationId xmlns:a16="http://schemas.microsoft.com/office/drawing/2014/main" id="{09A3AB32-D6EC-CC32-5C13-485D1A8F9DD2}"/>
                  </a:ext>
                </a:extLst>
              </p:cNvPr>
              <p:cNvSpPr/>
              <p:nvPr/>
            </p:nvSpPr>
            <p:spPr>
              <a:xfrm>
                <a:off x="11222600" y="2144742"/>
                <a:ext cx="251252" cy="281385"/>
              </a:xfrm>
              <a:custGeom>
                <a:avLst/>
                <a:gdLst>
                  <a:gd name="connsiteX0" fmla="*/ 176414 w 251252"/>
                  <a:gd name="connsiteY0" fmla="*/ 276292 h 281385"/>
                  <a:gd name="connsiteX1" fmla="*/ 176414 w 251252"/>
                  <a:gd name="connsiteY1" fmla="*/ 246725 h 281385"/>
                  <a:gd name="connsiteX2" fmla="*/ 93795 w 251252"/>
                  <a:gd name="connsiteY2" fmla="*/ 281385 h 281385"/>
                  <a:gd name="connsiteX3" fmla="*/ 0 w 251252"/>
                  <a:gd name="connsiteY3" fmla="*/ 197776 h 281385"/>
                  <a:gd name="connsiteX4" fmla="*/ 0 w 251252"/>
                  <a:gd name="connsiteY4" fmla="*/ 196786 h 281385"/>
                  <a:gd name="connsiteX5" fmla="*/ 110064 w 251252"/>
                  <a:gd name="connsiteY5" fmla="*/ 109640 h 281385"/>
                  <a:gd name="connsiteX6" fmla="*/ 176839 w 251252"/>
                  <a:gd name="connsiteY6" fmla="*/ 120816 h 281385"/>
                  <a:gd name="connsiteX7" fmla="*/ 176839 w 251252"/>
                  <a:gd name="connsiteY7" fmla="*/ 116289 h 281385"/>
                  <a:gd name="connsiteX8" fmla="*/ 118270 w 251252"/>
                  <a:gd name="connsiteY8" fmla="*/ 66350 h 281385"/>
                  <a:gd name="connsiteX9" fmla="*/ 42866 w 251252"/>
                  <a:gd name="connsiteY9" fmla="*/ 81063 h 281385"/>
                  <a:gd name="connsiteX10" fmla="*/ 23484 w 251252"/>
                  <a:gd name="connsiteY10" fmla="*/ 21928 h 281385"/>
                  <a:gd name="connsiteX11" fmla="*/ 129446 w 251252"/>
                  <a:gd name="connsiteY11" fmla="*/ 0 h 281385"/>
                  <a:gd name="connsiteX12" fmla="*/ 251252 w 251252"/>
                  <a:gd name="connsiteY12" fmla="*/ 117704 h 281385"/>
                  <a:gd name="connsiteX13" fmla="*/ 251252 w 251252"/>
                  <a:gd name="connsiteY13" fmla="*/ 276292 h 281385"/>
                  <a:gd name="connsiteX14" fmla="*/ 176273 w 251252"/>
                  <a:gd name="connsiteY14" fmla="*/ 276292 h 281385"/>
                  <a:gd name="connsiteX15" fmla="*/ 177970 w 251252"/>
                  <a:gd name="connsiteY15" fmla="*/ 166228 h 281385"/>
                  <a:gd name="connsiteX16" fmla="*/ 128455 w 251252"/>
                  <a:gd name="connsiteY16" fmla="*/ 156042 h 281385"/>
                  <a:gd name="connsiteX17" fmla="*/ 74979 w 251252"/>
                  <a:gd name="connsiteY17" fmla="*/ 193815 h 281385"/>
                  <a:gd name="connsiteX18" fmla="*/ 74979 w 251252"/>
                  <a:gd name="connsiteY18" fmla="*/ 194805 h 281385"/>
                  <a:gd name="connsiteX19" fmla="*/ 117279 w 251252"/>
                  <a:gd name="connsiteY19" fmla="*/ 227909 h 281385"/>
                  <a:gd name="connsiteX20" fmla="*/ 177970 w 251252"/>
                  <a:gd name="connsiteY20" fmla="*/ 179951 h 281385"/>
                  <a:gd name="connsiteX21" fmla="*/ 177970 w 251252"/>
                  <a:gd name="connsiteY21" fmla="*/ 166228 h 28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1252" h="281385">
                    <a:moveTo>
                      <a:pt x="176414" y="276292"/>
                    </a:moveTo>
                    <a:lnTo>
                      <a:pt x="176414" y="246725"/>
                    </a:lnTo>
                    <a:cubicBezTo>
                      <a:pt x="157598" y="267663"/>
                      <a:pt x="131568" y="281385"/>
                      <a:pt x="93795" y="281385"/>
                    </a:cubicBezTo>
                    <a:cubicBezTo>
                      <a:pt x="42300" y="281385"/>
                      <a:pt x="0" y="251818"/>
                      <a:pt x="0" y="197776"/>
                    </a:cubicBezTo>
                    <a:lnTo>
                      <a:pt x="0" y="196786"/>
                    </a:lnTo>
                    <a:cubicBezTo>
                      <a:pt x="0" y="137085"/>
                      <a:pt x="45412" y="109640"/>
                      <a:pt x="110064" y="109640"/>
                    </a:cubicBezTo>
                    <a:cubicBezTo>
                      <a:pt x="137651" y="109640"/>
                      <a:pt x="157457" y="114167"/>
                      <a:pt x="176839" y="120816"/>
                    </a:cubicBezTo>
                    <a:lnTo>
                      <a:pt x="176839" y="116289"/>
                    </a:lnTo>
                    <a:cubicBezTo>
                      <a:pt x="176839" y="84175"/>
                      <a:pt x="156891" y="66350"/>
                      <a:pt x="118270" y="66350"/>
                    </a:cubicBezTo>
                    <a:cubicBezTo>
                      <a:pt x="88702" y="66350"/>
                      <a:pt x="67764" y="72009"/>
                      <a:pt x="42866" y="81063"/>
                    </a:cubicBezTo>
                    <a:lnTo>
                      <a:pt x="23484" y="21928"/>
                    </a:lnTo>
                    <a:cubicBezTo>
                      <a:pt x="53617" y="8630"/>
                      <a:pt x="83185" y="0"/>
                      <a:pt x="129446" y="0"/>
                    </a:cubicBezTo>
                    <a:cubicBezTo>
                      <a:pt x="214045" y="0"/>
                      <a:pt x="251252" y="43856"/>
                      <a:pt x="251252" y="117704"/>
                    </a:cubicBezTo>
                    <a:lnTo>
                      <a:pt x="251252" y="276292"/>
                    </a:lnTo>
                    <a:lnTo>
                      <a:pt x="176273" y="276292"/>
                    </a:lnTo>
                    <a:close/>
                    <a:moveTo>
                      <a:pt x="177970" y="166228"/>
                    </a:moveTo>
                    <a:cubicBezTo>
                      <a:pt x="164672" y="160145"/>
                      <a:pt x="147413" y="156042"/>
                      <a:pt x="128455" y="156042"/>
                    </a:cubicBezTo>
                    <a:cubicBezTo>
                      <a:pt x="95351" y="156042"/>
                      <a:pt x="74979" y="169340"/>
                      <a:pt x="74979" y="193815"/>
                    </a:cubicBezTo>
                    <a:lnTo>
                      <a:pt x="74979" y="194805"/>
                    </a:lnTo>
                    <a:cubicBezTo>
                      <a:pt x="74979" y="215743"/>
                      <a:pt x="92380" y="227909"/>
                      <a:pt x="117279" y="227909"/>
                    </a:cubicBezTo>
                    <a:cubicBezTo>
                      <a:pt x="153496" y="227909"/>
                      <a:pt x="177970" y="207962"/>
                      <a:pt x="177970" y="179951"/>
                    </a:cubicBezTo>
                    <a:lnTo>
                      <a:pt x="177970" y="166228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grpSp>
        <p:nvGrpSpPr>
          <p:cNvPr id="12" name="Gráfico 4">
            <a:extLst>
              <a:ext uri="{FF2B5EF4-FFF2-40B4-BE49-F238E27FC236}">
                <a16:creationId xmlns:a16="http://schemas.microsoft.com/office/drawing/2014/main" id="{8605E701-2F97-3050-3328-B9F27E9DA88D}"/>
              </a:ext>
            </a:extLst>
          </p:cNvPr>
          <p:cNvGrpSpPr/>
          <p:nvPr/>
        </p:nvGrpSpPr>
        <p:grpSpPr>
          <a:xfrm>
            <a:off x="10207280" y="872935"/>
            <a:ext cx="1176844" cy="299034"/>
            <a:chOff x="9856558" y="1145110"/>
            <a:chExt cx="1371842" cy="348583"/>
          </a:xfrm>
          <a:solidFill>
            <a:schemeClr val="bg1"/>
          </a:solidFill>
        </p:grpSpPr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8033A872-594C-3C9D-802B-21B809B28BCD}"/>
                </a:ext>
              </a:extLst>
            </p:cNvPr>
            <p:cNvSpPr/>
            <p:nvPr/>
          </p:nvSpPr>
          <p:spPr>
            <a:xfrm>
              <a:off x="9856558" y="1151051"/>
              <a:ext cx="95351" cy="121240"/>
            </a:xfrm>
            <a:custGeom>
              <a:avLst/>
              <a:gdLst>
                <a:gd name="connsiteX0" fmla="*/ 54608 w 95351"/>
                <a:gd name="connsiteY0" fmla="*/ 121240 h 121240"/>
                <a:gd name="connsiteX1" fmla="*/ 40744 w 95351"/>
                <a:gd name="connsiteY1" fmla="*/ 121240 h 121240"/>
                <a:gd name="connsiteX2" fmla="*/ 40744 w 95351"/>
                <a:gd name="connsiteY2" fmla="*/ 12591 h 121240"/>
                <a:gd name="connsiteX3" fmla="*/ 0 w 95351"/>
                <a:gd name="connsiteY3" fmla="*/ 12591 h 121240"/>
                <a:gd name="connsiteX4" fmla="*/ 0 w 95351"/>
                <a:gd name="connsiteY4" fmla="*/ 0 h 121240"/>
                <a:gd name="connsiteX5" fmla="*/ 95351 w 95351"/>
                <a:gd name="connsiteY5" fmla="*/ 0 h 121240"/>
                <a:gd name="connsiteX6" fmla="*/ 95351 w 95351"/>
                <a:gd name="connsiteY6" fmla="*/ 12591 h 121240"/>
                <a:gd name="connsiteX7" fmla="*/ 54608 w 95351"/>
                <a:gd name="connsiteY7" fmla="*/ 12591 h 121240"/>
                <a:gd name="connsiteX8" fmla="*/ 54608 w 95351"/>
                <a:gd name="connsiteY8" fmla="*/ 121240 h 121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351" h="121240">
                  <a:moveTo>
                    <a:pt x="54608" y="121240"/>
                  </a:moveTo>
                  <a:lnTo>
                    <a:pt x="40744" y="121240"/>
                  </a:lnTo>
                  <a:lnTo>
                    <a:pt x="40744" y="12591"/>
                  </a:lnTo>
                  <a:lnTo>
                    <a:pt x="0" y="12591"/>
                  </a:lnTo>
                  <a:lnTo>
                    <a:pt x="0" y="0"/>
                  </a:lnTo>
                  <a:lnTo>
                    <a:pt x="95351" y="0"/>
                  </a:lnTo>
                  <a:lnTo>
                    <a:pt x="95351" y="12591"/>
                  </a:lnTo>
                  <a:lnTo>
                    <a:pt x="54608" y="12591"/>
                  </a:lnTo>
                  <a:lnTo>
                    <a:pt x="54608" y="121240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BDA10C12-0A7D-A29E-6E5F-4CAC03FEE91E}"/>
                </a:ext>
              </a:extLst>
            </p:cNvPr>
            <p:cNvSpPr/>
            <p:nvPr/>
          </p:nvSpPr>
          <p:spPr>
            <a:xfrm>
              <a:off x="9947807" y="1180760"/>
              <a:ext cx="93512" cy="93653"/>
            </a:xfrm>
            <a:custGeom>
              <a:avLst/>
              <a:gdLst>
                <a:gd name="connsiteX0" fmla="*/ 46402 w 93512"/>
                <a:gd name="connsiteY0" fmla="*/ 93654 h 93653"/>
                <a:gd name="connsiteX1" fmla="*/ 0 w 93512"/>
                <a:gd name="connsiteY1" fmla="*/ 46968 h 93653"/>
                <a:gd name="connsiteX2" fmla="*/ 46827 w 93512"/>
                <a:gd name="connsiteY2" fmla="*/ 0 h 93653"/>
                <a:gd name="connsiteX3" fmla="*/ 93512 w 93512"/>
                <a:gd name="connsiteY3" fmla="*/ 46685 h 93653"/>
                <a:gd name="connsiteX4" fmla="*/ 46544 w 93512"/>
                <a:gd name="connsiteY4" fmla="*/ 93654 h 93653"/>
                <a:gd name="connsiteX5" fmla="*/ 46402 w 93512"/>
                <a:gd name="connsiteY5" fmla="*/ 11884 h 93653"/>
                <a:gd name="connsiteX6" fmla="*/ 13581 w 93512"/>
                <a:gd name="connsiteY6" fmla="*/ 46685 h 93653"/>
                <a:gd name="connsiteX7" fmla="*/ 46685 w 93512"/>
                <a:gd name="connsiteY7" fmla="*/ 81629 h 93653"/>
                <a:gd name="connsiteX8" fmla="*/ 79648 w 93512"/>
                <a:gd name="connsiteY8" fmla="*/ 46968 h 93653"/>
                <a:gd name="connsiteX9" fmla="*/ 46402 w 93512"/>
                <a:gd name="connsiteY9" fmla="*/ 11742 h 9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512" h="93653">
                  <a:moveTo>
                    <a:pt x="46402" y="93654"/>
                  </a:moveTo>
                  <a:cubicBezTo>
                    <a:pt x="19523" y="93654"/>
                    <a:pt x="0" y="72575"/>
                    <a:pt x="0" y="46968"/>
                  </a:cubicBezTo>
                  <a:cubicBezTo>
                    <a:pt x="0" y="21362"/>
                    <a:pt x="19806" y="0"/>
                    <a:pt x="46827" y="0"/>
                  </a:cubicBezTo>
                  <a:cubicBezTo>
                    <a:pt x="73848" y="0"/>
                    <a:pt x="93512" y="21079"/>
                    <a:pt x="93512" y="46685"/>
                  </a:cubicBezTo>
                  <a:cubicBezTo>
                    <a:pt x="93512" y="72292"/>
                    <a:pt x="73565" y="93654"/>
                    <a:pt x="46544" y="93654"/>
                  </a:cubicBezTo>
                  <a:close/>
                  <a:moveTo>
                    <a:pt x="46402" y="11884"/>
                  </a:moveTo>
                  <a:cubicBezTo>
                    <a:pt x="27021" y="11884"/>
                    <a:pt x="13581" y="27304"/>
                    <a:pt x="13581" y="46685"/>
                  </a:cubicBezTo>
                  <a:cubicBezTo>
                    <a:pt x="13581" y="66067"/>
                    <a:pt x="27728" y="81629"/>
                    <a:pt x="46685" y="81629"/>
                  </a:cubicBezTo>
                  <a:cubicBezTo>
                    <a:pt x="65642" y="81629"/>
                    <a:pt x="79648" y="66208"/>
                    <a:pt x="79648" y="46968"/>
                  </a:cubicBezTo>
                  <a:cubicBezTo>
                    <a:pt x="79648" y="27728"/>
                    <a:pt x="65218" y="11742"/>
                    <a:pt x="46402" y="11742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20329BF7-6D74-7DEA-8045-56FB3DA92EC4}"/>
                </a:ext>
              </a:extLst>
            </p:cNvPr>
            <p:cNvSpPr/>
            <p:nvPr/>
          </p:nvSpPr>
          <p:spPr>
            <a:xfrm>
              <a:off x="10059851" y="1145817"/>
              <a:ext cx="90541" cy="128455"/>
            </a:xfrm>
            <a:custGeom>
              <a:avLst/>
              <a:gdLst>
                <a:gd name="connsiteX0" fmla="*/ 77243 w 90541"/>
                <a:gd name="connsiteY0" fmla="*/ 126475 h 128455"/>
                <a:gd name="connsiteX1" fmla="*/ 77243 w 90541"/>
                <a:gd name="connsiteY1" fmla="*/ 108508 h 128455"/>
                <a:gd name="connsiteX2" fmla="*/ 42866 w 90541"/>
                <a:gd name="connsiteY2" fmla="*/ 128455 h 128455"/>
                <a:gd name="connsiteX3" fmla="*/ 0 w 90541"/>
                <a:gd name="connsiteY3" fmla="*/ 81770 h 128455"/>
                <a:gd name="connsiteX4" fmla="*/ 42866 w 90541"/>
                <a:gd name="connsiteY4" fmla="*/ 34943 h 128455"/>
                <a:gd name="connsiteX5" fmla="*/ 77243 w 90541"/>
                <a:gd name="connsiteY5" fmla="*/ 54042 h 128455"/>
                <a:gd name="connsiteX6" fmla="*/ 77243 w 90541"/>
                <a:gd name="connsiteY6" fmla="*/ 0 h 128455"/>
                <a:gd name="connsiteX7" fmla="*/ 90541 w 90541"/>
                <a:gd name="connsiteY7" fmla="*/ 0 h 128455"/>
                <a:gd name="connsiteX8" fmla="*/ 90541 w 90541"/>
                <a:gd name="connsiteY8" fmla="*/ 126475 h 128455"/>
                <a:gd name="connsiteX9" fmla="*/ 77243 w 90541"/>
                <a:gd name="connsiteY9" fmla="*/ 126475 h 128455"/>
                <a:gd name="connsiteX10" fmla="*/ 45412 w 90541"/>
                <a:gd name="connsiteY10" fmla="*/ 46968 h 128455"/>
                <a:gd name="connsiteX11" fmla="*/ 13864 w 90541"/>
                <a:gd name="connsiteY11" fmla="*/ 81629 h 128455"/>
                <a:gd name="connsiteX12" fmla="*/ 45412 w 90541"/>
                <a:gd name="connsiteY12" fmla="*/ 116430 h 128455"/>
                <a:gd name="connsiteX13" fmla="*/ 77809 w 90541"/>
                <a:gd name="connsiteY13" fmla="*/ 81629 h 128455"/>
                <a:gd name="connsiteX14" fmla="*/ 45412 w 90541"/>
                <a:gd name="connsiteY14" fmla="*/ 46968 h 128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541" h="128455">
                  <a:moveTo>
                    <a:pt x="77243" y="126475"/>
                  </a:moveTo>
                  <a:lnTo>
                    <a:pt x="77243" y="108508"/>
                  </a:lnTo>
                  <a:cubicBezTo>
                    <a:pt x="70028" y="119260"/>
                    <a:pt x="59418" y="128455"/>
                    <a:pt x="42866" y="128455"/>
                  </a:cubicBezTo>
                  <a:cubicBezTo>
                    <a:pt x="21362" y="128455"/>
                    <a:pt x="0" y="111479"/>
                    <a:pt x="0" y="81770"/>
                  </a:cubicBezTo>
                  <a:cubicBezTo>
                    <a:pt x="0" y="52061"/>
                    <a:pt x="21362" y="34943"/>
                    <a:pt x="42866" y="34943"/>
                  </a:cubicBezTo>
                  <a:cubicBezTo>
                    <a:pt x="59559" y="34943"/>
                    <a:pt x="70311" y="43997"/>
                    <a:pt x="77243" y="54042"/>
                  </a:cubicBezTo>
                  <a:lnTo>
                    <a:pt x="77243" y="0"/>
                  </a:lnTo>
                  <a:lnTo>
                    <a:pt x="90541" y="0"/>
                  </a:lnTo>
                  <a:lnTo>
                    <a:pt x="90541" y="126475"/>
                  </a:lnTo>
                  <a:lnTo>
                    <a:pt x="77243" y="126475"/>
                  </a:lnTo>
                  <a:close/>
                  <a:moveTo>
                    <a:pt x="45412" y="46968"/>
                  </a:moveTo>
                  <a:cubicBezTo>
                    <a:pt x="28153" y="46968"/>
                    <a:pt x="13864" y="59842"/>
                    <a:pt x="13864" y="81629"/>
                  </a:cubicBezTo>
                  <a:cubicBezTo>
                    <a:pt x="13864" y="103415"/>
                    <a:pt x="28436" y="116430"/>
                    <a:pt x="45412" y="116430"/>
                  </a:cubicBezTo>
                  <a:cubicBezTo>
                    <a:pt x="62389" y="116430"/>
                    <a:pt x="77809" y="102566"/>
                    <a:pt x="77809" y="81629"/>
                  </a:cubicBezTo>
                  <a:cubicBezTo>
                    <a:pt x="77809" y="60691"/>
                    <a:pt x="62106" y="46968"/>
                    <a:pt x="45412" y="46968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E564D250-22AC-9FC6-B869-7A0E3AECCC0F}"/>
                </a:ext>
              </a:extLst>
            </p:cNvPr>
            <p:cNvSpPr/>
            <p:nvPr/>
          </p:nvSpPr>
          <p:spPr>
            <a:xfrm>
              <a:off x="10173594" y="1181468"/>
              <a:ext cx="78657" cy="92663"/>
            </a:xfrm>
            <a:custGeom>
              <a:avLst/>
              <a:gdLst>
                <a:gd name="connsiteX0" fmla="*/ 11884 w 78657"/>
                <a:gd name="connsiteY0" fmla="*/ 18391 h 92663"/>
                <a:gd name="connsiteX1" fmla="*/ 7922 w 78657"/>
                <a:gd name="connsiteY1" fmla="*/ 7498 h 92663"/>
                <a:gd name="connsiteX2" fmla="*/ 40461 w 78657"/>
                <a:gd name="connsiteY2" fmla="*/ 0 h 92663"/>
                <a:gd name="connsiteX3" fmla="*/ 78658 w 78657"/>
                <a:gd name="connsiteY3" fmla="*/ 36075 h 92663"/>
                <a:gd name="connsiteX4" fmla="*/ 78658 w 78657"/>
                <a:gd name="connsiteY4" fmla="*/ 90824 h 92663"/>
                <a:gd name="connsiteX5" fmla="*/ 65784 w 78657"/>
                <a:gd name="connsiteY5" fmla="*/ 90824 h 92663"/>
                <a:gd name="connsiteX6" fmla="*/ 65784 w 78657"/>
                <a:gd name="connsiteY6" fmla="*/ 77243 h 92663"/>
                <a:gd name="connsiteX7" fmla="*/ 33387 w 78657"/>
                <a:gd name="connsiteY7" fmla="*/ 92663 h 92663"/>
                <a:gd name="connsiteX8" fmla="*/ 0 w 78657"/>
                <a:gd name="connsiteY8" fmla="*/ 64652 h 92663"/>
                <a:gd name="connsiteX9" fmla="*/ 38339 w 78657"/>
                <a:gd name="connsiteY9" fmla="*/ 35509 h 92663"/>
                <a:gd name="connsiteX10" fmla="*/ 65925 w 78657"/>
                <a:gd name="connsiteY10" fmla="*/ 39329 h 92663"/>
                <a:gd name="connsiteX11" fmla="*/ 65925 w 78657"/>
                <a:gd name="connsiteY11" fmla="*/ 36217 h 92663"/>
                <a:gd name="connsiteX12" fmla="*/ 39187 w 78657"/>
                <a:gd name="connsiteY12" fmla="*/ 11742 h 92663"/>
                <a:gd name="connsiteX13" fmla="*/ 12025 w 78657"/>
                <a:gd name="connsiteY13" fmla="*/ 18391 h 92663"/>
                <a:gd name="connsiteX14" fmla="*/ 13440 w 78657"/>
                <a:gd name="connsiteY14" fmla="*/ 64086 h 92663"/>
                <a:gd name="connsiteX15" fmla="*/ 35934 w 78657"/>
                <a:gd name="connsiteY15" fmla="*/ 82053 h 92663"/>
                <a:gd name="connsiteX16" fmla="*/ 65925 w 78657"/>
                <a:gd name="connsiteY16" fmla="*/ 57862 h 92663"/>
                <a:gd name="connsiteX17" fmla="*/ 65925 w 78657"/>
                <a:gd name="connsiteY17" fmla="*/ 49232 h 92663"/>
                <a:gd name="connsiteX18" fmla="*/ 39612 w 78657"/>
                <a:gd name="connsiteY18" fmla="*/ 45412 h 92663"/>
                <a:gd name="connsiteX19" fmla="*/ 13440 w 78657"/>
                <a:gd name="connsiteY19" fmla="*/ 64086 h 9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657" h="92663">
                  <a:moveTo>
                    <a:pt x="11884" y="18391"/>
                  </a:moveTo>
                  <a:lnTo>
                    <a:pt x="7922" y="7498"/>
                  </a:lnTo>
                  <a:cubicBezTo>
                    <a:pt x="17825" y="2971"/>
                    <a:pt x="27445" y="0"/>
                    <a:pt x="40461" y="0"/>
                  </a:cubicBezTo>
                  <a:cubicBezTo>
                    <a:pt x="64935" y="0"/>
                    <a:pt x="78658" y="12449"/>
                    <a:pt x="78658" y="36075"/>
                  </a:cubicBezTo>
                  <a:lnTo>
                    <a:pt x="78658" y="90824"/>
                  </a:lnTo>
                  <a:lnTo>
                    <a:pt x="65784" y="90824"/>
                  </a:lnTo>
                  <a:lnTo>
                    <a:pt x="65784" y="77243"/>
                  </a:lnTo>
                  <a:cubicBezTo>
                    <a:pt x="59559" y="85448"/>
                    <a:pt x="49090" y="92663"/>
                    <a:pt x="33387" y="92663"/>
                  </a:cubicBezTo>
                  <a:cubicBezTo>
                    <a:pt x="16694" y="92663"/>
                    <a:pt x="0" y="83326"/>
                    <a:pt x="0" y="64652"/>
                  </a:cubicBezTo>
                  <a:cubicBezTo>
                    <a:pt x="0" y="45978"/>
                    <a:pt x="15562" y="35509"/>
                    <a:pt x="38339" y="35509"/>
                  </a:cubicBezTo>
                  <a:cubicBezTo>
                    <a:pt x="49798" y="35509"/>
                    <a:pt x="57862" y="37065"/>
                    <a:pt x="65925" y="39329"/>
                  </a:cubicBezTo>
                  <a:lnTo>
                    <a:pt x="65925" y="36217"/>
                  </a:lnTo>
                  <a:cubicBezTo>
                    <a:pt x="65925" y="20089"/>
                    <a:pt x="56022" y="11742"/>
                    <a:pt x="39187" y="11742"/>
                  </a:cubicBezTo>
                  <a:cubicBezTo>
                    <a:pt x="28577" y="11742"/>
                    <a:pt x="20230" y="14571"/>
                    <a:pt x="12025" y="18391"/>
                  </a:cubicBezTo>
                  <a:close/>
                  <a:moveTo>
                    <a:pt x="13440" y="64086"/>
                  </a:moveTo>
                  <a:cubicBezTo>
                    <a:pt x="13440" y="75545"/>
                    <a:pt x="23909" y="82053"/>
                    <a:pt x="35934" y="82053"/>
                  </a:cubicBezTo>
                  <a:cubicBezTo>
                    <a:pt x="52344" y="82053"/>
                    <a:pt x="65925" y="72009"/>
                    <a:pt x="65925" y="57862"/>
                  </a:cubicBezTo>
                  <a:lnTo>
                    <a:pt x="65925" y="49232"/>
                  </a:lnTo>
                  <a:cubicBezTo>
                    <a:pt x="59276" y="47393"/>
                    <a:pt x="50505" y="45412"/>
                    <a:pt x="39612" y="45412"/>
                  </a:cubicBezTo>
                  <a:cubicBezTo>
                    <a:pt x="22777" y="45412"/>
                    <a:pt x="13440" y="52627"/>
                    <a:pt x="13440" y="64086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5ABD9719-B633-728F-3A30-6F6D41738E61}"/>
                </a:ext>
              </a:extLst>
            </p:cNvPr>
            <p:cNvSpPr/>
            <p:nvPr/>
          </p:nvSpPr>
          <p:spPr>
            <a:xfrm>
              <a:off x="10273189" y="1181468"/>
              <a:ext cx="69037" cy="92804"/>
            </a:xfrm>
            <a:custGeom>
              <a:avLst/>
              <a:gdLst>
                <a:gd name="connsiteX0" fmla="*/ 37065 w 69037"/>
                <a:gd name="connsiteY0" fmla="*/ 92522 h 92804"/>
                <a:gd name="connsiteX1" fmla="*/ 0 w 69037"/>
                <a:gd name="connsiteY1" fmla="*/ 79365 h 92804"/>
                <a:gd name="connsiteX2" fmla="*/ 6791 w 69037"/>
                <a:gd name="connsiteY2" fmla="*/ 69887 h 92804"/>
                <a:gd name="connsiteX3" fmla="*/ 37773 w 69037"/>
                <a:gd name="connsiteY3" fmla="*/ 81346 h 92804"/>
                <a:gd name="connsiteX4" fmla="*/ 56305 w 69037"/>
                <a:gd name="connsiteY4" fmla="*/ 67199 h 92804"/>
                <a:gd name="connsiteX5" fmla="*/ 56305 w 69037"/>
                <a:gd name="connsiteY5" fmla="*/ 66916 h 92804"/>
                <a:gd name="connsiteX6" fmla="*/ 33953 w 69037"/>
                <a:gd name="connsiteY6" fmla="*/ 51212 h 92804"/>
                <a:gd name="connsiteX7" fmla="*/ 4386 w 69037"/>
                <a:gd name="connsiteY7" fmla="*/ 25889 h 92804"/>
                <a:gd name="connsiteX8" fmla="*/ 4386 w 69037"/>
                <a:gd name="connsiteY8" fmla="*/ 25606 h 92804"/>
                <a:gd name="connsiteX9" fmla="*/ 34943 w 69037"/>
                <a:gd name="connsiteY9" fmla="*/ 0 h 92804"/>
                <a:gd name="connsiteX10" fmla="*/ 67199 w 69037"/>
                <a:gd name="connsiteY10" fmla="*/ 9903 h 92804"/>
                <a:gd name="connsiteX11" fmla="*/ 61115 w 69037"/>
                <a:gd name="connsiteY11" fmla="*/ 19947 h 92804"/>
                <a:gd name="connsiteX12" fmla="*/ 34660 w 69037"/>
                <a:gd name="connsiteY12" fmla="*/ 11318 h 92804"/>
                <a:gd name="connsiteX13" fmla="*/ 17259 w 69037"/>
                <a:gd name="connsiteY13" fmla="*/ 24333 h 92804"/>
                <a:gd name="connsiteX14" fmla="*/ 17259 w 69037"/>
                <a:gd name="connsiteY14" fmla="*/ 24616 h 92804"/>
                <a:gd name="connsiteX15" fmla="*/ 40319 w 69037"/>
                <a:gd name="connsiteY15" fmla="*/ 40036 h 92804"/>
                <a:gd name="connsiteX16" fmla="*/ 69038 w 69037"/>
                <a:gd name="connsiteY16" fmla="*/ 65642 h 92804"/>
                <a:gd name="connsiteX17" fmla="*/ 69038 w 69037"/>
                <a:gd name="connsiteY17" fmla="*/ 65925 h 92804"/>
                <a:gd name="connsiteX18" fmla="*/ 37207 w 69037"/>
                <a:gd name="connsiteY18" fmla="*/ 92805 h 9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037" h="92804">
                  <a:moveTo>
                    <a:pt x="37065" y="92522"/>
                  </a:moveTo>
                  <a:cubicBezTo>
                    <a:pt x="24192" y="92522"/>
                    <a:pt x="10044" y="87429"/>
                    <a:pt x="0" y="79365"/>
                  </a:cubicBezTo>
                  <a:lnTo>
                    <a:pt x="6791" y="69887"/>
                  </a:lnTo>
                  <a:cubicBezTo>
                    <a:pt x="16552" y="77102"/>
                    <a:pt x="27304" y="81346"/>
                    <a:pt x="37773" y="81346"/>
                  </a:cubicBezTo>
                  <a:cubicBezTo>
                    <a:pt x="48242" y="81346"/>
                    <a:pt x="56305" y="75828"/>
                    <a:pt x="56305" y="67199"/>
                  </a:cubicBezTo>
                  <a:lnTo>
                    <a:pt x="56305" y="66916"/>
                  </a:lnTo>
                  <a:cubicBezTo>
                    <a:pt x="56305" y="57862"/>
                    <a:pt x="45695" y="54466"/>
                    <a:pt x="33953" y="51212"/>
                  </a:cubicBezTo>
                  <a:cubicBezTo>
                    <a:pt x="19947" y="47251"/>
                    <a:pt x="4386" y="42441"/>
                    <a:pt x="4386" y="25889"/>
                  </a:cubicBezTo>
                  <a:lnTo>
                    <a:pt x="4386" y="25606"/>
                  </a:lnTo>
                  <a:cubicBezTo>
                    <a:pt x="4386" y="10186"/>
                    <a:pt x="17259" y="0"/>
                    <a:pt x="34943" y="0"/>
                  </a:cubicBezTo>
                  <a:cubicBezTo>
                    <a:pt x="45837" y="0"/>
                    <a:pt x="58003" y="3820"/>
                    <a:pt x="67199" y="9903"/>
                  </a:cubicBezTo>
                  <a:lnTo>
                    <a:pt x="61115" y="19947"/>
                  </a:lnTo>
                  <a:cubicBezTo>
                    <a:pt x="52769" y="14571"/>
                    <a:pt x="43290" y="11318"/>
                    <a:pt x="34660" y="11318"/>
                  </a:cubicBezTo>
                  <a:cubicBezTo>
                    <a:pt x="24050" y="11318"/>
                    <a:pt x="17259" y="16835"/>
                    <a:pt x="17259" y="24333"/>
                  </a:cubicBezTo>
                  <a:lnTo>
                    <a:pt x="17259" y="24616"/>
                  </a:lnTo>
                  <a:cubicBezTo>
                    <a:pt x="17259" y="33104"/>
                    <a:pt x="28294" y="36358"/>
                    <a:pt x="40319" y="40036"/>
                  </a:cubicBezTo>
                  <a:cubicBezTo>
                    <a:pt x="54183" y="44139"/>
                    <a:pt x="69038" y="49515"/>
                    <a:pt x="69038" y="65642"/>
                  </a:cubicBezTo>
                  <a:lnTo>
                    <a:pt x="69038" y="65925"/>
                  </a:lnTo>
                  <a:cubicBezTo>
                    <a:pt x="69038" y="82902"/>
                    <a:pt x="55032" y="92805"/>
                    <a:pt x="37207" y="92805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AFEC2C05-544D-8D4F-248C-53EF9C471C2F}"/>
                </a:ext>
              </a:extLst>
            </p:cNvPr>
            <p:cNvSpPr/>
            <p:nvPr/>
          </p:nvSpPr>
          <p:spPr>
            <a:xfrm>
              <a:off x="10412114" y="1181468"/>
              <a:ext cx="78657" cy="92663"/>
            </a:xfrm>
            <a:custGeom>
              <a:avLst/>
              <a:gdLst>
                <a:gd name="connsiteX0" fmla="*/ 12025 w 78657"/>
                <a:gd name="connsiteY0" fmla="*/ 18391 h 92663"/>
                <a:gd name="connsiteX1" fmla="*/ 8064 w 78657"/>
                <a:gd name="connsiteY1" fmla="*/ 7498 h 92663"/>
                <a:gd name="connsiteX2" fmla="*/ 40602 w 78657"/>
                <a:gd name="connsiteY2" fmla="*/ 0 h 92663"/>
                <a:gd name="connsiteX3" fmla="*/ 78658 w 78657"/>
                <a:gd name="connsiteY3" fmla="*/ 36075 h 92663"/>
                <a:gd name="connsiteX4" fmla="*/ 78658 w 78657"/>
                <a:gd name="connsiteY4" fmla="*/ 90824 h 92663"/>
                <a:gd name="connsiteX5" fmla="*/ 65784 w 78657"/>
                <a:gd name="connsiteY5" fmla="*/ 90824 h 92663"/>
                <a:gd name="connsiteX6" fmla="*/ 65784 w 78657"/>
                <a:gd name="connsiteY6" fmla="*/ 77243 h 92663"/>
                <a:gd name="connsiteX7" fmla="*/ 33387 w 78657"/>
                <a:gd name="connsiteY7" fmla="*/ 92663 h 92663"/>
                <a:gd name="connsiteX8" fmla="*/ 0 w 78657"/>
                <a:gd name="connsiteY8" fmla="*/ 64652 h 92663"/>
                <a:gd name="connsiteX9" fmla="*/ 38339 w 78657"/>
                <a:gd name="connsiteY9" fmla="*/ 35509 h 92663"/>
                <a:gd name="connsiteX10" fmla="*/ 65925 w 78657"/>
                <a:gd name="connsiteY10" fmla="*/ 39329 h 92663"/>
                <a:gd name="connsiteX11" fmla="*/ 65925 w 78657"/>
                <a:gd name="connsiteY11" fmla="*/ 36217 h 92663"/>
                <a:gd name="connsiteX12" fmla="*/ 39187 w 78657"/>
                <a:gd name="connsiteY12" fmla="*/ 11742 h 92663"/>
                <a:gd name="connsiteX13" fmla="*/ 12025 w 78657"/>
                <a:gd name="connsiteY13" fmla="*/ 18391 h 92663"/>
                <a:gd name="connsiteX14" fmla="*/ 13581 w 78657"/>
                <a:gd name="connsiteY14" fmla="*/ 64086 h 92663"/>
                <a:gd name="connsiteX15" fmla="*/ 36075 w 78657"/>
                <a:gd name="connsiteY15" fmla="*/ 82053 h 92663"/>
                <a:gd name="connsiteX16" fmla="*/ 66067 w 78657"/>
                <a:gd name="connsiteY16" fmla="*/ 57862 h 92663"/>
                <a:gd name="connsiteX17" fmla="*/ 66067 w 78657"/>
                <a:gd name="connsiteY17" fmla="*/ 49232 h 92663"/>
                <a:gd name="connsiteX18" fmla="*/ 39753 w 78657"/>
                <a:gd name="connsiteY18" fmla="*/ 45412 h 92663"/>
                <a:gd name="connsiteX19" fmla="*/ 13581 w 78657"/>
                <a:gd name="connsiteY19" fmla="*/ 64086 h 9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657" h="92663">
                  <a:moveTo>
                    <a:pt x="12025" y="18391"/>
                  </a:moveTo>
                  <a:lnTo>
                    <a:pt x="8064" y="7498"/>
                  </a:lnTo>
                  <a:cubicBezTo>
                    <a:pt x="17967" y="2971"/>
                    <a:pt x="27587" y="0"/>
                    <a:pt x="40602" y="0"/>
                  </a:cubicBezTo>
                  <a:cubicBezTo>
                    <a:pt x="65077" y="0"/>
                    <a:pt x="78658" y="12449"/>
                    <a:pt x="78658" y="36075"/>
                  </a:cubicBezTo>
                  <a:lnTo>
                    <a:pt x="78658" y="90824"/>
                  </a:lnTo>
                  <a:lnTo>
                    <a:pt x="65784" y="90824"/>
                  </a:lnTo>
                  <a:lnTo>
                    <a:pt x="65784" y="77243"/>
                  </a:lnTo>
                  <a:cubicBezTo>
                    <a:pt x="59559" y="85448"/>
                    <a:pt x="49090" y="92663"/>
                    <a:pt x="33387" y="92663"/>
                  </a:cubicBezTo>
                  <a:cubicBezTo>
                    <a:pt x="16694" y="92663"/>
                    <a:pt x="0" y="83326"/>
                    <a:pt x="0" y="64652"/>
                  </a:cubicBezTo>
                  <a:cubicBezTo>
                    <a:pt x="0" y="45978"/>
                    <a:pt x="15562" y="35509"/>
                    <a:pt x="38339" y="35509"/>
                  </a:cubicBezTo>
                  <a:cubicBezTo>
                    <a:pt x="49798" y="35509"/>
                    <a:pt x="57862" y="37065"/>
                    <a:pt x="65925" y="39329"/>
                  </a:cubicBezTo>
                  <a:lnTo>
                    <a:pt x="65925" y="36217"/>
                  </a:lnTo>
                  <a:cubicBezTo>
                    <a:pt x="65925" y="20089"/>
                    <a:pt x="56022" y="11742"/>
                    <a:pt x="39187" y="11742"/>
                  </a:cubicBezTo>
                  <a:cubicBezTo>
                    <a:pt x="28577" y="11742"/>
                    <a:pt x="20230" y="14571"/>
                    <a:pt x="12025" y="18391"/>
                  </a:cubicBezTo>
                  <a:close/>
                  <a:moveTo>
                    <a:pt x="13581" y="64086"/>
                  </a:moveTo>
                  <a:cubicBezTo>
                    <a:pt x="13581" y="75545"/>
                    <a:pt x="24050" y="82053"/>
                    <a:pt x="36075" y="82053"/>
                  </a:cubicBezTo>
                  <a:cubicBezTo>
                    <a:pt x="52486" y="82053"/>
                    <a:pt x="66067" y="72009"/>
                    <a:pt x="66067" y="57862"/>
                  </a:cubicBezTo>
                  <a:lnTo>
                    <a:pt x="66067" y="49232"/>
                  </a:lnTo>
                  <a:cubicBezTo>
                    <a:pt x="59418" y="47393"/>
                    <a:pt x="50647" y="45412"/>
                    <a:pt x="39753" y="45412"/>
                  </a:cubicBezTo>
                  <a:cubicBezTo>
                    <a:pt x="22918" y="45412"/>
                    <a:pt x="13581" y="52627"/>
                    <a:pt x="13581" y="64086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864A017C-565A-EAA9-0C99-EDF329DE8CBA}"/>
                </a:ext>
              </a:extLst>
            </p:cNvPr>
            <p:cNvSpPr/>
            <p:nvPr/>
          </p:nvSpPr>
          <p:spPr>
            <a:xfrm>
              <a:off x="10511851" y="1181468"/>
              <a:ext cx="69179" cy="92804"/>
            </a:xfrm>
            <a:custGeom>
              <a:avLst/>
              <a:gdLst>
                <a:gd name="connsiteX0" fmla="*/ 37065 w 69179"/>
                <a:gd name="connsiteY0" fmla="*/ 92522 h 92804"/>
                <a:gd name="connsiteX1" fmla="*/ 0 w 69179"/>
                <a:gd name="connsiteY1" fmla="*/ 79365 h 92804"/>
                <a:gd name="connsiteX2" fmla="*/ 6791 w 69179"/>
                <a:gd name="connsiteY2" fmla="*/ 69887 h 92804"/>
                <a:gd name="connsiteX3" fmla="*/ 37773 w 69179"/>
                <a:gd name="connsiteY3" fmla="*/ 81346 h 92804"/>
                <a:gd name="connsiteX4" fmla="*/ 56305 w 69179"/>
                <a:gd name="connsiteY4" fmla="*/ 67199 h 92804"/>
                <a:gd name="connsiteX5" fmla="*/ 56305 w 69179"/>
                <a:gd name="connsiteY5" fmla="*/ 66916 h 92804"/>
                <a:gd name="connsiteX6" fmla="*/ 33953 w 69179"/>
                <a:gd name="connsiteY6" fmla="*/ 51212 h 92804"/>
                <a:gd name="connsiteX7" fmla="*/ 4386 w 69179"/>
                <a:gd name="connsiteY7" fmla="*/ 25889 h 92804"/>
                <a:gd name="connsiteX8" fmla="*/ 4386 w 69179"/>
                <a:gd name="connsiteY8" fmla="*/ 25606 h 92804"/>
                <a:gd name="connsiteX9" fmla="*/ 34943 w 69179"/>
                <a:gd name="connsiteY9" fmla="*/ 0 h 92804"/>
                <a:gd name="connsiteX10" fmla="*/ 67199 w 69179"/>
                <a:gd name="connsiteY10" fmla="*/ 9903 h 92804"/>
                <a:gd name="connsiteX11" fmla="*/ 61115 w 69179"/>
                <a:gd name="connsiteY11" fmla="*/ 19947 h 92804"/>
                <a:gd name="connsiteX12" fmla="*/ 34660 w 69179"/>
                <a:gd name="connsiteY12" fmla="*/ 11318 h 92804"/>
                <a:gd name="connsiteX13" fmla="*/ 17401 w 69179"/>
                <a:gd name="connsiteY13" fmla="*/ 24333 h 92804"/>
                <a:gd name="connsiteX14" fmla="*/ 17401 w 69179"/>
                <a:gd name="connsiteY14" fmla="*/ 24616 h 92804"/>
                <a:gd name="connsiteX15" fmla="*/ 40461 w 69179"/>
                <a:gd name="connsiteY15" fmla="*/ 40036 h 92804"/>
                <a:gd name="connsiteX16" fmla="*/ 69179 w 69179"/>
                <a:gd name="connsiteY16" fmla="*/ 65642 h 92804"/>
                <a:gd name="connsiteX17" fmla="*/ 69179 w 69179"/>
                <a:gd name="connsiteY17" fmla="*/ 65925 h 92804"/>
                <a:gd name="connsiteX18" fmla="*/ 37348 w 69179"/>
                <a:gd name="connsiteY18" fmla="*/ 92805 h 9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179" h="92804">
                  <a:moveTo>
                    <a:pt x="37065" y="92522"/>
                  </a:moveTo>
                  <a:cubicBezTo>
                    <a:pt x="24191" y="92522"/>
                    <a:pt x="10044" y="87429"/>
                    <a:pt x="0" y="79365"/>
                  </a:cubicBezTo>
                  <a:lnTo>
                    <a:pt x="6791" y="69887"/>
                  </a:lnTo>
                  <a:cubicBezTo>
                    <a:pt x="16552" y="77102"/>
                    <a:pt x="27304" y="81346"/>
                    <a:pt x="37773" y="81346"/>
                  </a:cubicBezTo>
                  <a:cubicBezTo>
                    <a:pt x="48242" y="81346"/>
                    <a:pt x="56305" y="75828"/>
                    <a:pt x="56305" y="67199"/>
                  </a:cubicBezTo>
                  <a:lnTo>
                    <a:pt x="56305" y="66916"/>
                  </a:lnTo>
                  <a:cubicBezTo>
                    <a:pt x="56305" y="57862"/>
                    <a:pt x="45695" y="54466"/>
                    <a:pt x="33953" y="51212"/>
                  </a:cubicBezTo>
                  <a:cubicBezTo>
                    <a:pt x="19947" y="47251"/>
                    <a:pt x="4386" y="42441"/>
                    <a:pt x="4386" y="25889"/>
                  </a:cubicBezTo>
                  <a:lnTo>
                    <a:pt x="4386" y="25606"/>
                  </a:lnTo>
                  <a:cubicBezTo>
                    <a:pt x="4386" y="10186"/>
                    <a:pt x="17259" y="0"/>
                    <a:pt x="34943" y="0"/>
                  </a:cubicBezTo>
                  <a:cubicBezTo>
                    <a:pt x="45837" y="0"/>
                    <a:pt x="58003" y="3820"/>
                    <a:pt x="67199" y="9903"/>
                  </a:cubicBezTo>
                  <a:lnTo>
                    <a:pt x="61115" y="19947"/>
                  </a:lnTo>
                  <a:cubicBezTo>
                    <a:pt x="52769" y="14571"/>
                    <a:pt x="43290" y="11318"/>
                    <a:pt x="34660" y="11318"/>
                  </a:cubicBezTo>
                  <a:cubicBezTo>
                    <a:pt x="24050" y="11318"/>
                    <a:pt x="17401" y="16835"/>
                    <a:pt x="17401" y="24333"/>
                  </a:cubicBezTo>
                  <a:lnTo>
                    <a:pt x="17401" y="24616"/>
                  </a:lnTo>
                  <a:cubicBezTo>
                    <a:pt x="17401" y="33104"/>
                    <a:pt x="28436" y="36358"/>
                    <a:pt x="40461" y="40036"/>
                  </a:cubicBezTo>
                  <a:cubicBezTo>
                    <a:pt x="54325" y="44139"/>
                    <a:pt x="69179" y="49515"/>
                    <a:pt x="69179" y="65642"/>
                  </a:cubicBezTo>
                  <a:lnTo>
                    <a:pt x="69179" y="65925"/>
                  </a:lnTo>
                  <a:cubicBezTo>
                    <a:pt x="69179" y="82902"/>
                    <a:pt x="55174" y="92805"/>
                    <a:pt x="37348" y="92805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022783C9-DEEF-C372-5A4D-3B8974CCD982}"/>
                </a:ext>
              </a:extLst>
            </p:cNvPr>
            <p:cNvSpPr/>
            <p:nvPr/>
          </p:nvSpPr>
          <p:spPr>
            <a:xfrm>
              <a:off x="10650351" y="1145110"/>
              <a:ext cx="54041" cy="127182"/>
            </a:xfrm>
            <a:custGeom>
              <a:avLst/>
              <a:gdLst>
                <a:gd name="connsiteX0" fmla="*/ 53900 w 54041"/>
                <a:gd name="connsiteY0" fmla="*/ 37914 h 127182"/>
                <a:gd name="connsiteX1" fmla="*/ 53900 w 54041"/>
                <a:gd name="connsiteY1" fmla="*/ 49373 h 127182"/>
                <a:gd name="connsiteX2" fmla="*/ 25606 w 54041"/>
                <a:gd name="connsiteY2" fmla="*/ 49373 h 127182"/>
                <a:gd name="connsiteX3" fmla="*/ 25606 w 54041"/>
                <a:gd name="connsiteY3" fmla="*/ 127182 h 127182"/>
                <a:gd name="connsiteX4" fmla="*/ 12308 w 54041"/>
                <a:gd name="connsiteY4" fmla="*/ 127182 h 127182"/>
                <a:gd name="connsiteX5" fmla="*/ 12308 w 54041"/>
                <a:gd name="connsiteY5" fmla="*/ 49373 h 127182"/>
                <a:gd name="connsiteX6" fmla="*/ 0 w 54041"/>
                <a:gd name="connsiteY6" fmla="*/ 49373 h 127182"/>
                <a:gd name="connsiteX7" fmla="*/ 0 w 54041"/>
                <a:gd name="connsiteY7" fmla="*/ 37773 h 127182"/>
                <a:gd name="connsiteX8" fmla="*/ 12308 w 54041"/>
                <a:gd name="connsiteY8" fmla="*/ 37773 h 127182"/>
                <a:gd name="connsiteX9" fmla="*/ 12308 w 54041"/>
                <a:gd name="connsiteY9" fmla="*/ 29992 h 127182"/>
                <a:gd name="connsiteX10" fmla="*/ 39329 w 54041"/>
                <a:gd name="connsiteY10" fmla="*/ 0 h 127182"/>
                <a:gd name="connsiteX11" fmla="*/ 54042 w 54041"/>
                <a:gd name="connsiteY11" fmla="*/ 2264 h 127182"/>
                <a:gd name="connsiteX12" fmla="*/ 54042 w 54041"/>
                <a:gd name="connsiteY12" fmla="*/ 13864 h 127182"/>
                <a:gd name="connsiteX13" fmla="*/ 41027 w 54041"/>
                <a:gd name="connsiteY13" fmla="*/ 11601 h 127182"/>
                <a:gd name="connsiteX14" fmla="*/ 25465 w 54041"/>
                <a:gd name="connsiteY14" fmla="*/ 30699 h 127182"/>
                <a:gd name="connsiteX15" fmla="*/ 25465 w 54041"/>
                <a:gd name="connsiteY15" fmla="*/ 37914 h 127182"/>
                <a:gd name="connsiteX16" fmla="*/ 53900 w 54041"/>
                <a:gd name="connsiteY16" fmla="*/ 37914 h 12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041" h="127182">
                  <a:moveTo>
                    <a:pt x="53900" y="37914"/>
                  </a:moveTo>
                  <a:lnTo>
                    <a:pt x="53900" y="49373"/>
                  </a:lnTo>
                  <a:lnTo>
                    <a:pt x="25606" y="49373"/>
                  </a:lnTo>
                  <a:lnTo>
                    <a:pt x="25606" y="127182"/>
                  </a:lnTo>
                  <a:lnTo>
                    <a:pt x="12308" y="127182"/>
                  </a:lnTo>
                  <a:lnTo>
                    <a:pt x="12308" y="49373"/>
                  </a:lnTo>
                  <a:lnTo>
                    <a:pt x="0" y="49373"/>
                  </a:lnTo>
                  <a:lnTo>
                    <a:pt x="0" y="37773"/>
                  </a:lnTo>
                  <a:lnTo>
                    <a:pt x="12308" y="37773"/>
                  </a:lnTo>
                  <a:lnTo>
                    <a:pt x="12308" y="29992"/>
                  </a:lnTo>
                  <a:cubicBezTo>
                    <a:pt x="12308" y="10469"/>
                    <a:pt x="22211" y="0"/>
                    <a:pt x="39329" y="0"/>
                  </a:cubicBezTo>
                  <a:cubicBezTo>
                    <a:pt x="45554" y="0"/>
                    <a:pt x="49798" y="707"/>
                    <a:pt x="54042" y="2264"/>
                  </a:cubicBezTo>
                  <a:lnTo>
                    <a:pt x="54042" y="13864"/>
                  </a:lnTo>
                  <a:cubicBezTo>
                    <a:pt x="49232" y="12449"/>
                    <a:pt x="45554" y="11601"/>
                    <a:pt x="41027" y="11601"/>
                  </a:cubicBezTo>
                  <a:cubicBezTo>
                    <a:pt x="30558" y="11601"/>
                    <a:pt x="25465" y="17825"/>
                    <a:pt x="25465" y="30699"/>
                  </a:cubicBezTo>
                  <a:lnTo>
                    <a:pt x="25465" y="37914"/>
                  </a:lnTo>
                  <a:lnTo>
                    <a:pt x="53900" y="37914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14D61351-37DF-A3ED-A76F-E06D4C31C4B5}"/>
                </a:ext>
              </a:extLst>
            </p:cNvPr>
            <p:cNvSpPr/>
            <p:nvPr/>
          </p:nvSpPr>
          <p:spPr>
            <a:xfrm>
              <a:off x="10714013" y="1180760"/>
              <a:ext cx="93512" cy="93653"/>
            </a:xfrm>
            <a:custGeom>
              <a:avLst/>
              <a:gdLst>
                <a:gd name="connsiteX0" fmla="*/ 46402 w 93512"/>
                <a:gd name="connsiteY0" fmla="*/ 93654 h 93653"/>
                <a:gd name="connsiteX1" fmla="*/ 0 w 93512"/>
                <a:gd name="connsiteY1" fmla="*/ 46968 h 93653"/>
                <a:gd name="connsiteX2" fmla="*/ 46827 w 93512"/>
                <a:gd name="connsiteY2" fmla="*/ 0 h 93653"/>
                <a:gd name="connsiteX3" fmla="*/ 93512 w 93512"/>
                <a:gd name="connsiteY3" fmla="*/ 46685 h 93653"/>
                <a:gd name="connsiteX4" fmla="*/ 46544 w 93512"/>
                <a:gd name="connsiteY4" fmla="*/ 93654 h 93653"/>
                <a:gd name="connsiteX5" fmla="*/ 46402 w 93512"/>
                <a:gd name="connsiteY5" fmla="*/ 11884 h 93653"/>
                <a:gd name="connsiteX6" fmla="*/ 13723 w 93512"/>
                <a:gd name="connsiteY6" fmla="*/ 46685 h 93653"/>
                <a:gd name="connsiteX7" fmla="*/ 46827 w 93512"/>
                <a:gd name="connsiteY7" fmla="*/ 81629 h 93653"/>
                <a:gd name="connsiteX8" fmla="*/ 79790 w 93512"/>
                <a:gd name="connsiteY8" fmla="*/ 46968 h 93653"/>
                <a:gd name="connsiteX9" fmla="*/ 46544 w 93512"/>
                <a:gd name="connsiteY9" fmla="*/ 11742 h 9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512" h="93653">
                  <a:moveTo>
                    <a:pt x="46402" y="93654"/>
                  </a:moveTo>
                  <a:cubicBezTo>
                    <a:pt x="19523" y="93654"/>
                    <a:pt x="0" y="72575"/>
                    <a:pt x="0" y="46968"/>
                  </a:cubicBezTo>
                  <a:cubicBezTo>
                    <a:pt x="0" y="21362"/>
                    <a:pt x="19806" y="0"/>
                    <a:pt x="46827" y="0"/>
                  </a:cubicBezTo>
                  <a:cubicBezTo>
                    <a:pt x="73848" y="0"/>
                    <a:pt x="93512" y="21079"/>
                    <a:pt x="93512" y="46685"/>
                  </a:cubicBezTo>
                  <a:cubicBezTo>
                    <a:pt x="93512" y="72292"/>
                    <a:pt x="73565" y="93654"/>
                    <a:pt x="46544" y="93654"/>
                  </a:cubicBezTo>
                  <a:close/>
                  <a:moveTo>
                    <a:pt x="46402" y="11884"/>
                  </a:moveTo>
                  <a:cubicBezTo>
                    <a:pt x="27021" y="11884"/>
                    <a:pt x="13723" y="27304"/>
                    <a:pt x="13723" y="46685"/>
                  </a:cubicBezTo>
                  <a:cubicBezTo>
                    <a:pt x="13723" y="66067"/>
                    <a:pt x="27870" y="81629"/>
                    <a:pt x="46827" y="81629"/>
                  </a:cubicBezTo>
                  <a:cubicBezTo>
                    <a:pt x="65784" y="81629"/>
                    <a:pt x="79790" y="66208"/>
                    <a:pt x="79790" y="46968"/>
                  </a:cubicBezTo>
                  <a:cubicBezTo>
                    <a:pt x="79790" y="27728"/>
                    <a:pt x="65360" y="11742"/>
                    <a:pt x="46544" y="11742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AA5B485C-A6BE-0EDC-D03B-A5BA63EDDD2C}"/>
                </a:ext>
              </a:extLst>
            </p:cNvPr>
            <p:cNvSpPr/>
            <p:nvPr/>
          </p:nvSpPr>
          <p:spPr>
            <a:xfrm>
              <a:off x="10831433" y="1181152"/>
              <a:ext cx="49797" cy="91140"/>
            </a:xfrm>
            <a:custGeom>
              <a:avLst/>
              <a:gdLst>
                <a:gd name="connsiteX0" fmla="*/ 13298 w 49797"/>
                <a:gd name="connsiteY0" fmla="*/ 91140 h 91140"/>
                <a:gd name="connsiteX1" fmla="*/ 0 w 49797"/>
                <a:gd name="connsiteY1" fmla="*/ 91140 h 91140"/>
                <a:gd name="connsiteX2" fmla="*/ 0 w 49797"/>
                <a:gd name="connsiteY2" fmla="*/ 1589 h 91140"/>
                <a:gd name="connsiteX3" fmla="*/ 13298 w 49797"/>
                <a:gd name="connsiteY3" fmla="*/ 1589 h 91140"/>
                <a:gd name="connsiteX4" fmla="*/ 13298 w 49797"/>
                <a:gd name="connsiteY4" fmla="*/ 24932 h 91140"/>
                <a:gd name="connsiteX5" fmla="*/ 49798 w 49797"/>
                <a:gd name="connsiteY5" fmla="*/ 33 h 91140"/>
                <a:gd name="connsiteX6" fmla="*/ 49798 w 49797"/>
                <a:gd name="connsiteY6" fmla="*/ 14463 h 91140"/>
                <a:gd name="connsiteX7" fmla="*/ 48807 w 49797"/>
                <a:gd name="connsiteY7" fmla="*/ 14463 h 91140"/>
                <a:gd name="connsiteX8" fmla="*/ 13298 w 49797"/>
                <a:gd name="connsiteY8" fmla="*/ 55490 h 91140"/>
                <a:gd name="connsiteX9" fmla="*/ 13298 w 49797"/>
                <a:gd name="connsiteY9" fmla="*/ 91140 h 9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797" h="91140">
                  <a:moveTo>
                    <a:pt x="13298" y="91140"/>
                  </a:moveTo>
                  <a:lnTo>
                    <a:pt x="0" y="91140"/>
                  </a:lnTo>
                  <a:lnTo>
                    <a:pt x="0" y="1589"/>
                  </a:lnTo>
                  <a:lnTo>
                    <a:pt x="13298" y="1589"/>
                  </a:lnTo>
                  <a:lnTo>
                    <a:pt x="13298" y="24932"/>
                  </a:lnTo>
                  <a:cubicBezTo>
                    <a:pt x="19947" y="10077"/>
                    <a:pt x="32821" y="-674"/>
                    <a:pt x="49798" y="33"/>
                  </a:cubicBezTo>
                  <a:lnTo>
                    <a:pt x="49798" y="14463"/>
                  </a:lnTo>
                  <a:lnTo>
                    <a:pt x="48807" y="14463"/>
                  </a:lnTo>
                  <a:cubicBezTo>
                    <a:pt x="29284" y="14463"/>
                    <a:pt x="13298" y="28469"/>
                    <a:pt x="13298" y="55490"/>
                  </a:cubicBezTo>
                  <a:lnTo>
                    <a:pt x="13298" y="91140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A289F01C-7A09-12B1-1CEA-85F90698E496}"/>
                </a:ext>
              </a:extLst>
            </p:cNvPr>
            <p:cNvSpPr/>
            <p:nvPr/>
          </p:nvSpPr>
          <p:spPr>
            <a:xfrm>
              <a:off x="10901744" y="1180760"/>
              <a:ext cx="135670" cy="91531"/>
            </a:xfrm>
            <a:custGeom>
              <a:avLst/>
              <a:gdLst>
                <a:gd name="connsiteX0" fmla="*/ 102425 w 135670"/>
                <a:gd name="connsiteY0" fmla="*/ 0 h 91531"/>
                <a:gd name="connsiteX1" fmla="*/ 135670 w 135670"/>
                <a:gd name="connsiteY1" fmla="*/ 36075 h 91531"/>
                <a:gd name="connsiteX2" fmla="*/ 135670 w 135670"/>
                <a:gd name="connsiteY2" fmla="*/ 91532 h 91531"/>
                <a:gd name="connsiteX3" fmla="*/ 122372 w 135670"/>
                <a:gd name="connsiteY3" fmla="*/ 91532 h 91531"/>
                <a:gd name="connsiteX4" fmla="*/ 122372 w 135670"/>
                <a:gd name="connsiteY4" fmla="*/ 39187 h 91531"/>
                <a:gd name="connsiteX5" fmla="*/ 99171 w 135670"/>
                <a:gd name="connsiteY5" fmla="*/ 12166 h 91531"/>
                <a:gd name="connsiteX6" fmla="*/ 74414 w 135670"/>
                <a:gd name="connsiteY6" fmla="*/ 39895 h 91531"/>
                <a:gd name="connsiteX7" fmla="*/ 74414 w 135670"/>
                <a:gd name="connsiteY7" fmla="*/ 91532 h 91531"/>
                <a:gd name="connsiteX8" fmla="*/ 61257 w 135670"/>
                <a:gd name="connsiteY8" fmla="*/ 91532 h 91531"/>
                <a:gd name="connsiteX9" fmla="*/ 61257 w 135670"/>
                <a:gd name="connsiteY9" fmla="*/ 38904 h 91531"/>
                <a:gd name="connsiteX10" fmla="*/ 38197 w 135670"/>
                <a:gd name="connsiteY10" fmla="*/ 12166 h 91531"/>
                <a:gd name="connsiteX11" fmla="*/ 13298 w 135670"/>
                <a:gd name="connsiteY11" fmla="*/ 40461 h 91531"/>
                <a:gd name="connsiteX12" fmla="*/ 13298 w 135670"/>
                <a:gd name="connsiteY12" fmla="*/ 91532 h 91531"/>
                <a:gd name="connsiteX13" fmla="*/ 0 w 135670"/>
                <a:gd name="connsiteY13" fmla="*/ 91532 h 91531"/>
                <a:gd name="connsiteX14" fmla="*/ 0 w 135670"/>
                <a:gd name="connsiteY14" fmla="*/ 1981 h 91531"/>
                <a:gd name="connsiteX15" fmla="*/ 13298 w 135670"/>
                <a:gd name="connsiteY15" fmla="*/ 1981 h 91531"/>
                <a:gd name="connsiteX16" fmla="*/ 13298 w 135670"/>
                <a:gd name="connsiteY16" fmla="*/ 17118 h 91531"/>
                <a:gd name="connsiteX17" fmla="*/ 42300 w 135670"/>
                <a:gd name="connsiteY17" fmla="*/ 141 h 91531"/>
                <a:gd name="connsiteX18" fmla="*/ 71018 w 135670"/>
                <a:gd name="connsiteY18" fmla="*/ 17967 h 91531"/>
                <a:gd name="connsiteX19" fmla="*/ 102566 w 135670"/>
                <a:gd name="connsiteY19" fmla="*/ 141 h 9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5670" h="91531">
                  <a:moveTo>
                    <a:pt x="102425" y="0"/>
                  </a:moveTo>
                  <a:cubicBezTo>
                    <a:pt x="123080" y="0"/>
                    <a:pt x="135670" y="13864"/>
                    <a:pt x="135670" y="36075"/>
                  </a:cubicBezTo>
                  <a:lnTo>
                    <a:pt x="135670" y="91532"/>
                  </a:lnTo>
                  <a:lnTo>
                    <a:pt x="122372" y="91532"/>
                  </a:lnTo>
                  <a:lnTo>
                    <a:pt x="122372" y="39187"/>
                  </a:lnTo>
                  <a:cubicBezTo>
                    <a:pt x="122372" y="21787"/>
                    <a:pt x="113743" y="12166"/>
                    <a:pt x="99171" y="12166"/>
                  </a:cubicBezTo>
                  <a:cubicBezTo>
                    <a:pt x="85590" y="12166"/>
                    <a:pt x="74414" y="22211"/>
                    <a:pt x="74414" y="39895"/>
                  </a:cubicBezTo>
                  <a:lnTo>
                    <a:pt x="74414" y="91532"/>
                  </a:lnTo>
                  <a:lnTo>
                    <a:pt x="61257" y="91532"/>
                  </a:lnTo>
                  <a:lnTo>
                    <a:pt x="61257" y="38904"/>
                  </a:lnTo>
                  <a:cubicBezTo>
                    <a:pt x="61257" y="22069"/>
                    <a:pt x="52486" y="12166"/>
                    <a:pt x="38197" y="12166"/>
                  </a:cubicBezTo>
                  <a:cubicBezTo>
                    <a:pt x="23908" y="12166"/>
                    <a:pt x="13298" y="23909"/>
                    <a:pt x="13298" y="40461"/>
                  </a:cubicBezTo>
                  <a:lnTo>
                    <a:pt x="13298" y="91532"/>
                  </a:lnTo>
                  <a:lnTo>
                    <a:pt x="0" y="91532"/>
                  </a:lnTo>
                  <a:lnTo>
                    <a:pt x="0" y="1981"/>
                  </a:lnTo>
                  <a:lnTo>
                    <a:pt x="13298" y="1981"/>
                  </a:lnTo>
                  <a:lnTo>
                    <a:pt x="13298" y="17118"/>
                  </a:lnTo>
                  <a:cubicBezTo>
                    <a:pt x="19240" y="8347"/>
                    <a:pt x="27162" y="141"/>
                    <a:pt x="42300" y="141"/>
                  </a:cubicBezTo>
                  <a:cubicBezTo>
                    <a:pt x="57437" y="141"/>
                    <a:pt x="66208" y="7922"/>
                    <a:pt x="71018" y="17967"/>
                  </a:cubicBezTo>
                  <a:cubicBezTo>
                    <a:pt x="77384" y="8064"/>
                    <a:pt x="87004" y="141"/>
                    <a:pt x="102566" y="141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FF186714-3F36-A7F2-FD18-7ACA0CFF4AD5}"/>
                </a:ext>
              </a:extLst>
            </p:cNvPr>
            <p:cNvSpPr/>
            <p:nvPr/>
          </p:nvSpPr>
          <p:spPr>
            <a:xfrm>
              <a:off x="11059767" y="1181468"/>
              <a:ext cx="78657" cy="92663"/>
            </a:xfrm>
            <a:custGeom>
              <a:avLst/>
              <a:gdLst>
                <a:gd name="connsiteX0" fmla="*/ 11883 w 78657"/>
                <a:gd name="connsiteY0" fmla="*/ 18391 h 92663"/>
                <a:gd name="connsiteX1" fmla="*/ 7922 w 78657"/>
                <a:gd name="connsiteY1" fmla="*/ 7498 h 92663"/>
                <a:gd name="connsiteX2" fmla="*/ 40461 w 78657"/>
                <a:gd name="connsiteY2" fmla="*/ 0 h 92663"/>
                <a:gd name="connsiteX3" fmla="*/ 78658 w 78657"/>
                <a:gd name="connsiteY3" fmla="*/ 36075 h 92663"/>
                <a:gd name="connsiteX4" fmla="*/ 78658 w 78657"/>
                <a:gd name="connsiteY4" fmla="*/ 90824 h 92663"/>
                <a:gd name="connsiteX5" fmla="*/ 65784 w 78657"/>
                <a:gd name="connsiteY5" fmla="*/ 90824 h 92663"/>
                <a:gd name="connsiteX6" fmla="*/ 65784 w 78657"/>
                <a:gd name="connsiteY6" fmla="*/ 77243 h 92663"/>
                <a:gd name="connsiteX7" fmla="*/ 33387 w 78657"/>
                <a:gd name="connsiteY7" fmla="*/ 92663 h 92663"/>
                <a:gd name="connsiteX8" fmla="*/ 0 w 78657"/>
                <a:gd name="connsiteY8" fmla="*/ 64652 h 92663"/>
                <a:gd name="connsiteX9" fmla="*/ 38339 w 78657"/>
                <a:gd name="connsiteY9" fmla="*/ 35509 h 92663"/>
                <a:gd name="connsiteX10" fmla="*/ 65925 w 78657"/>
                <a:gd name="connsiteY10" fmla="*/ 39329 h 92663"/>
                <a:gd name="connsiteX11" fmla="*/ 65925 w 78657"/>
                <a:gd name="connsiteY11" fmla="*/ 36217 h 92663"/>
                <a:gd name="connsiteX12" fmla="*/ 39187 w 78657"/>
                <a:gd name="connsiteY12" fmla="*/ 11742 h 92663"/>
                <a:gd name="connsiteX13" fmla="*/ 12025 w 78657"/>
                <a:gd name="connsiteY13" fmla="*/ 18391 h 92663"/>
                <a:gd name="connsiteX14" fmla="*/ 13440 w 78657"/>
                <a:gd name="connsiteY14" fmla="*/ 64086 h 92663"/>
                <a:gd name="connsiteX15" fmla="*/ 35934 w 78657"/>
                <a:gd name="connsiteY15" fmla="*/ 82053 h 92663"/>
                <a:gd name="connsiteX16" fmla="*/ 65925 w 78657"/>
                <a:gd name="connsiteY16" fmla="*/ 57862 h 92663"/>
                <a:gd name="connsiteX17" fmla="*/ 65925 w 78657"/>
                <a:gd name="connsiteY17" fmla="*/ 49232 h 92663"/>
                <a:gd name="connsiteX18" fmla="*/ 39612 w 78657"/>
                <a:gd name="connsiteY18" fmla="*/ 45412 h 92663"/>
                <a:gd name="connsiteX19" fmla="*/ 13440 w 78657"/>
                <a:gd name="connsiteY19" fmla="*/ 64086 h 9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657" h="92663">
                  <a:moveTo>
                    <a:pt x="11883" y="18391"/>
                  </a:moveTo>
                  <a:lnTo>
                    <a:pt x="7922" y="7498"/>
                  </a:lnTo>
                  <a:cubicBezTo>
                    <a:pt x="17825" y="2971"/>
                    <a:pt x="27445" y="0"/>
                    <a:pt x="40461" y="0"/>
                  </a:cubicBezTo>
                  <a:cubicBezTo>
                    <a:pt x="64935" y="0"/>
                    <a:pt x="78658" y="12449"/>
                    <a:pt x="78658" y="36075"/>
                  </a:cubicBezTo>
                  <a:lnTo>
                    <a:pt x="78658" y="90824"/>
                  </a:lnTo>
                  <a:lnTo>
                    <a:pt x="65784" y="90824"/>
                  </a:lnTo>
                  <a:lnTo>
                    <a:pt x="65784" y="77243"/>
                  </a:lnTo>
                  <a:cubicBezTo>
                    <a:pt x="59559" y="85448"/>
                    <a:pt x="49090" y="92663"/>
                    <a:pt x="33387" y="92663"/>
                  </a:cubicBezTo>
                  <a:cubicBezTo>
                    <a:pt x="16694" y="92663"/>
                    <a:pt x="0" y="83326"/>
                    <a:pt x="0" y="64652"/>
                  </a:cubicBezTo>
                  <a:cubicBezTo>
                    <a:pt x="0" y="45978"/>
                    <a:pt x="15562" y="35509"/>
                    <a:pt x="38339" y="35509"/>
                  </a:cubicBezTo>
                  <a:cubicBezTo>
                    <a:pt x="49798" y="35509"/>
                    <a:pt x="57862" y="37065"/>
                    <a:pt x="65925" y="39329"/>
                  </a:cubicBezTo>
                  <a:lnTo>
                    <a:pt x="65925" y="36217"/>
                  </a:lnTo>
                  <a:cubicBezTo>
                    <a:pt x="65925" y="20089"/>
                    <a:pt x="56022" y="11742"/>
                    <a:pt x="39187" y="11742"/>
                  </a:cubicBezTo>
                  <a:cubicBezTo>
                    <a:pt x="28577" y="11742"/>
                    <a:pt x="20230" y="14571"/>
                    <a:pt x="12025" y="18391"/>
                  </a:cubicBezTo>
                  <a:close/>
                  <a:moveTo>
                    <a:pt x="13440" y="64086"/>
                  </a:moveTo>
                  <a:cubicBezTo>
                    <a:pt x="13440" y="75545"/>
                    <a:pt x="23909" y="82053"/>
                    <a:pt x="35934" y="82053"/>
                  </a:cubicBezTo>
                  <a:cubicBezTo>
                    <a:pt x="52344" y="82053"/>
                    <a:pt x="65925" y="72009"/>
                    <a:pt x="65925" y="57862"/>
                  </a:cubicBezTo>
                  <a:lnTo>
                    <a:pt x="65925" y="49232"/>
                  </a:lnTo>
                  <a:cubicBezTo>
                    <a:pt x="59276" y="47393"/>
                    <a:pt x="50505" y="45412"/>
                    <a:pt x="39612" y="45412"/>
                  </a:cubicBezTo>
                  <a:cubicBezTo>
                    <a:pt x="22777" y="45412"/>
                    <a:pt x="13440" y="52627"/>
                    <a:pt x="13440" y="64086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2CE70CA6-63D1-9037-B69D-792011EE5E35}"/>
                </a:ext>
              </a:extLst>
            </p:cNvPr>
            <p:cNvSpPr/>
            <p:nvPr/>
          </p:nvSpPr>
          <p:spPr>
            <a:xfrm>
              <a:off x="11159363" y="1181468"/>
              <a:ext cx="69037" cy="92804"/>
            </a:xfrm>
            <a:custGeom>
              <a:avLst/>
              <a:gdLst>
                <a:gd name="connsiteX0" fmla="*/ 37065 w 69037"/>
                <a:gd name="connsiteY0" fmla="*/ 92522 h 92804"/>
                <a:gd name="connsiteX1" fmla="*/ 0 w 69037"/>
                <a:gd name="connsiteY1" fmla="*/ 79365 h 92804"/>
                <a:gd name="connsiteX2" fmla="*/ 6791 w 69037"/>
                <a:gd name="connsiteY2" fmla="*/ 69887 h 92804"/>
                <a:gd name="connsiteX3" fmla="*/ 37773 w 69037"/>
                <a:gd name="connsiteY3" fmla="*/ 81346 h 92804"/>
                <a:gd name="connsiteX4" fmla="*/ 56305 w 69037"/>
                <a:gd name="connsiteY4" fmla="*/ 67199 h 92804"/>
                <a:gd name="connsiteX5" fmla="*/ 56305 w 69037"/>
                <a:gd name="connsiteY5" fmla="*/ 66916 h 92804"/>
                <a:gd name="connsiteX6" fmla="*/ 33953 w 69037"/>
                <a:gd name="connsiteY6" fmla="*/ 51212 h 92804"/>
                <a:gd name="connsiteX7" fmla="*/ 4386 w 69037"/>
                <a:gd name="connsiteY7" fmla="*/ 25889 h 92804"/>
                <a:gd name="connsiteX8" fmla="*/ 4386 w 69037"/>
                <a:gd name="connsiteY8" fmla="*/ 25606 h 92804"/>
                <a:gd name="connsiteX9" fmla="*/ 34943 w 69037"/>
                <a:gd name="connsiteY9" fmla="*/ 0 h 92804"/>
                <a:gd name="connsiteX10" fmla="*/ 67199 w 69037"/>
                <a:gd name="connsiteY10" fmla="*/ 9903 h 92804"/>
                <a:gd name="connsiteX11" fmla="*/ 61115 w 69037"/>
                <a:gd name="connsiteY11" fmla="*/ 19947 h 92804"/>
                <a:gd name="connsiteX12" fmla="*/ 34660 w 69037"/>
                <a:gd name="connsiteY12" fmla="*/ 11318 h 92804"/>
                <a:gd name="connsiteX13" fmla="*/ 17259 w 69037"/>
                <a:gd name="connsiteY13" fmla="*/ 24333 h 92804"/>
                <a:gd name="connsiteX14" fmla="*/ 17259 w 69037"/>
                <a:gd name="connsiteY14" fmla="*/ 24616 h 92804"/>
                <a:gd name="connsiteX15" fmla="*/ 40319 w 69037"/>
                <a:gd name="connsiteY15" fmla="*/ 40036 h 92804"/>
                <a:gd name="connsiteX16" fmla="*/ 69038 w 69037"/>
                <a:gd name="connsiteY16" fmla="*/ 65642 h 92804"/>
                <a:gd name="connsiteX17" fmla="*/ 69038 w 69037"/>
                <a:gd name="connsiteY17" fmla="*/ 65925 h 92804"/>
                <a:gd name="connsiteX18" fmla="*/ 37207 w 69037"/>
                <a:gd name="connsiteY18" fmla="*/ 92805 h 9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037" h="92804">
                  <a:moveTo>
                    <a:pt x="37065" y="92522"/>
                  </a:moveTo>
                  <a:cubicBezTo>
                    <a:pt x="24191" y="92522"/>
                    <a:pt x="10044" y="87429"/>
                    <a:pt x="0" y="79365"/>
                  </a:cubicBezTo>
                  <a:lnTo>
                    <a:pt x="6791" y="69887"/>
                  </a:lnTo>
                  <a:cubicBezTo>
                    <a:pt x="16552" y="77102"/>
                    <a:pt x="27304" y="81346"/>
                    <a:pt x="37773" y="81346"/>
                  </a:cubicBezTo>
                  <a:cubicBezTo>
                    <a:pt x="48241" y="81346"/>
                    <a:pt x="56305" y="75828"/>
                    <a:pt x="56305" y="67199"/>
                  </a:cubicBezTo>
                  <a:lnTo>
                    <a:pt x="56305" y="66916"/>
                  </a:lnTo>
                  <a:cubicBezTo>
                    <a:pt x="56305" y="57862"/>
                    <a:pt x="45695" y="54466"/>
                    <a:pt x="33953" y="51212"/>
                  </a:cubicBezTo>
                  <a:cubicBezTo>
                    <a:pt x="19947" y="47251"/>
                    <a:pt x="4386" y="42441"/>
                    <a:pt x="4386" y="25889"/>
                  </a:cubicBezTo>
                  <a:lnTo>
                    <a:pt x="4386" y="25606"/>
                  </a:lnTo>
                  <a:cubicBezTo>
                    <a:pt x="4386" y="10186"/>
                    <a:pt x="17259" y="0"/>
                    <a:pt x="34943" y="0"/>
                  </a:cubicBezTo>
                  <a:cubicBezTo>
                    <a:pt x="45837" y="0"/>
                    <a:pt x="58003" y="3820"/>
                    <a:pt x="67199" y="9903"/>
                  </a:cubicBezTo>
                  <a:lnTo>
                    <a:pt x="61115" y="19947"/>
                  </a:lnTo>
                  <a:cubicBezTo>
                    <a:pt x="52769" y="14571"/>
                    <a:pt x="43290" y="11318"/>
                    <a:pt x="34660" y="11318"/>
                  </a:cubicBezTo>
                  <a:cubicBezTo>
                    <a:pt x="24050" y="11318"/>
                    <a:pt x="17259" y="16835"/>
                    <a:pt x="17259" y="24333"/>
                  </a:cubicBezTo>
                  <a:lnTo>
                    <a:pt x="17259" y="24616"/>
                  </a:lnTo>
                  <a:cubicBezTo>
                    <a:pt x="17259" y="33104"/>
                    <a:pt x="28294" y="36358"/>
                    <a:pt x="40319" y="40036"/>
                  </a:cubicBezTo>
                  <a:cubicBezTo>
                    <a:pt x="54183" y="44139"/>
                    <a:pt x="69038" y="49515"/>
                    <a:pt x="69038" y="65642"/>
                  </a:cubicBezTo>
                  <a:lnTo>
                    <a:pt x="69038" y="65925"/>
                  </a:lnTo>
                  <a:cubicBezTo>
                    <a:pt x="69038" y="82902"/>
                    <a:pt x="55032" y="92805"/>
                    <a:pt x="37207" y="92805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A49CC8A5-8DFC-68D4-1C6E-F8A2D669A967}"/>
                </a:ext>
              </a:extLst>
            </p:cNvPr>
            <p:cNvSpPr/>
            <p:nvPr/>
          </p:nvSpPr>
          <p:spPr>
            <a:xfrm>
              <a:off x="9857690" y="1339490"/>
              <a:ext cx="90541" cy="128455"/>
            </a:xfrm>
            <a:custGeom>
              <a:avLst/>
              <a:gdLst>
                <a:gd name="connsiteX0" fmla="*/ 77243 w 90541"/>
                <a:gd name="connsiteY0" fmla="*/ 126475 h 128455"/>
                <a:gd name="connsiteX1" fmla="*/ 77243 w 90541"/>
                <a:gd name="connsiteY1" fmla="*/ 108508 h 128455"/>
                <a:gd name="connsiteX2" fmla="*/ 42866 w 90541"/>
                <a:gd name="connsiteY2" fmla="*/ 128455 h 128455"/>
                <a:gd name="connsiteX3" fmla="*/ 0 w 90541"/>
                <a:gd name="connsiteY3" fmla="*/ 81770 h 128455"/>
                <a:gd name="connsiteX4" fmla="*/ 42866 w 90541"/>
                <a:gd name="connsiteY4" fmla="*/ 34943 h 128455"/>
                <a:gd name="connsiteX5" fmla="*/ 77243 w 90541"/>
                <a:gd name="connsiteY5" fmla="*/ 54042 h 128455"/>
                <a:gd name="connsiteX6" fmla="*/ 77243 w 90541"/>
                <a:gd name="connsiteY6" fmla="*/ 0 h 128455"/>
                <a:gd name="connsiteX7" fmla="*/ 90541 w 90541"/>
                <a:gd name="connsiteY7" fmla="*/ 0 h 128455"/>
                <a:gd name="connsiteX8" fmla="*/ 90541 w 90541"/>
                <a:gd name="connsiteY8" fmla="*/ 126475 h 128455"/>
                <a:gd name="connsiteX9" fmla="*/ 77243 w 90541"/>
                <a:gd name="connsiteY9" fmla="*/ 126475 h 128455"/>
                <a:gd name="connsiteX10" fmla="*/ 45412 w 90541"/>
                <a:gd name="connsiteY10" fmla="*/ 46968 h 128455"/>
                <a:gd name="connsiteX11" fmla="*/ 13864 w 90541"/>
                <a:gd name="connsiteY11" fmla="*/ 81629 h 128455"/>
                <a:gd name="connsiteX12" fmla="*/ 45412 w 90541"/>
                <a:gd name="connsiteY12" fmla="*/ 116430 h 128455"/>
                <a:gd name="connsiteX13" fmla="*/ 77809 w 90541"/>
                <a:gd name="connsiteY13" fmla="*/ 81629 h 128455"/>
                <a:gd name="connsiteX14" fmla="*/ 45412 w 90541"/>
                <a:gd name="connsiteY14" fmla="*/ 46968 h 128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541" h="128455">
                  <a:moveTo>
                    <a:pt x="77243" y="126475"/>
                  </a:moveTo>
                  <a:lnTo>
                    <a:pt x="77243" y="108508"/>
                  </a:lnTo>
                  <a:cubicBezTo>
                    <a:pt x="70028" y="119260"/>
                    <a:pt x="59418" y="128455"/>
                    <a:pt x="42866" y="128455"/>
                  </a:cubicBezTo>
                  <a:cubicBezTo>
                    <a:pt x="21362" y="128455"/>
                    <a:pt x="0" y="111479"/>
                    <a:pt x="0" y="81770"/>
                  </a:cubicBezTo>
                  <a:cubicBezTo>
                    <a:pt x="0" y="52061"/>
                    <a:pt x="21362" y="34943"/>
                    <a:pt x="42866" y="34943"/>
                  </a:cubicBezTo>
                  <a:cubicBezTo>
                    <a:pt x="59559" y="34943"/>
                    <a:pt x="70311" y="43997"/>
                    <a:pt x="77243" y="54042"/>
                  </a:cubicBezTo>
                  <a:lnTo>
                    <a:pt x="77243" y="0"/>
                  </a:lnTo>
                  <a:lnTo>
                    <a:pt x="90541" y="0"/>
                  </a:lnTo>
                  <a:lnTo>
                    <a:pt x="90541" y="126475"/>
                  </a:lnTo>
                  <a:lnTo>
                    <a:pt x="77243" y="126475"/>
                  </a:lnTo>
                  <a:close/>
                  <a:moveTo>
                    <a:pt x="45412" y="46968"/>
                  </a:moveTo>
                  <a:cubicBezTo>
                    <a:pt x="28153" y="46968"/>
                    <a:pt x="13864" y="59842"/>
                    <a:pt x="13864" y="81629"/>
                  </a:cubicBezTo>
                  <a:cubicBezTo>
                    <a:pt x="13864" y="103415"/>
                    <a:pt x="28436" y="116430"/>
                    <a:pt x="45412" y="116430"/>
                  </a:cubicBezTo>
                  <a:cubicBezTo>
                    <a:pt x="62389" y="116430"/>
                    <a:pt x="77809" y="102566"/>
                    <a:pt x="77809" y="81629"/>
                  </a:cubicBezTo>
                  <a:cubicBezTo>
                    <a:pt x="77809" y="60691"/>
                    <a:pt x="62106" y="46968"/>
                    <a:pt x="45412" y="46968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61E6F4C2-CE21-1CBF-BAE9-4A7114E84B87}"/>
                </a:ext>
              </a:extLst>
            </p:cNvPr>
            <p:cNvSpPr/>
            <p:nvPr/>
          </p:nvSpPr>
          <p:spPr>
            <a:xfrm>
              <a:off x="9972564" y="1374575"/>
              <a:ext cx="84741" cy="93653"/>
            </a:xfrm>
            <a:custGeom>
              <a:avLst/>
              <a:gdLst>
                <a:gd name="connsiteX0" fmla="*/ 44988 w 84741"/>
                <a:gd name="connsiteY0" fmla="*/ 81912 h 93653"/>
                <a:gd name="connsiteX1" fmla="*/ 73282 w 84741"/>
                <a:gd name="connsiteY1" fmla="*/ 69321 h 93653"/>
                <a:gd name="connsiteX2" fmla="*/ 81629 w 84741"/>
                <a:gd name="connsiteY2" fmla="*/ 76819 h 93653"/>
                <a:gd name="connsiteX3" fmla="*/ 44705 w 84741"/>
                <a:gd name="connsiteY3" fmla="*/ 93654 h 93653"/>
                <a:gd name="connsiteX4" fmla="*/ 0 w 84741"/>
                <a:gd name="connsiteY4" fmla="*/ 46827 h 93653"/>
                <a:gd name="connsiteX5" fmla="*/ 43007 w 84741"/>
                <a:gd name="connsiteY5" fmla="*/ 0 h 93653"/>
                <a:gd name="connsiteX6" fmla="*/ 84741 w 84741"/>
                <a:gd name="connsiteY6" fmla="*/ 47534 h 93653"/>
                <a:gd name="connsiteX7" fmla="*/ 84600 w 84741"/>
                <a:gd name="connsiteY7" fmla="*/ 51637 h 93653"/>
                <a:gd name="connsiteX8" fmla="*/ 13581 w 84741"/>
                <a:gd name="connsiteY8" fmla="*/ 51637 h 93653"/>
                <a:gd name="connsiteX9" fmla="*/ 45129 w 84741"/>
                <a:gd name="connsiteY9" fmla="*/ 81912 h 93653"/>
                <a:gd name="connsiteX10" fmla="*/ 71160 w 84741"/>
                <a:gd name="connsiteY10" fmla="*/ 41734 h 93653"/>
                <a:gd name="connsiteX11" fmla="*/ 42583 w 84741"/>
                <a:gd name="connsiteY11" fmla="*/ 11176 h 93653"/>
                <a:gd name="connsiteX12" fmla="*/ 13440 w 84741"/>
                <a:gd name="connsiteY12" fmla="*/ 41734 h 93653"/>
                <a:gd name="connsiteX13" fmla="*/ 71160 w 84741"/>
                <a:gd name="connsiteY13" fmla="*/ 41734 h 9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741" h="93653">
                  <a:moveTo>
                    <a:pt x="44988" y="81912"/>
                  </a:moveTo>
                  <a:cubicBezTo>
                    <a:pt x="57296" y="81912"/>
                    <a:pt x="65925" y="76819"/>
                    <a:pt x="73282" y="69321"/>
                  </a:cubicBezTo>
                  <a:lnTo>
                    <a:pt x="81629" y="76819"/>
                  </a:lnTo>
                  <a:cubicBezTo>
                    <a:pt x="72575" y="86863"/>
                    <a:pt x="61681" y="93654"/>
                    <a:pt x="44705" y="93654"/>
                  </a:cubicBezTo>
                  <a:cubicBezTo>
                    <a:pt x="20089" y="93654"/>
                    <a:pt x="0" y="74697"/>
                    <a:pt x="0" y="46827"/>
                  </a:cubicBezTo>
                  <a:cubicBezTo>
                    <a:pt x="0" y="20796"/>
                    <a:pt x="18250" y="0"/>
                    <a:pt x="43007" y="0"/>
                  </a:cubicBezTo>
                  <a:cubicBezTo>
                    <a:pt x="69462" y="0"/>
                    <a:pt x="84741" y="21079"/>
                    <a:pt x="84741" y="47534"/>
                  </a:cubicBezTo>
                  <a:cubicBezTo>
                    <a:pt x="84741" y="48807"/>
                    <a:pt x="84741" y="50081"/>
                    <a:pt x="84600" y="51637"/>
                  </a:cubicBezTo>
                  <a:lnTo>
                    <a:pt x="13581" y="51637"/>
                  </a:lnTo>
                  <a:cubicBezTo>
                    <a:pt x="15420" y="71018"/>
                    <a:pt x="29284" y="81912"/>
                    <a:pt x="45129" y="81912"/>
                  </a:cubicBezTo>
                  <a:close/>
                  <a:moveTo>
                    <a:pt x="71160" y="41734"/>
                  </a:moveTo>
                  <a:cubicBezTo>
                    <a:pt x="69745" y="25465"/>
                    <a:pt x="60408" y="11176"/>
                    <a:pt x="42583" y="11176"/>
                  </a:cubicBezTo>
                  <a:cubicBezTo>
                    <a:pt x="27021" y="11176"/>
                    <a:pt x="15137" y="24191"/>
                    <a:pt x="13440" y="41734"/>
                  </a:cubicBezTo>
                  <a:lnTo>
                    <a:pt x="71160" y="41734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6D34C3BC-2B74-A97E-8503-B1C040416C81}"/>
                </a:ext>
              </a:extLst>
            </p:cNvPr>
            <p:cNvSpPr/>
            <p:nvPr/>
          </p:nvSpPr>
          <p:spPr>
            <a:xfrm>
              <a:off x="10125918" y="1375141"/>
              <a:ext cx="78657" cy="92663"/>
            </a:xfrm>
            <a:custGeom>
              <a:avLst/>
              <a:gdLst>
                <a:gd name="connsiteX0" fmla="*/ 11884 w 78657"/>
                <a:gd name="connsiteY0" fmla="*/ 18391 h 92663"/>
                <a:gd name="connsiteX1" fmla="*/ 7922 w 78657"/>
                <a:gd name="connsiteY1" fmla="*/ 7498 h 92663"/>
                <a:gd name="connsiteX2" fmla="*/ 40461 w 78657"/>
                <a:gd name="connsiteY2" fmla="*/ 0 h 92663"/>
                <a:gd name="connsiteX3" fmla="*/ 78658 w 78657"/>
                <a:gd name="connsiteY3" fmla="*/ 36075 h 92663"/>
                <a:gd name="connsiteX4" fmla="*/ 78658 w 78657"/>
                <a:gd name="connsiteY4" fmla="*/ 90824 h 92663"/>
                <a:gd name="connsiteX5" fmla="*/ 65784 w 78657"/>
                <a:gd name="connsiteY5" fmla="*/ 90824 h 92663"/>
                <a:gd name="connsiteX6" fmla="*/ 65784 w 78657"/>
                <a:gd name="connsiteY6" fmla="*/ 77243 h 92663"/>
                <a:gd name="connsiteX7" fmla="*/ 33387 w 78657"/>
                <a:gd name="connsiteY7" fmla="*/ 92663 h 92663"/>
                <a:gd name="connsiteX8" fmla="*/ 0 w 78657"/>
                <a:gd name="connsiteY8" fmla="*/ 64652 h 92663"/>
                <a:gd name="connsiteX9" fmla="*/ 38339 w 78657"/>
                <a:gd name="connsiteY9" fmla="*/ 35509 h 92663"/>
                <a:gd name="connsiteX10" fmla="*/ 65925 w 78657"/>
                <a:gd name="connsiteY10" fmla="*/ 39329 h 92663"/>
                <a:gd name="connsiteX11" fmla="*/ 65925 w 78657"/>
                <a:gd name="connsiteY11" fmla="*/ 36216 h 92663"/>
                <a:gd name="connsiteX12" fmla="*/ 39187 w 78657"/>
                <a:gd name="connsiteY12" fmla="*/ 11742 h 92663"/>
                <a:gd name="connsiteX13" fmla="*/ 12025 w 78657"/>
                <a:gd name="connsiteY13" fmla="*/ 18391 h 92663"/>
                <a:gd name="connsiteX14" fmla="*/ 13440 w 78657"/>
                <a:gd name="connsiteY14" fmla="*/ 64086 h 92663"/>
                <a:gd name="connsiteX15" fmla="*/ 35934 w 78657"/>
                <a:gd name="connsiteY15" fmla="*/ 82053 h 92663"/>
                <a:gd name="connsiteX16" fmla="*/ 65925 w 78657"/>
                <a:gd name="connsiteY16" fmla="*/ 57862 h 92663"/>
                <a:gd name="connsiteX17" fmla="*/ 65925 w 78657"/>
                <a:gd name="connsiteY17" fmla="*/ 49232 h 92663"/>
                <a:gd name="connsiteX18" fmla="*/ 39612 w 78657"/>
                <a:gd name="connsiteY18" fmla="*/ 45412 h 92663"/>
                <a:gd name="connsiteX19" fmla="*/ 13440 w 78657"/>
                <a:gd name="connsiteY19" fmla="*/ 64086 h 9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657" h="92663">
                  <a:moveTo>
                    <a:pt x="11884" y="18391"/>
                  </a:moveTo>
                  <a:lnTo>
                    <a:pt x="7922" y="7498"/>
                  </a:lnTo>
                  <a:cubicBezTo>
                    <a:pt x="17825" y="2971"/>
                    <a:pt x="27445" y="0"/>
                    <a:pt x="40461" y="0"/>
                  </a:cubicBezTo>
                  <a:cubicBezTo>
                    <a:pt x="64935" y="0"/>
                    <a:pt x="78658" y="12449"/>
                    <a:pt x="78658" y="36075"/>
                  </a:cubicBezTo>
                  <a:lnTo>
                    <a:pt x="78658" y="90824"/>
                  </a:lnTo>
                  <a:lnTo>
                    <a:pt x="65784" y="90824"/>
                  </a:lnTo>
                  <a:lnTo>
                    <a:pt x="65784" y="77243"/>
                  </a:lnTo>
                  <a:cubicBezTo>
                    <a:pt x="59559" y="85448"/>
                    <a:pt x="49090" y="92663"/>
                    <a:pt x="33387" y="92663"/>
                  </a:cubicBezTo>
                  <a:cubicBezTo>
                    <a:pt x="16694" y="92663"/>
                    <a:pt x="0" y="83326"/>
                    <a:pt x="0" y="64652"/>
                  </a:cubicBezTo>
                  <a:cubicBezTo>
                    <a:pt x="0" y="45978"/>
                    <a:pt x="15562" y="35509"/>
                    <a:pt x="38339" y="35509"/>
                  </a:cubicBezTo>
                  <a:cubicBezTo>
                    <a:pt x="49798" y="35509"/>
                    <a:pt x="57862" y="37065"/>
                    <a:pt x="65925" y="39329"/>
                  </a:cubicBezTo>
                  <a:lnTo>
                    <a:pt x="65925" y="36216"/>
                  </a:lnTo>
                  <a:cubicBezTo>
                    <a:pt x="65925" y="20089"/>
                    <a:pt x="56022" y="11742"/>
                    <a:pt x="39187" y="11742"/>
                  </a:cubicBezTo>
                  <a:cubicBezTo>
                    <a:pt x="28577" y="11742"/>
                    <a:pt x="20230" y="14571"/>
                    <a:pt x="12025" y="18391"/>
                  </a:cubicBezTo>
                  <a:close/>
                  <a:moveTo>
                    <a:pt x="13440" y="64086"/>
                  </a:moveTo>
                  <a:cubicBezTo>
                    <a:pt x="13440" y="75545"/>
                    <a:pt x="23767" y="82053"/>
                    <a:pt x="35934" y="82053"/>
                  </a:cubicBezTo>
                  <a:cubicBezTo>
                    <a:pt x="52344" y="82053"/>
                    <a:pt x="65925" y="72009"/>
                    <a:pt x="65925" y="57862"/>
                  </a:cubicBezTo>
                  <a:lnTo>
                    <a:pt x="65925" y="49232"/>
                  </a:lnTo>
                  <a:cubicBezTo>
                    <a:pt x="59276" y="47393"/>
                    <a:pt x="50505" y="45412"/>
                    <a:pt x="39612" y="45412"/>
                  </a:cubicBezTo>
                  <a:cubicBezTo>
                    <a:pt x="22777" y="45412"/>
                    <a:pt x="13440" y="52627"/>
                    <a:pt x="13440" y="64086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39BEBBAB-2CCC-E38C-8D81-706BD9722019}"/>
                </a:ext>
              </a:extLst>
            </p:cNvPr>
            <p:cNvSpPr/>
            <p:nvPr/>
          </p:nvSpPr>
          <p:spPr>
            <a:xfrm>
              <a:off x="10233012" y="1374434"/>
              <a:ext cx="90541" cy="119259"/>
            </a:xfrm>
            <a:custGeom>
              <a:avLst/>
              <a:gdLst>
                <a:gd name="connsiteX0" fmla="*/ 47676 w 90541"/>
                <a:gd name="connsiteY0" fmla="*/ 93512 h 119259"/>
                <a:gd name="connsiteX1" fmla="*/ 13298 w 90541"/>
                <a:gd name="connsiteY1" fmla="*/ 74414 h 119259"/>
                <a:gd name="connsiteX2" fmla="*/ 13298 w 90541"/>
                <a:gd name="connsiteY2" fmla="*/ 119260 h 119259"/>
                <a:gd name="connsiteX3" fmla="*/ 0 w 90541"/>
                <a:gd name="connsiteY3" fmla="*/ 119260 h 119259"/>
                <a:gd name="connsiteX4" fmla="*/ 0 w 90541"/>
                <a:gd name="connsiteY4" fmla="*/ 1981 h 119259"/>
                <a:gd name="connsiteX5" fmla="*/ 13298 w 90541"/>
                <a:gd name="connsiteY5" fmla="*/ 1981 h 119259"/>
                <a:gd name="connsiteX6" fmla="*/ 13298 w 90541"/>
                <a:gd name="connsiteY6" fmla="*/ 19947 h 119259"/>
                <a:gd name="connsiteX7" fmla="*/ 47676 w 90541"/>
                <a:gd name="connsiteY7" fmla="*/ 0 h 119259"/>
                <a:gd name="connsiteX8" fmla="*/ 90541 w 90541"/>
                <a:gd name="connsiteY8" fmla="*/ 46685 h 119259"/>
                <a:gd name="connsiteX9" fmla="*/ 47676 w 90541"/>
                <a:gd name="connsiteY9" fmla="*/ 93512 h 119259"/>
                <a:gd name="connsiteX10" fmla="*/ 45271 w 90541"/>
                <a:gd name="connsiteY10" fmla="*/ 12025 h 119259"/>
                <a:gd name="connsiteX11" fmla="*/ 12874 w 90541"/>
                <a:gd name="connsiteY11" fmla="*/ 46685 h 119259"/>
                <a:gd name="connsiteX12" fmla="*/ 45271 w 90541"/>
                <a:gd name="connsiteY12" fmla="*/ 81487 h 119259"/>
                <a:gd name="connsiteX13" fmla="*/ 76819 w 90541"/>
                <a:gd name="connsiteY13" fmla="*/ 46827 h 119259"/>
                <a:gd name="connsiteX14" fmla="*/ 45271 w 90541"/>
                <a:gd name="connsiteY14" fmla="*/ 12025 h 11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541" h="119259">
                  <a:moveTo>
                    <a:pt x="47676" y="93512"/>
                  </a:moveTo>
                  <a:cubicBezTo>
                    <a:pt x="30982" y="93512"/>
                    <a:pt x="20230" y="84458"/>
                    <a:pt x="13298" y="74414"/>
                  </a:cubicBezTo>
                  <a:lnTo>
                    <a:pt x="13298" y="119260"/>
                  </a:lnTo>
                  <a:lnTo>
                    <a:pt x="0" y="119260"/>
                  </a:lnTo>
                  <a:lnTo>
                    <a:pt x="0" y="1981"/>
                  </a:lnTo>
                  <a:lnTo>
                    <a:pt x="13298" y="1981"/>
                  </a:lnTo>
                  <a:lnTo>
                    <a:pt x="13298" y="19947"/>
                  </a:lnTo>
                  <a:cubicBezTo>
                    <a:pt x="20513" y="9196"/>
                    <a:pt x="31124" y="0"/>
                    <a:pt x="47676" y="0"/>
                  </a:cubicBezTo>
                  <a:cubicBezTo>
                    <a:pt x="69179" y="0"/>
                    <a:pt x="90541" y="16977"/>
                    <a:pt x="90541" y="46685"/>
                  </a:cubicBezTo>
                  <a:cubicBezTo>
                    <a:pt x="90541" y="76394"/>
                    <a:pt x="69462" y="93512"/>
                    <a:pt x="47676" y="93512"/>
                  </a:cubicBezTo>
                  <a:close/>
                  <a:moveTo>
                    <a:pt x="45271" y="12025"/>
                  </a:moveTo>
                  <a:cubicBezTo>
                    <a:pt x="28577" y="12025"/>
                    <a:pt x="12874" y="25889"/>
                    <a:pt x="12874" y="46685"/>
                  </a:cubicBezTo>
                  <a:cubicBezTo>
                    <a:pt x="12874" y="67482"/>
                    <a:pt x="28577" y="81487"/>
                    <a:pt x="45271" y="81487"/>
                  </a:cubicBezTo>
                  <a:cubicBezTo>
                    <a:pt x="61964" y="81487"/>
                    <a:pt x="76819" y="68613"/>
                    <a:pt x="76819" y="46827"/>
                  </a:cubicBezTo>
                  <a:cubicBezTo>
                    <a:pt x="76819" y="25040"/>
                    <a:pt x="62247" y="12025"/>
                    <a:pt x="45271" y="12025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EEC0632B-3F25-3F06-2228-069682B61DA6}"/>
                </a:ext>
              </a:extLst>
            </p:cNvPr>
            <p:cNvSpPr/>
            <p:nvPr/>
          </p:nvSpPr>
          <p:spPr>
            <a:xfrm>
              <a:off x="10348169" y="1374825"/>
              <a:ext cx="49797" cy="91140"/>
            </a:xfrm>
            <a:custGeom>
              <a:avLst/>
              <a:gdLst>
                <a:gd name="connsiteX0" fmla="*/ 13298 w 49797"/>
                <a:gd name="connsiteY0" fmla="*/ 91140 h 91140"/>
                <a:gd name="connsiteX1" fmla="*/ 0 w 49797"/>
                <a:gd name="connsiteY1" fmla="*/ 91140 h 91140"/>
                <a:gd name="connsiteX2" fmla="*/ 0 w 49797"/>
                <a:gd name="connsiteY2" fmla="*/ 1589 h 91140"/>
                <a:gd name="connsiteX3" fmla="*/ 13298 w 49797"/>
                <a:gd name="connsiteY3" fmla="*/ 1589 h 91140"/>
                <a:gd name="connsiteX4" fmla="*/ 13298 w 49797"/>
                <a:gd name="connsiteY4" fmla="*/ 24932 h 91140"/>
                <a:gd name="connsiteX5" fmla="*/ 49798 w 49797"/>
                <a:gd name="connsiteY5" fmla="*/ 33 h 91140"/>
                <a:gd name="connsiteX6" fmla="*/ 49798 w 49797"/>
                <a:gd name="connsiteY6" fmla="*/ 14463 h 91140"/>
                <a:gd name="connsiteX7" fmla="*/ 48807 w 49797"/>
                <a:gd name="connsiteY7" fmla="*/ 14463 h 91140"/>
                <a:gd name="connsiteX8" fmla="*/ 13298 w 49797"/>
                <a:gd name="connsiteY8" fmla="*/ 55489 h 91140"/>
                <a:gd name="connsiteX9" fmla="*/ 13298 w 49797"/>
                <a:gd name="connsiteY9" fmla="*/ 91140 h 9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797" h="91140">
                  <a:moveTo>
                    <a:pt x="13298" y="91140"/>
                  </a:moveTo>
                  <a:lnTo>
                    <a:pt x="0" y="91140"/>
                  </a:lnTo>
                  <a:lnTo>
                    <a:pt x="0" y="1589"/>
                  </a:lnTo>
                  <a:lnTo>
                    <a:pt x="13298" y="1589"/>
                  </a:lnTo>
                  <a:lnTo>
                    <a:pt x="13298" y="24932"/>
                  </a:lnTo>
                  <a:cubicBezTo>
                    <a:pt x="19947" y="10077"/>
                    <a:pt x="32821" y="-674"/>
                    <a:pt x="49798" y="33"/>
                  </a:cubicBezTo>
                  <a:lnTo>
                    <a:pt x="49798" y="14463"/>
                  </a:lnTo>
                  <a:lnTo>
                    <a:pt x="48807" y="14463"/>
                  </a:lnTo>
                  <a:cubicBezTo>
                    <a:pt x="29284" y="14463"/>
                    <a:pt x="13298" y="28469"/>
                    <a:pt x="13298" y="55489"/>
                  </a:cubicBezTo>
                  <a:lnTo>
                    <a:pt x="13298" y="91140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42763273-54C3-6AEB-58E2-CA871E5C5ADB}"/>
                </a:ext>
              </a:extLst>
            </p:cNvPr>
            <p:cNvSpPr/>
            <p:nvPr/>
          </p:nvSpPr>
          <p:spPr>
            <a:xfrm>
              <a:off x="10409001" y="1374575"/>
              <a:ext cx="84740" cy="93653"/>
            </a:xfrm>
            <a:custGeom>
              <a:avLst/>
              <a:gdLst>
                <a:gd name="connsiteX0" fmla="*/ 44988 w 84740"/>
                <a:gd name="connsiteY0" fmla="*/ 81912 h 93653"/>
                <a:gd name="connsiteX1" fmla="*/ 73282 w 84740"/>
                <a:gd name="connsiteY1" fmla="*/ 69321 h 93653"/>
                <a:gd name="connsiteX2" fmla="*/ 81629 w 84740"/>
                <a:gd name="connsiteY2" fmla="*/ 76819 h 93653"/>
                <a:gd name="connsiteX3" fmla="*/ 44705 w 84740"/>
                <a:gd name="connsiteY3" fmla="*/ 93654 h 93653"/>
                <a:gd name="connsiteX4" fmla="*/ 0 w 84740"/>
                <a:gd name="connsiteY4" fmla="*/ 46827 h 93653"/>
                <a:gd name="connsiteX5" fmla="*/ 43007 w 84740"/>
                <a:gd name="connsiteY5" fmla="*/ 0 h 93653"/>
                <a:gd name="connsiteX6" fmla="*/ 84741 w 84740"/>
                <a:gd name="connsiteY6" fmla="*/ 47534 h 93653"/>
                <a:gd name="connsiteX7" fmla="*/ 84600 w 84740"/>
                <a:gd name="connsiteY7" fmla="*/ 51637 h 93653"/>
                <a:gd name="connsiteX8" fmla="*/ 13581 w 84740"/>
                <a:gd name="connsiteY8" fmla="*/ 51637 h 93653"/>
                <a:gd name="connsiteX9" fmla="*/ 45129 w 84740"/>
                <a:gd name="connsiteY9" fmla="*/ 81912 h 93653"/>
                <a:gd name="connsiteX10" fmla="*/ 71160 w 84740"/>
                <a:gd name="connsiteY10" fmla="*/ 41734 h 93653"/>
                <a:gd name="connsiteX11" fmla="*/ 42583 w 84740"/>
                <a:gd name="connsiteY11" fmla="*/ 11176 h 93653"/>
                <a:gd name="connsiteX12" fmla="*/ 13440 w 84740"/>
                <a:gd name="connsiteY12" fmla="*/ 41734 h 93653"/>
                <a:gd name="connsiteX13" fmla="*/ 71160 w 84740"/>
                <a:gd name="connsiteY13" fmla="*/ 41734 h 9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740" h="93653">
                  <a:moveTo>
                    <a:pt x="44988" y="81912"/>
                  </a:moveTo>
                  <a:cubicBezTo>
                    <a:pt x="57296" y="81912"/>
                    <a:pt x="65925" y="76819"/>
                    <a:pt x="73282" y="69321"/>
                  </a:cubicBezTo>
                  <a:lnTo>
                    <a:pt x="81629" y="76819"/>
                  </a:lnTo>
                  <a:cubicBezTo>
                    <a:pt x="72574" y="86863"/>
                    <a:pt x="61681" y="93654"/>
                    <a:pt x="44705" y="93654"/>
                  </a:cubicBezTo>
                  <a:cubicBezTo>
                    <a:pt x="20089" y="93654"/>
                    <a:pt x="0" y="74697"/>
                    <a:pt x="0" y="46827"/>
                  </a:cubicBezTo>
                  <a:cubicBezTo>
                    <a:pt x="0" y="20796"/>
                    <a:pt x="18250" y="0"/>
                    <a:pt x="43007" y="0"/>
                  </a:cubicBezTo>
                  <a:cubicBezTo>
                    <a:pt x="69462" y="0"/>
                    <a:pt x="84741" y="21079"/>
                    <a:pt x="84741" y="47534"/>
                  </a:cubicBezTo>
                  <a:cubicBezTo>
                    <a:pt x="84741" y="48807"/>
                    <a:pt x="84741" y="50081"/>
                    <a:pt x="84600" y="51637"/>
                  </a:cubicBezTo>
                  <a:lnTo>
                    <a:pt x="13581" y="51637"/>
                  </a:lnTo>
                  <a:cubicBezTo>
                    <a:pt x="15420" y="71018"/>
                    <a:pt x="29284" y="81912"/>
                    <a:pt x="45129" y="81912"/>
                  </a:cubicBezTo>
                  <a:close/>
                  <a:moveTo>
                    <a:pt x="71160" y="41734"/>
                  </a:moveTo>
                  <a:cubicBezTo>
                    <a:pt x="69745" y="25465"/>
                    <a:pt x="60408" y="11176"/>
                    <a:pt x="42583" y="11176"/>
                  </a:cubicBezTo>
                  <a:cubicBezTo>
                    <a:pt x="27021" y="11176"/>
                    <a:pt x="15137" y="24191"/>
                    <a:pt x="13440" y="41734"/>
                  </a:cubicBezTo>
                  <a:lnTo>
                    <a:pt x="71160" y="41734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ADAD6BA5-E52A-4E48-3853-A86E03F072FA}"/>
                </a:ext>
              </a:extLst>
            </p:cNvPr>
            <p:cNvSpPr/>
            <p:nvPr/>
          </p:nvSpPr>
          <p:spPr>
            <a:xfrm>
              <a:off x="10517085" y="1374434"/>
              <a:ext cx="78374" cy="91531"/>
            </a:xfrm>
            <a:custGeom>
              <a:avLst/>
              <a:gdLst>
                <a:gd name="connsiteX0" fmla="*/ 13298 w 78374"/>
                <a:gd name="connsiteY0" fmla="*/ 91532 h 91531"/>
                <a:gd name="connsiteX1" fmla="*/ 0 w 78374"/>
                <a:gd name="connsiteY1" fmla="*/ 91532 h 91531"/>
                <a:gd name="connsiteX2" fmla="*/ 0 w 78374"/>
                <a:gd name="connsiteY2" fmla="*/ 1981 h 91531"/>
                <a:gd name="connsiteX3" fmla="*/ 13298 w 78374"/>
                <a:gd name="connsiteY3" fmla="*/ 1981 h 91531"/>
                <a:gd name="connsiteX4" fmla="*/ 13298 w 78374"/>
                <a:gd name="connsiteY4" fmla="*/ 17542 h 91531"/>
                <a:gd name="connsiteX5" fmla="*/ 43997 w 78374"/>
                <a:gd name="connsiteY5" fmla="*/ 0 h 91531"/>
                <a:gd name="connsiteX6" fmla="*/ 78375 w 78374"/>
                <a:gd name="connsiteY6" fmla="*/ 35934 h 91531"/>
                <a:gd name="connsiteX7" fmla="*/ 78375 w 78374"/>
                <a:gd name="connsiteY7" fmla="*/ 91532 h 91531"/>
                <a:gd name="connsiteX8" fmla="*/ 65077 w 78374"/>
                <a:gd name="connsiteY8" fmla="*/ 91532 h 91531"/>
                <a:gd name="connsiteX9" fmla="*/ 65077 w 78374"/>
                <a:gd name="connsiteY9" fmla="*/ 39187 h 91531"/>
                <a:gd name="connsiteX10" fmla="*/ 40319 w 78374"/>
                <a:gd name="connsiteY10" fmla="*/ 12166 h 91531"/>
                <a:gd name="connsiteX11" fmla="*/ 13440 w 78374"/>
                <a:gd name="connsiteY11" fmla="*/ 40178 h 91531"/>
                <a:gd name="connsiteX12" fmla="*/ 13440 w 78374"/>
                <a:gd name="connsiteY12" fmla="*/ 91532 h 9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74" h="91531">
                  <a:moveTo>
                    <a:pt x="13298" y="91532"/>
                  </a:moveTo>
                  <a:lnTo>
                    <a:pt x="0" y="91532"/>
                  </a:lnTo>
                  <a:lnTo>
                    <a:pt x="0" y="1981"/>
                  </a:lnTo>
                  <a:lnTo>
                    <a:pt x="13298" y="1981"/>
                  </a:lnTo>
                  <a:lnTo>
                    <a:pt x="13298" y="17542"/>
                  </a:lnTo>
                  <a:cubicBezTo>
                    <a:pt x="19240" y="7781"/>
                    <a:pt x="28577" y="0"/>
                    <a:pt x="43997" y="0"/>
                  </a:cubicBezTo>
                  <a:cubicBezTo>
                    <a:pt x="65642" y="0"/>
                    <a:pt x="78375" y="14572"/>
                    <a:pt x="78375" y="35934"/>
                  </a:cubicBezTo>
                  <a:lnTo>
                    <a:pt x="78375" y="91532"/>
                  </a:lnTo>
                  <a:lnTo>
                    <a:pt x="65077" y="91532"/>
                  </a:lnTo>
                  <a:lnTo>
                    <a:pt x="65077" y="39187"/>
                  </a:lnTo>
                  <a:cubicBezTo>
                    <a:pt x="65077" y="22494"/>
                    <a:pt x="56022" y="12166"/>
                    <a:pt x="40319" y="12166"/>
                  </a:cubicBezTo>
                  <a:cubicBezTo>
                    <a:pt x="24616" y="12166"/>
                    <a:pt x="13440" y="23484"/>
                    <a:pt x="13440" y="40178"/>
                  </a:cubicBezTo>
                  <a:lnTo>
                    <a:pt x="13440" y="91532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DF7DB690-1820-1D3C-B80B-569E267AA226}"/>
                </a:ext>
              </a:extLst>
            </p:cNvPr>
            <p:cNvSpPr/>
            <p:nvPr/>
          </p:nvSpPr>
          <p:spPr>
            <a:xfrm>
              <a:off x="10618520" y="1339490"/>
              <a:ext cx="90541" cy="128455"/>
            </a:xfrm>
            <a:custGeom>
              <a:avLst/>
              <a:gdLst>
                <a:gd name="connsiteX0" fmla="*/ 77243 w 90541"/>
                <a:gd name="connsiteY0" fmla="*/ 126475 h 128455"/>
                <a:gd name="connsiteX1" fmla="*/ 77243 w 90541"/>
                <a:gd name="connsiteY1" fmla="*/ 108508 h 128455"/>
                <a:gd name="connsiteX2" fmla="*/ 42866 w 90541"/>
                <a:gd name="connsiteY2" fmla="*/ 128455 h 128455"/>
                <a:gd name="connsiteX3" fmla="*/ 0 w 90541"/>
                <a:gd name="connsiteY3" fmla="*/ 81770 h 128455"/>
                <a:gd name="connsiteX4" fmla="*/ 42866 w 90541"/>
                <a:gd name="connsiteY4" fmla="*/ 34943 h 128455"/>
                <a:gd name="connsiteX5" fmla="*/ 77243 w 90541"/>
                <a:gd name="connsiteY5" fmla="*/ 54042 h 128455"/>
                <a:gd name="connsiteX6" fmla="*/ 77243 w 90541"/>
                <a:gd name="connsiteY6" fmla="*/ 0 h 128455"/>
                <a:gd name="connsiteX7" fmla="*/ 90541 w 90541"/>
                <a:gd name="connsiteY7" fmla="*/ 0 h 128455"/>
                <a:gd name="connsiteX8" fmla="*/ 90541 w 90541"/>
                <a:gd name="connsiteY8" fmla="*/ 126475 h 128455"/>
                <a:gd name="connsiteX9" fmla="*/ 77243 w 90541"/>
                <a:gd name="connsiteY9" fmla="*/ 126475 h 128455"/>
                <a:gd name="connsiteX10" fmla="*/ 45412 w 90541"/>
                <a:gd name="connsiteY10" fmla="*/ 46968 h 128455"/>
                <a:gd name="connsiteX11" fmla="*/ 13864 w 90541"/>
                <a:gd name="connsiteY11" fmla="*/ 81629 h 128455"/>
                <a:gd name="connsiteX12" fmla="*/ 45412 w 90541"/>
                <a:gd name="connsiteY12" fmla="*/ 116430 h 128455"/>
                <a:gd name="connsiteX13" fmla="*/ 77809 w 90541"/>
                <a:gd name="connsiteY13" fmla="*/ 81629 h 128455"/>
                <a:gd name="connsiteX14" fmla="*/ 45412 w 90541"/>
                <a:gd name="connsiteY14" fmla="*/ 46968 h 128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541" h="128455">
                  <a:moveTo>
                    <a:pt x="77243" y="126475"/>
                  </a:moveTo>
                  <a:lnTo>
                    <a:pt x="77243" y="108508"/>
                  </a:lnTo>
                  <a:cubicBezTo>
                    <a:pt x="70028" y="119260"/>
                    <a:pt x="59418" y="128455"/>
                    <a:pt x="42866" y="128455"/>
                  </a:cubicBezTo>
                  <a:cubicBezTo>
                    <a:pt x="21362" y="128455"/>
                    <a:pt x="0" y="111479"/>
                    <a:pt x="0" y="81770"/>
                  </a:cubicBezTo>
                  <a:cubicBezTo>
                    <a:pt x="0" y="52061"/>
                    <a:pt x="21362" y="34943"/>
                    <a:pt x="42866" y="34943"/>
                  </a:cubicBezTo>
                  <a:cubicBezTo>
                    <a:pt x="59559" y="34943"/>
                    <a:pt x="70311" y="43997"/>
                    <a:pt x="77243" y="54042"/>
                  </a:cubicBezTo>
                  <a:lnTo>
                    <a:pt x="77243" y="0"/>
                  </a:lnTo>
                  <a:lnTo>
                    <a:pt x="90541" y="0"/>
                  </a:lnTo>
                  <a:lnTo>
                    <a:pt x="90541" y="126475"/>
                  </a:lnTo>
                  <a:lnTo>
                    <a:pt x="77243" y="126475"/>
                  </a:lnTo>
                  <a:close/>
                  <a:moveTo>
                    <a:pt x="45412" y="46968"/>
                  </a:moveTo>
                  <a:cubicBezTo>
                    <a:pt x="28153" y="46968"/>
                    <a:pt x="13864" y="59842"/>
                    <a:pt x="13864" y="81629"/>
                  </a:cubicBezTo>
                  <a:cubicBezTo>
                    <a:pt x="13864" y="103415"/>
                    <a:pt x="28436" y="116430"/>
                    <a:pt x="45412" y="116430"/>
                  </a:cubicBezTo>
                  <a:cubicBezTo>
                    <a:pt x="62389" y="116430"/>
                    <a:pt x="77809" y="102566"/>
                    <a:pt x="77809" y="81629"/>
                  </a:cubicBezTo>
                  <a:cubicBezTo>
                    <a:pt x="77809" y="60691"/>
                    <a:pt x="62106" y="46968"/>
                    <a:pt x="45412" y="46968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2C8BA87E-9413-5507-77C9-B9471203A5D9}"/>
                </a:ext>
              </a:extLst>
            </p:cNvPr>
            <p:cNvSpPr/>
            <p:nvPr/>
          </p:nvSpPr>
          <p:spPr>
            <a:xfrm>
              <a:off x="10733394" y="1374575"/>
              <a:ext cx="84740" cy="93653"/>
            </a:xfrm>
            <a:custGeom>
              <a:avLst/>
              <a:gdLst>
                <a:gd name="connsiteX0" fmla="*/ 44988 w 84740"/>
                <a:gd name="connsiteY0" fmla="*/ 81912 h 93653"/>
                <a:gd name="connsiteX1" fmla="*/ 73282 w 84740"/>
                <a:gd name="connsiteY1" fmla="*/ 69321 h 93653"/>
                <a:gd name="connsiteX2" fmla="*/ 81629 w 84740"/>
                <a:gd name="connsiteY2" fmla="*/ 76819 h 93653"/>
                <a:gd name="connsiteX3" fmla="*/ 44705 w 84740"/>
                <a:gd name="connsiteY3" fmla="*/ 93654 h 93653"/>
                <a:gd name="connsiteX4" fmla="*/ 0 w 84740"/>
                <a:gd name="connsiteY4" fmla="*/ 46827 h 93653"/>
                <a:gd name="connsiteX5" fmla="*/ 43007 w 84740"/>
                <a:gd name="connsiteY5" fmla="*/ 0 h 93653"/>
                <a:gd name="connsiteX6" fmla="*/ 84741 w 84740"/>
                <a:gd name="connsiteY6" fmla="*/ 47534 h 93653"/>
                <a:gd name="connsiteX7" fmla="*/ 84599 w 84740"/>
                <a:gd name="connsiteY7" fmla="*/ 51637 h 93653"/>
                <a:gd name="connsiteX8" fmla="*/ 13581 w 84740"/>
                <a:gd name="connsiteY8" fmla="*/ 51637 h 93653"/>
                <a:gd name="connsiteX9" fmla="*/ 45129 w 84740"/>
                <a:gd name="connsiteY9" fmla="*/ 81912 h 93653"/>
                <a:gd name="connsiteX10" fmla="*/ 71160 w 84740"/>
                <a:gd name="connsiteY10" fmla="*/ 41734 h 93653"/>
                <a:gd name="connsiteX11" fmla="*/ 42583 w 84740"/>
                <a:gd name="connsiteY11" fmla="*/ 11176 h 93653"/>
                <a:gd name="connsiteX12" fmla="*/ 13440 w 84740"/>
                <a:gd name="connsiteY12" fmla="*/ 41734 h 93653"/>
                <a:gd name="connsiteX13" fmla="*/ 71160 w 84740"/>
                <a:gd name="connsiteY13" fmla="*/ 41734 h 9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740" h="93653">
                  <a:moveTo>
                    <a:pt x="44988" y="81912"/>
                  </a:moveTo>
                  <a:cubicBezTo>
                    <a:pt x="57296" y="81912"/>
                    <a:pt x="65925" y="76819"/>
                    <a:pt x="73282" y="69321"/>
                  </a:cubicBezTo>
                  <a:lnTo>
                    <a:pt x="81629" y="76819"/>
                  </a:lnTo>
                  <a:cubicBezTo>
                    <a:pt x="72574" y="86863"/>
                    <a:pt x="61681" y="93654"/>
                    <a:pt x="44705" y="93654"/>
                  </a:cubicBezTo>
                  <a:cubicBezTo>
                    <a:pt x="20089" y="93654"/>
                    <a:pt x="0" y="74697"/>
                    <a:pt x="0" y="46827"/>
                  </a:cubicBezTo>
                  <a:cubicBezTo>
                    <a:pt x="0" y="20796"/>
                    <a:pt x="18250" y="0"/>
                    <a:pt x="43007" y="0"/>
                  </a:cubicBezTo>
                  <a:cubicBezTo>
                    <a:pt x="69462" y="0"/>
                    <a:pt x="84741" y="21079"/>
                    <a:pt x="84741" y="47534"/>
                  </a:cubicBezTo>
                  <a:cubicBezTo>
                    <a:pt x="84741" y="48807"/>
                    <a:pt x="84741" y="50081"/>
                    <a:pt x="84599" y="51637"/>
                  </a:cubicBezTo>
                  <a:lnTo>
                    <a:pt x="13581" y="51637"/>
                  </a:lnTo>
                  <a:cubicBezTo>
                    <a:pt x="15420" y="71018"/>
                    <a:pt x="29284" y="81912"/>
                    <a:pt x="45129" y="81912"/>
                  </a:cubicBezTo>
                  <a:close/>
                  <a:moveTo>
                    <a:pt x="71160" y="41734"/>
                  </a:moveTo>
                  <a:cubicBezTo>
                    <a:pt x="69745" y="25465"/>
                    <a:pt x="60408" y="11176"/>
                    <a:pt x="42583" y="11176"/>
                  </a:cubicBezTo>
                  <a:cubicBezTo>
                    <a:pt x="27021" y="11176"/>
                    <a:pt x="15137" y="24191"/>
                    <a:pt x="13440" y="41734"/>
                  </a:cubicBezTo>
                  <a:lnTo>
                    <a:pt x="71160" y="41734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6503AFC8-7EEB-1061-2F7C-99A2B41A1C4F}"/>
                </a:ext>
              </a:extLst>
            </p:cNvPr>
            <p:cNvSpPr/>
            <p:nvPr/>
          </p:nvSpPr>
          <p:spPr>
            <a:xfrm>
              <a:off x="10841478" y="1374825"/>
              <a:ext cx="49797" cy="91140"/>
            </a:xfrm>
            <a:custGeom>
              <a:avLst/>
              <a:gdLst>
                <a:gd name="connsiteX0" fmla="*/ 13298 w 49797"/>
                <a:gd name="connsiteY0" fmla="*/ 91140 h 91140"/>
                <a:gd name="connsiteX1" fmla="*/ 0 w 49797"/>
                <a:gd name="connsiteY1" fmla="*/ 91140 h 91140"/>
                <a:gd name="connsiteX2" fmla="*/ 0 w 49797"/>
                <a:gd name="connsiteY2" fmla="*/ 1589 h 91140"/>
                <a:gd name="connsiteX3" fmla="*/ 13298 w 49797"/>
                <a:gd name="connsiteY3" fmla="*/ 1589 h 91140"/>
                <a:gd name="connsiteX4" fmla="*/ 13298 w 49797"/>
                <a:gd name="connsiteY4" fmla="*/ 24932 h 91140"/>
                <a:gd name="connsiteX5" fmla="*/ 49798 w 49797"/>
                <a:gd name="connsiteY5" fmla="*/ 33 h 91140"/>
                <a:gd name="connsiteX6" fmla="*/ 49798 w 49797"/>
                <a:gd name="connsiteY6" fmla="*/ 14463 h 91140"/>
                <a:gd name="connsiteX7" fmla="*/ 48807 w 49797"/>
                <a:gd name="connsiteY7" fmla="*/ 14463 h 91140"/>
                <a:gd name="connsiteX8" fmla="*/ 13298 w 49797"/>
                <a:gd name="connsiteY8" fmla="*/ 55489 h 91140"/>
                <a:gd name="connsiteX9" fmla="*/ 13298 w 49797"/>
                <a:gd name="connsiteY9" fmla="*/ 91140 h 9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797" h="91140">
                  <a:moveTo>
                    <a:pt x="13298" y="91140"/>
                  </a:moveTo>
                  <a:lnTo>
                    <a:pt x="0" y="91140"/>
                  </a:lnTo>
                  <a:lnTo>
                    <a:pt x="0" y="1589"/>
                  </a:lnTo>
                  <a:lnTo>
                    <a:pt x="13298" y="1589"/>
                  </a:lnTo>
                  <a:lnTo>
                    <a:pt x="13298" y="24932"/>
                  </a:lnTo>
                  <a:cubicBezTo>
                    <a:pt x="19947" y="10077"/>
                    <a:pt x="32821" y="-674"/>
                    <a:pt x="49798" y="33"/>
                  </a:cubicBezTo>
                  <a:lnTo>
                    <a:pt x="49798" y="14463"/>
                  </a:lnTo>
                  <a:lnTo>
                    <a:pt x="48807" y="14463"/>
                  </a:lnTo>
                  <a:cubicBezTo>
                    <a:pt x="29284" y="14463"/>
                    <a:pt x="13298" y="28469"/>
                    <a:pt x="13298" y="55489"/>
                  </a:cubicBezTo>
                  <a:lnTo>
                    <a:pt x="13298" y="91140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13" name="Gráfico 4">
            <a:extLst>
              <a:ext uri="{FF2B5EF4-FFF2-40B4-BE49-F238E27FC236}">
                <a16:creationId xmlns:a16="http://schemas.microsoft.com/office/drawing/2014/main" id="{D8D2715E-2CF2-2934-4CF9-2C67EF8F3786}"/>
              </a:ext>
            </a:extLst>
          </p:cNvPr>
          <p:cNvGrpSpPr/>
          <p:nvPr/>
        </p:nvGrpSpPr>
        <p:grpSpPr>
          <a:xfrm>
            <a:off x="10113346" y="597323"/>
            <a:ext cx="609842" cy="152673"/>
            <a:chOff x="9747060" y="823830"/>
            <a:chExt cx="710890" cy="177970"/>
          </a:xfrm>
          <a:solidFill>
            <a:schemeClr val="bg1"/>
          </a:solidFill>
        </p:grpSpPr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54F690B1-49B1-488D-4552-7140AC5BFB66}"/>
                </a:ext>
              </a:extLst>
            </p:cNvPr>
            <p:cNvSpPr/>
            <p:nvPr/>
          </p:nvSpPr>
          <p:spPr>
            <a:xfrm>
              <a:off x="10346613" y="831045"/>
              <a:ext cx="111337" cy="169906"/>
            </a:xfrm>
            <a:custGeom>
              <a:avLst/>
              <a:gdLst>
                <a:gd name="connsiteX0" fmla="*/ 111338 w 111337"/>
                <a:gd name="connsiteY0" fmla="*/ 135953 h 169906"/>
                <a:gd name="connsiteX1" fmla="*/ 108933 w 111337"/>
                <a:gd name="connsiteY1" fmla="*/ 135953 h 169906"/>
                <a:gd name="connsiteX2" fmla="*/ 51071 w 111337"/>
                <a:gd name="connsiteY2" fmla="*/ 84882 h 169906"/>
                <a:gd name="connsiteX3" fmla="*/ 51071 w 111337"/>
                <a:gd name="connsiteY3" fmla="*/ 84175 h 169906"/>
                <a:gd name="connsiteX4" fmla="*/ 106528 w 111337"/>
                <a:gd name="connsiteY4" fmla="*/ 33670 h 169906"/>
                <a:gd name="connsiteX5" fmla="*/ 111338 w 111337"/>
                <a:gd name="connsiteY5" fmla="*/ 33812 h 169906"/>
                <a:gd name="connsiteX6" fmla="*/ 111338 w 111337"/>
                <a:gd name="connsiteY6" fmla="*/ 0 h 169906"/>
                <a:gd name="connsiteX7" fmla="*/ 106952 w 111337"/>
                <a:gd name="connsiteY7" fmla="*/ 0 h 169906"/>
                <a:gd name="connsiteX8" fmla="*/ 0 w 111337"/>
                <a:gd name="connsiteY8" fmla="*/ 85024 h 169906"/>
                <a:gd name="connsiteX9" fmla="*/ 0 w 111337"/>
                <a:gd name="connsiteY9" fmla="*/ 85590 h 169906"/>
                <a:gd name="connsiteX10" fmla="*/ 106103 w 111337"/>
                <a:gd name="connsiteY10" fmla="*/ 169906 h 169906"/>
                <a:gd name="connsiteX11" fmla="*/ 111338 w 111337"/>
                <a:gd name="connsiteY11" fmla="*/ 169906 h 169906"/>
                <a:gd name="connsiteX12" fmla="*/ 111338 w 111337"/>
                <a:gd name="connsiteY12" fmla="*/ 135953 h 16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337" h="169906">
                  <a:moveTo>
                    <a:pt x="111338" y="135953"/>
                  </a:moveTo>
                  <a:cubicBezTo>
                    <a:pt x="110489" y="135953"/>
                    <a:pt x="109781" y="135953"/>
                    <a:pt x="108933" y="135953"/>
                  </a:cubicBezTo>
                  <a:cubicBezTo>
                    <a:pt x="75404" y="135953"/>
                    <a:pt x="51071" y="114450"/>
                    <a:pt x="51071" y="84882"/>
                  </a:cubicBezTo>
                  <a:lnTo>
                    <a:pt x="51071" y="84175"/>
                  </a:lnTo>
                  <a:cubicBezTo>
                    <a:pt x="51071" y="55881"/>
                    <a:pt x="75404" y="33670"/>
                    <a:pt x="106528" y="33670"/>
                  </a:cubicBezTo>
                  <a:cubicBezTo>
                    <a:pt x="108225" y="33670"/>
                    <a:pt x="109781" y="33670"/>
                    <a:pt x="111338" y="33812"/>
                  </a:cubicBezTo>
                  <a:lnTo>
                    <a:pt x="111338" y="0"/>
                  </a:lnTo>
                  <a:cubicBezTo>
                    <a:pt x="109923" y="0"/>
                    <a:pt x="108367" y="0"/>
                    <a:pt x="106952" y="0"/>
                  </a:cubicBezTo>
                  <a:cubicBezTo>
                    <a:pt x="45978" y="0"/>
                    <a:pt x="0" y="36499"/>
                    <a:pt x="0" y="85024"/>
                  </a:cubicBezTo>
                  <a:lnTo>
                    <a:pt x="0" y="85590"/>
                  </a:lnTo>
                  <a:cubicBezTo>
                    <a:pt x="0" y="132841"/>
                    <a:pt x="46685" y="169906"/>
                    <a:pt x="106103" y="169906"/>
                  </a:cubicBezTo>
                  <a:cubicBezTo>
                    <a:pt x="107942" y="169906"/>
                    <a:pt x="109640" y="169906"/>
                    <a:pt x="111338" y="169906"/>
                  </a:cubicBezTo>
                  <a:lnTo>
                    <a:pt x="111338" y="135953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47543AC2-E43D-BEC8-90C9-C830C88A8A7C}"/>
                </a:ext>
              </a:extLst>
            </p:cNvPr>
            <p:cNvSpPr/>
            <p:nvPr/>
          </p:nvSpPr>
          <p:spPr>
            <a:xfrm>
              <a:off x="9747060" y="823830"/>
              <a:ext cx="160852" cy="177970"/>
            </a:xfrm>
            <a:custGeom>
              <a:avLst/>
              <a:gdLst>
                <a:gd name="connsiteX0" fmla="*/ 94785 w 160852"/>
                <a:gd name="connsiteY0" fmla="*/ 71867 h 177970"/>
                <a:gd name="connsiteX1" fmla="*/ 53759 w 160852"/>
                <a:gd name="connsiteY1" fmla="*/ 49090 h 177970"/>
                <a:gd name="connsiteX2" fmla="*/ 53759 w 160852"/>
                <a:gd name="connsiteY2" fmla="*/ 48524 h 177970"/>
                <a:gd name="connsiteX3" fmla="*/ 80497 w 160852"/>
                <a:gd name="connsiteY3" fmla="*/ 33529 h 177970"/>
                <a:gd name="connsiteX4" fmla="*/ 109357 w 160852"/>
                <a:gd name="connsiteY4" fmla="*/ 39046 h 177970"/>
                <a:gd name="connsiteX5" fmla="*/ 109357 w 160852"/>
                <a:gd name="connsiteY5" fmla="*/ 2829 h 177970"/>
                <a:gd name="connsiteX6" fmla="*/ 81204 w 160852"/>
                <a:gd name="connsiteY6" fmla="*/ 0 h 177970"/>
                <a:gd name="connsiteX7" fmla="*/ 8347 w 160852"/>
                <a:gd name="connsiteY7" fmla="*/ 52203 h 177970"/>
                <a:gd name="connsiteX8" fmla="*/ 8347 w 160852"/>
                <a:gd name="connsiteY8" fmla="*/ 52627 h 177970"/>
                <a:gd name="connsiteX9" fmla="*/ 77243 w 160852"/>
                <a:gd name="connsiteY9" fmla="*/ 105537 h 177970"/>
                <a:gd name="connsiteX10" fmla="*/ 115299 w 160852"/>
                <a:gd name="connsiteY10" fmla="*/ 127607 h 177970"/>
                <a:gd name="connsiteX11" fmla="*/ 115299 w 160852"/>
                <a:gd name="connsiteY11" fmla="*/ 128031 h 177970"/>
                <a:gd name="connsiteX12" fmla="*/ 85307 w 160852"/>
                <a:gd name="connsiteY12" fmla="*/ 144300 h 177970"/>
                <a:gd name="connsiteX13" fmla="*/ 27021 w 160852"/>
                <a:gd name="connsiteY13" fmla="*/ 123363 h 177970"/>
                <a:gd name="connsiteX14" fmla="*/ 0 w 160852"/>
                <a:gd name="connsiteY14" fmla="*/ 150242 h 177970"/>
                <a:gd name="connsiteX15" fmla="*/ 84458 w 160852"/>
                <a:gd name="connsiteY15" fmla="*/ 177970 h 177970"/>
                <a:gd name="connsiteX16" fmla="*/ 160852 w 160852"/>
                <a:gd name="connsiteY16" fmla="*/ 124353 h 177970"/>
                <a:gd name="connsiteX17" fmla="*/ 160852 w 160852"/>
                <a:gd name="connsiteY17" fmla="*/ 123928 h 177970"/>
                <a:gd name="connsiteX18" fmla="*/ 94927 w 160852"/>
                <a:gd name="connsiteY18" fmla="*/ 72009 h 177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852" h="177970">
                  <a:moveTo>
                    <a:pt x="94785" y="71867"/>
                  </a:moveTo>
                  <a:cubicBezTo>
                    <a:pt x="58852" y="64228"/>
                    <a:pt x="53759" y="60549"/>
                    <a:pt x="53759" y="49090"/>
                  </a:cubicBezTo>
                  <a:lnTo>
                    <a:pt x="53759" y="48524"/>
                  </a:lnTo>
                  <a:cubicBezTo>
                    <a:pt x="53759" y="40178"/>
                    <a:pt x="62955" y="33529"/>
                    <a:pt x="80497" y="33529"/>
                  </a:cubicBezTo>
                  <a:cubicBezTo>
                    <a:pt x="89410" y="33529"/>
                    <a:pt x="101152" y="35934"/>
                    <a:pt x="109357" y="39046"/>
                  </a:cubicBezTo>
                  <a:lnTo>
                    <a:pt x="109357" y="2829"/>
                  </a:lnTo>
                  <a:cubicBezTo>
                    <a:pt x="101718" y="1556"/>
                    <a:pt x="90117" y="0"/>
                    <a:pt x="81204" y="0"/>
                  </a:cubicBezTo>
                  <a:cubicBezTo>
                    <a:pt x="38622" y="0"/>
                    <a:pt x="8347" y="20796"/>
                    <a:pt x="8347" y="52203"/>
                  </a:cubicBezTo>
                  <a:lnTo>
                    <a:pt x="8347" y="52627"/>
                  </a:lnTo>
                  <a:cubicBezTo>
                    <a:pt x="8347" y="87005"/>
                    <a:pt x="35368" y="96625"/>
                    <a:pt x="77243" y="105537"/>
                  </a:cubicBezTo>
                  <a:cubicBezTo>
                    <a:pt x="112045" y="112894"/>
                    <a:pt x="115299" y="117845"/>
                    <a:pt x="115299" y="127607"/>
                  </a:cubicBezTo>
                  <a:lnTo>
                    <a:pt x="115299" y="128031"/>
                  </a:lnTo>
                  <a:cubicBezTo>
                    <a:pt x="115299" y="138217"/>
                    <a:pt x="103981" y="144300"/>
                    <a:pt x="85307" y="144300"/>
                  </a:cubicBezTo>
                  <a:cubicBezTo>
                    <a:pt x="61540" y="144300"/>
                    <a:pt x="45837" y="136095"/>
                    <a:pt x="27021" y="123363"/>
                  </a:cubicBezTo>
                  <a:lnTo>
                    <a:pt x="0" y="150242"/>
                  </a:lnTo>
                  <a:cubicBezTo>
                    <a:pt x="24899" y="168775"/>
                    <a:pt x="52910" y="177970"/>
                    <a:pt x="84458" y="177970"/>
                  </a:cubicBezTo>
                  <a:cubicBezTo>
                    <a:pt x="129304" y="177970"/>
                    <a:pt x="160852" y="158730"/>
                    <a:pt x="160852" y="124353"/>
                  </a:cubicBezTo>
                  <a:lnTo>
                    <a:pt x="160852" y="123928"/>
                  </a:lnTo>
                  <a:cubicBezTo>
                    <a:pt x="160852" y="93795"/>
                    <a:pt x="137085" y="81204"/>
                    <a:pt x="94927" y="72009"/>
                  </a:cubicBezTo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D88176A2-24B5-5085-6B33-E13E3F0E56F9}"/>
                </a:ext>
              </a:extLst>
            </p:cNvPr>
            <p:cNvSpPr/>
            <p:nvPr/>
          </p:nvSpPr>
          <p:spPr>
            <a:xfrm>
              <a:off x="9902112" y="848587"/>
              <a:ext cx="156325" cy="147695"/>
            </a:xfrm>
            <a:custGeom>
              <a:avLst/>
              <a:gdLst>
                <a:gd name="connsiteX0" fmla="*/ 44563 w 156325"/>
                <a:gd name="connsiteY0" fmla="*/ 62389 h 147695"/>
                <a:gd name="connsiteX1" fmla="*/ 79224 w 156325"/>
                <a:gd name="connsiteY1" fmla="*/ 32255 h 147695"/>
                <a:gd name="connsiteX2" fmla="*/ 113035 w 156325"/>
                <a:gd name="connsiteY2" fmla="*/ 62389 h 147695"/>
                <a:gd name="connsiteX3" fmla="*/ 44563 w 156325"/>
                <a:gd name="connsiteY3" fmla="*/ 62389 h 147695"/>
                <a:gd name="connsiteX4" fmla="*/ 79224 w 156325"/>
                <a:gd name="connsiteY4" fmla="*/ 0 h 147695"/>
                <a:gd name="connsiteX5" fmla="*/ 0 w 156325"/>
                <a:gd name="connsiteY5" fmla="*/ 73848 h 147695"/>
                <a:gd name="connsiteX6" fmla="*/ 0 w 156325"/>
                <a:gd name="connsiteY6" fmla="*/ 74414 h 147695"/>
                <a:gd name="connsiteX7" fmla="*/ 83751 w 156325"/>
                <a:gd name="connsiteY7" fmla="*/ 147695 h 147695"/>
                <a:gd name="connsiteX8" fmla="*/ 90966 w 156325"/>
                <a:gd name="connsiteY8" fmla="*/ 147554 h 147695"/>
                <a:gd name="connsiteX9" fmla="*/ 90966 w 156325"/>
                <a:gd name="connsiteY9" fmla="*/ 115157 h 147695"/>
                <a:gd name="connsiteX10" fmla="*/ 84317 w 156325"/>
                <a:gd name="connsiteY10" fmla="*/ 115440 h 147695"/>
                <a:gd name="connsiteX11" fmla="*/ 45129 w 156325"/>
                <a:gd name="connsiteY11" fmla="*/ 87712 h 147695"/>
                <a:gd name="connsiteX12" fmla="*/ 155759 w 156325"/>
                <a:gd name="connsiteY12" fmla="*/ 87712 h 147695"/>
                <a:gd name="connsiteX13" fmla="*/ 156325 w 156325"/>
                <a:gd name="connsiteY13" fmla="*/ 77667 h 147695"/>
                <a:gd name="connsiteX14" fmla="*/ 156325 w 156325"/>
                <a:gd name="connsiteY14" fmla="*/ 77102 h 147695"/>
                <a:gd name="connsiteX15" fmla="*/ 79224 w 156325"/>
                <a:gd name="connsiteY15" fmla="*/ 141 h 147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6325" h="147695">
                  <a:moveTo>
                    <a:pt x="44563" y="62389"/>
                  </a:moveTo>
                  <a:cubicBezTo>
                    <a:pt x="48100" y="44139"/>
                    <a:pt x="60408" y="32255"/>
                    <a:pt x="79224" y="32255"/>
                  </a:cubicBezTo>
                  <a:cubicBezTo>
                    <a:pt x="98039" y="32255"/>
                    <a:pt x="110347" y="44422"/>
                    <a:pt x="113035" y="62389"/>
                  </a:cubicBezTo>
                  <a:lnTo>
                    <a:pt x="44563" y="62389"/>
                  </a:lnTo>
                  <a:close/>
                  <a:moveTo>
                    <a:pt x="79224" y="0"/>
                  </a:moveTo>
                  <a:cubicBezTo>
                    <a:pt x="32538" y="0"/>
                    <a:pt x="0" y="33387"/>
                    <a:pt x="0" y="73848"/>
                  </a:cubicBezTo>
                  <a:lnTo>
                    <a:pt x="0" y="74414"/>
                  </a:lnTo>
                  <a:cubicBezTo>
                    <a:pt x="0" y="117845"/>
                    <a:pt x="35651" y="147695"/>
                    <a:pt x="83751" y="147695"/>
                  </a:cubicBezTo>
                  <a:cubicBezTo>
                    <a:pt x="85165" y="147695"/>
                    <a:pt x="89551" y="147554"/>
                    <a:pt x="90966" y="147554"/>
                  </a:cubicBezTo>
                  <a:lnTo>
                    <a:pt x="90966" y="115157"/>
                  </a:lnTo>
                  <a:cubicBezTo>
                    <a:pt x="89834" y="115157"/>
                    <a:pt x="85448" y="115440"/>
                    <a:pt x="84317" y="115440"/>
                  </a:cubicBezTo>
                  <a:cubicBezTo>
                    <a:pt x="63945" y="115440"/>
                    <a:pt x="49656" y="105962"/>
                    <a:pt x="45129" y="87712"/>
                  </a:cubicBezTo>
                  <a:lnTo>
                    <a:pt x="155759" y="87712"/>
                  </a:lnTo>
                  <a:cubicBezTo>
                    <a:pt x="156042" y="84034"/>
                    <a:pt x="156325" y="81629"/>
                    <a:pt x="156325" y="77667"/>
                  </a:cubicBezTo>
                  <a:lnTo>
                    <a:pt x="156325" y="77102"/>
                  </a:lnTo>
                  <a:cubicBezTo>
                    <a:pt x="156325" y="36924"/>
                    <a:pt x="132841" y="141"/>
                    <a:pt x="79224" y="141"/>
                  </a:cubicBezTo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E9B93F72-4C5A-95FE-09A9-8502747E0C10}"/>
                </a:ext>
              </a:extLst>
            </p:cNvPr>
            <p:cNvSpPr/>
            <p:nvPr/>
          </p:nvSpPr>
          <p:spPr>
            <a:xfrm>
              <a:off x="10056598" y="850143"/>
              <a:ext cx="146280" cy="143451"/>
            </a:xfrm>
            <a:custGeom>
              <a:avLst/>
              <a:gdLst>
                <a:gd name="connsiteX0" fmla="*/ 146139 w 146280"/>
                <a:gd name="connsiteY0" fmla="*/ 68330 h 143451"/>
                <a:gd name="connsiteX1" fmla="*/ 73140 w 146280"/>
                <a:gd name="connsiteY1" fmla="*/ 0 h 143451"/>
                <a:gd name="connsiteX2" fmla="*/ 0 w 146280"/>
                <a:gd name="connsiteY2" fmla="*/ 68330 h 143451"/>
                <a:gd name="connsiteX3" fmla="*/ 0 w 146280"/>
                <a:gd name="connsiteY3" fmla="*/ 143451 h 143451"/>
                <a:gd name="connsiteX4" fmla="*/ 45978 w 146280"/>
                <a:gd name="connsiteY4" fmla="*/ 143451 h 143451"/>
                <a:gd name="connsiteX5" fmla="*/ 45978 w 146280"/>
                <a:gd name="connsiteY5" fmla="*/ 65642 h 143451"/>
                <a:gd name="connsiteX6" fmla="*/ 73140 w 146280"/>
                <a:gd name="connsiteY6" fmla="*/ 34660 h 143451"/>
                <a:gd name="connsiteX7" fmla="*/ 100727 w 146280"/>
                <a:gd name="connsiteY7" fmla="*/ 65642 h 143451"/>
                <a:gd name="connsiteX8" fmla="*/ 100727 w 146280"/>
                <a:gd name="connsiteY8" fmla="*/ 143451 h 143451"/>
                <a:gd name="connsiteX9" fmla="*/ 146281 w 146280"/>
                <a:gd name="connsiteY9" fmla="*/ 143451 h 143451"/>
                <a:gd name="connsiteX10" fmla="*/ 146281 w 146280"/>
                <a:gd name="connsiteY10" fmla="*/ 68330 h 143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280" h="143451">
                  <a:moveTo>
                    <a:pt x="146139" y="68330"/>
                  </a:moveTo>
                  <a:cubicBezTo>
                    <a:pt x="146139" y="29992"/>
                    <a:pt x="122655" y="0"/>
                    <a:pt x="73140" y="0"/>
                  </a:cubicBezTo>
                  <a:cubicBezTo>
                    <a:pt x="23626" y="0"/>
                    <a:pt x="0" y="29992"/>
                    <a:pt x="0" y="68330"/>
                  </a:cubicBezTo>
                  <a:lnTo>
                    <a:pt x="0" y="143451"/>
                  </a:lnTo>
                  <a:lnTo>
                    <a:pt x="45978" y="143451"/>
                  </a:lnTo>
                  <a:lnTo>
                    <a:pt x="45978" y="65642"/>
                  </a:lnTo>
                  <a:cubicBezTo>
                    <a:pt x="46827" y="51495"/>
                    <a:pt x="52344" y="34660"/>
                    <a:pt x="73140" y="34660"/>
                  </a:cubicBezTo>
                  <a:cubicBezTo>
                    <a:pt x="93937" y="34660"/>
                    <a:pt x="99878" y="51495"/>
                    <a:pt x="100727" y="65642"/>
                  </a:cubicBezTo>
                  <a:lnTo>
                    <a:pt x="100727" y="143451"/>
                  </a:lnTo>
                  <a:lnTo>
                    <a:pt x="146281" y="143451"/>
                  </a:lnTo>
                  <a:lnTo>
                    <a:pt x="146281" y="68330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9FA1FE0E-9292-5948-4896-22C6C0F30D20}"/>
                </a:ext>
              </a:extLst>
            </p:cNvPr>
            <p:cNvSpPr/>
            <p:nvPr/>
          </p:nvSpPr>
          <p:spPr>
            <a:xfrm>
              <a:off x="10201464" y="849436"/>
              <a:ext cx="147554" cy="145856"/>
            </a:xfrm>
            <a:custGeom>
              <a:avLst/>
              <a:gdLst>
                <a:gd name="connsiteX0" fmla="*/ 75970 w 147554"/>
                <a:gd name="connsiteY0" fmla="*/ 0 h 145856"/>
                <a:gd name="connsiteX1" fmla="*/ 65077 w 147554"/>
                <a:gd name="connsiteY1" fmla="*/ 0 h 145856"/>
                <a:gd name="connsiteX2" fmla="*/ 65077 w 147554"/>
                <a:gd name="connsiteY2" fmla="*/ 34236 h 145856"/>
                <a:gd name="connsiteX3" fmla="*/ 91532 w 147554"/>
                <a:gd name="connsiteY3" fmla="*/ 38622 h 145856"/>
                <a:gd name="connsiteX4" fmla="*/ 103840 w 147554"/>
                <a:gd name="connsiteY4" fmla="*/ 59418 h 145856"/>
                <a:gd name="connsiteX5" fmla="*/ 70028 w 147554"/>
                <a:gd name="connsiteY5" fmla="*/ 57013 h 145856"/>
                <a:gd name="connsiteX6" fmla="*/ 849 w 147554"/>
                <a:gd name="connsiteY6" fmla="*/ 93229 h 145856"/>
                <a:gd name="connsiteX7" fmla="*/ 566 w 147554"/>
                <a:gd name="connsiteY7" fmla="*/ 94502 h 145856"/>
                <a:gd name="connsiteX8" fmla="*/ 566 w 147554"/>
                <a:gd name="connsiteY8" fmla="*/ 94927 h 145856"/>
                <a:gd name="connsiteX9" fmla="*/ 0 w 147554"/>
                <a:gd name="connsiteY9" fmla="*/ 101859 h 145856"/>
                <a:gd name="connsiteX10" fmla="*/ 0 w 147554"/>
                <a:gd name="connsiteY10" fmla="*/ 102425 h 145856"/>
                <a:gd name="connsiteX11" fmla="*/ 55032 w 147554"/>
                <a:gd name="connsiteY11" fmla="*/ 145856 h 145856"/>
                <a:gd name="connsiteX12" fmla="*/ 103557 w 147554"/>
                <a:gd name="connsiteY12" fmla="*/ 127890 h 145856"/>
                <a:gd name="connsiteX13" fmla="*/ 103557 w 147554"/>
                <a:gd name="connsiteY13" fmla="*/ 144300 h 145856"/>
                <a:gd name="connsiteX14" fmla="*/ 147554 w 147554"/>
                <a:gd name="connsiteY14" fmla="*/ 144300 h 145856"/>
                <a:gd name="connsiteX15" fmla="*/ 147554 w 147554"/>
                <a:gd name="connsiteY15" fmla="*/ 61115 h 145856"/>
                <a:gd name="connsiteX16" fmla="*/ 76111 w 147554"/>
                <a:gd name="connsiteY16" fmla="*/ 0 h 145856"/>
                <a:gd name="connsiteX17" fmla="*/ 103981 w 147554"/>
                <a:gd name="connsiteY17" fmla="*/ 93654 h 145856"/>
                <a:gd name="connsiteX18" fmla="*/ 73848 w 147554"/>
                <a:gd name="connsiteY18" fmla="*/ 117704 h 145856"/>
                <a:gd name="connsiteX19" fmla="*/ 49656 w 147554"/>
                <a:gd name="connsiteY19" fmla="*/ 88702 h 145856"/>
                <a:gd name="connsiteX20" fmla="*/ 104264 w 147554"/>
                <a:gd name="connsiteY20" fmla="*/ 84458 h 145856"/>
                <a:gd name="connsiteX21" fmla="*/ 104264 w 147554"/>
                <a:gd name="connsiteY21" fmla="*/ 93654 h 14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7554" h="145856">
                  <a:moveTo>
                    <a:pt x="75970" y="0"/>
                  </a:moveTo>
                  <a:cubicBezTo>
                    <a:pt x="73989" y="0"/>
                    <a:pt x="67057" y="0"/>
                    <a:pt x="65077" y="0"/>
                  </a:cubicBezTo>
                  <a:lnTo>
                    <a:pt x="65077" y="34236"/>
                  </a:lnTo>
                  <a:cubicBezTo>
                    <a:pt x="73989" y="34236"/>
                    <a:pt x="86014" y="35792"/>
                    <a:pt x="91532" y="38622"/>
                  </a:cubicBezTo>
                  <a:cubicBezTo>
                    <a:pt x="99454" y="42866"/>
                    <a:pt x="103557" y="49798"/>
                    <a:pt x="103840" y="59418"/>
                  </a:cubicBezTo>
                  <a:cubicBezTo>
                    <a:pt x="92946" y="58144"/>
                    <a:pt x="80780" y="57296"/>
                    <a:pt x="70028" y="57013"/>
                  </a:cubicBezTo>
                  <a:cubicBezTo>
                    <a:pt x="26597" y="55881"/>
                    <a:pt x="5093" y="70311"/>
                    <a:pt x="849" y="93229"/>
                  </a:cubicBezTo>
                  <a:cubicBezTo>
                    <a:pt x="849" y="93654"/>
                    <a:pt x="707" y="94078"/>
                    <a:pt x="566" y="94502"/>
                  </a:cubicBezTo>
                  <a:cubicBezTo>
                    <a:pt x="566" y="94644"/>
                    <a:pt x="566" y="94785"/>
                    <a:pt x="566" y="94927"/>
                  </a:cubicBezTo>
                  <a:cubicBezTo>
                    <a:pt x="283" y="97049"/>
                    <a:pt x="0" y="99454"/>
                    <a:pt x="0" y="101859"/>
                  </a:cubicBezTo>
                  <a:lnTo>
                    <a:pt x="0" y="102425"/>
                  </a:lnTo>
                  <a:cubicBezTo>
                    <a:pt x="0" y="130578"/>
                    <a:pt x="24899" y="145856"/>
                    <a:pt x="55032" y="145856"/>
                  </a:cubicBezTo>
                  <a:cubicBezTo>
                    <a:pt x="77243" y="145856"/>
                    <a:pt x="92522" y="138641"/>
                    <a:pt x="103557" y="127890"/>
                  </a:cubicBezTo>
                  <a:lnTo>
                    <a:pt x="103557" y="144300"/>
                  </a:lnTo>
                  <a:lnTo>
                    <a:pt x="147554" y="144300"/>
                  </a:lnTo>
                  <a:lnTo>
                    <a:pt x="147554" y="61115"/>
                  </a:lnTo>
                  <a:cubicBezTo>
                    <a:pt x="147554" y="22777"/>
                    <a:pt x="125768" y="0"/>
                    <a:pt x="76111" y="0"/>
                  </a:cubicBezTo>
                  <a:moveTo>
                    <a:pt x="103981" y="93654"/>
                  </a:moveTo>
                  <a:cubicBezTo>
                    <a:pt x="100020" y="114450"/>
                    <a:pt x="78658" y="117421"/>
                    <a:pt x="73848" y="117704"/>
                  </a:cubicBezTo>
                  <a:cubicBezTo>
                    <a:pt x="39187" y="119543"/>
                    <a:pt x="38056" y="95917"/>
                    <a:pt x="49656" y="88702"/>
                  </a:cubicBezTo>
                  <a:cubicBezTo>
                    <a:pt x="65218" y="79082"/>
                    <a:pt x="104264" y="84458"/>
                    <a:pt x="104264" y="84458"/>
                  </a:cubicBezTo>
                  <a:cubicBezTo>
                    <a:pt x="104264" y="85873"/>
                    <a:pt x="104688" y="89410"/>
                    <a:pt x="104264" y="93654"/>
                  </a:cubicBezTo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78" name="Gráfico 77">
            <a:extLst>
              <a:ext uri="{FF2B5EF4-FFF2-40B4-BE49-F238E27FC236}">
                <a16:creationId xmlns:a16="http://schemas.microsoft.com/office/drawing/2014/main" id="{9CDD49F5-1E93-7CBF-E4DF-A07B2BDD482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2957" y="3805371"/>
            <a:ext cx="1484329" cy="155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0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erramento_Curso_ADM_Redes">
    <p:bg>
      <p:bgPr>
        <a:solidFill>
          <a:srgbClr val="1CAF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ráfico 283">
            <a:extLst>
              <a:ext uri="{FF2B5EF4-FFF2-40B4-BE49-F238E27FC236}">
                <a16:creationId xmlns:a16="http://schemas.microsoft.com/office/drawing/2014/main" id="{79974167-1133-DF6A-492A-3B680D848015}"/>
              </a:ext>
            </a:extLst>
          </p:cNvPr>
          <p:cNvGrpSpPr/>
          <p:nvPr userDrawn="1"/>
        </p:nvGrpSpPr>
        <p:grpSpPr>
          <a:xfrm>
            <a:off x="795111" y="2890775"/>
            <a:ext cx="3674212" cy="3108949"/>
            <a:chOff x="689309" y="0"/>
            <a:chExt cx="3674212" cy="3108949"/>
          </a:xfrm>
          <a:solidFill>
            <a:srgbClr val="084C8B">
              <a:alpha val="10000"/>
            </a:srgbClr>
          </a:solidFill>
        </p:grpSpPr>
        <p:sp>
          <p:nvSpPr>
            <p:cNvPr id="288" name="Forma Livre: Forma 287">
              <a:extLst>
                <a:ext uri="{FF2B5EF4-FFF2-40B4-BE49-F238E27FC236}">
                  <a16:creationId xmlns:a16="http://schemas.microsoft.com/office/drawing/2014/main" id="{6CCF4BE5-B562-1AA7-3FCF-577C728F15E7}"/>
                </a:ext>
              </a:extLst>
            </p:cNvPr>
            <p:cNvSpPr/>
            <p:nvPr/>
          </p:nvSpPr>
          <p:spPr>
            <a:xfrm>
              <a:off x="689309" y="1413158"/>
              <a:ext cx="565263" cy="1695790"/>
            </a:xfrm>
            <a:custGeom>
              <a:avLst/>
              <a:gdLst>
                <a:gd name="connsiteX0" fmla="*/ 0 w 565263"/>
                <a:gd name="connsiteY0" fmla="*/ 0 h 1695790"/>
                <a:gd name="connsiteX1" fmla="*/ 0 w 565263"/>
                <a:gd name="connsiteY1" fmla="*/ 282632 h 1695790"/>
                <a:gd name="connsiteX2" fmla="*/ 0 w 565263"/>
                <a:gd name="connsiteY2" fmla="*/ 565263 h 1695790"/>
                <a:gd name="connsiteX3" fmla="*/ 0 w 565263"/>
                <a:gd name="connsiteY3" fmla="*/ 847895 h 1695790"/>
                <a:gd name="connsiteX4" fmla="*/ 0 w 565263"/>
                <a:gd name="connsiteY4" fmla="*/ 1130527 h 1695790"/>
                <a:gd name="connsiteX5" fmla="*/ 282632 w 565263"/>
                <a:gd name="connsiteY5" fmla="*/ 1130527 h 1695790"/>
                <a:gd name="connsiteX6" fmla="*/ 282632 w 565263"/>
                <a:gd name="connsiteY6" fmla="*/ 1413159 h 1695790"/>
                <a:gd name="connsiteX7" fmla="*/ 282632 w 565263"/>
                <a:gd name="connsiteY7" fmla="*/ 1695790 h 1695790"/>
                <a:gd name="connsiteX8" fmla="*/ 565263 w 565263"/>
                <a:gd name="connsiteY8" fmla="*/ 1695790 h 1695790"/>
                <a:gd name="connsiteX9" fmla="*/ 565263 w 565263"/>
                <a:gd name="connsiteY9" fmla="*/ 1413159 h 1695790"/>
                <a:gd name="connsiteX10" fmla="*/ 565263 w 565263"/>
                <a:gd name="connsiteY10" fmla="*/ 1130527 h 1695790"/>
                <a:gd name="connsiteX11" fmla="*/ 565263 w 565263"/>
                <a:gd name="connsiteY11" fmla="*/ 847895 h 1695790"/>
                <a:gd name="connsiteX12" fmla="*/ 565263 w 565263"/>
                <a:gd name="connsiteY12" fmla="*/ 565263 h 1695790"/>
                <a:gd name="connsiteX13" fmla="*/ 565263 w 565263"/>
                <a:gd name="connsiteY13" fmla="*/ 282632 h 1695790"/>
                <a:gd name="connsiteX14" fmla="*/ 565263 w 565263"/>
                <a:gd name="connsiteY14" fmla="*/ 0 h 1695790"/>
                <a:gd name="connsiteX15" fmla="*/ 282632 w 565263"/>
                <a:gd name="connsiteY15" fmla="*/ 0 h 1695790"/>
                <a:gd name="connsiteX16" fmla="*/ 0 w 565263"/>
                <a:gd name="connsiteY16" fmla="*/ 0 h 169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63" h="1695790">
                  <a:moveTo>
                    <a:pt x="0" y="0"/>
                  </a:moveTo>
                  <a:lnTo>
                    <a:pt x="0" y="282632"/>
                  </a:lnTo>
                  <a:lnTo>
                    <a:pt x="0" y="565263"/>
                  </a:lnTo>
                  <a:lnTo>
                    <a:pt x="0" y="847895"/>
                  </a:lnTo>
                  <a:lnTo>
                    <a:pt x="0" y="1130527"/>
                  </a:lnTo>
                  <a:lnTo>
                    <a:pt x="282632" y="1130527"/>
                  </a:lnTo>
                  <a:lnTo>
                    <a:pt x="282632" y="1413159"/>
                  </a:lnTo>
                  <a:lnTo>
                    <a:pt x="282632" y="1695790"/>
                  </a:lnTo>
                  <a:lnTo>
                    <a:pt x="565263" y="1695790"/>
                  </a:lnTo>
                  <a:lnTo>
                    <a:pt x="565263" y="1413159"/>
                  </a:lnTo>
                  <a:lnTo>
                    <a:pt x="565263" y="1130527"/>
                  </a:lnTo>
                  <a:lnTo>
                    <a:pt x="565263" y="847895"/>
                  </a:lnTo>
                  <a:lnTo>
                    <a:pt x="565263" y="565263"/>
                  </a:lnTo>
                  <a:lnTo>
                    <a:pt x="565263" y="282632"/>
                  </a:lnTo>
                  <a:lnTo>
                    <a:pt x="565263" y="0"/>
                  </a:lnTo>
                  <a:lnTo>
                    <a:pt x="28263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9" name="Forma Livre: Forma 288">
              <a:extLst>
                <a:ext uri="{FF2B5EF4-FFF2-40B4-BE49-F238E27FC236}">
                  <a16:creationId xmlns:a16="http://schemas.microsoft.com/office/drawing/2014/main" id="{EC2375B4-1FA6-B765-A050-6F0FF41ED479}"/>
                </a:ext>
              </a:extLst>
            </p:cNvPr>
            <p:cNvSpPr/>
            <p:nvPr/>
          </p:nvSpPr>
          <p:spPr>
            <a:xfrm>
              <a:off x="3798258" y="847895"/>
              <a:ext cx="565263" cy="1130526"/>
            </a:xfrm>
            <a:custGeom>
              <a:avLst/>
              <a:gdLst>
                <a:gd name="connsiteX0" fmla="*/ 282632 w 565263"/>
                <a:gd name="connsiteY0" fmla="*/ 0 h 1130526"/>
                <a:gd name="connsiteX1" fmla="*/ 0 w 565263"/>
                <a:gd name="connsiteY1" fmla="*/ 0 h 1130526"/>
                <a:gd name="connsiteX2" fmla="*/ 0 w 565263"/>
                <a:gd name="connsiteY2" fmla="*/ 282632 h 1130526"/>
                <a:gd name="connsiteX3" fmla="*/ 0 w 565263"/>
                <a:gd name="connsiteY3" fmla="*/ 565263 h 1130526"/>
                <a:gd name="connsiteX4" fmla="*/ 0 w 565263"/>
                <a:gd name="connsiteY4" fmla="*/ 847895 h 1130526"/>
                <a:gd name="connsiteX5" fmla="*/ 282632 w 565263"/>
                <a:gd name="connsiteY5" fmla="*/ 847895 h 1130526"/>
                <a:gd name="connsiteX6" fmla="*/ 282632 w 565263"/>
                <a:gd name="connsiteY6" fmla="*/ 1130527 h 1130526"/>
                <a:gd name="connsiteX7" fmla="*/ 565263 w 565263"/>
                <a:gd name="connsiteY7" fmla="*/ 1130527 h 1130526"/>
                <a:gd name="connsiteX8" fmla="*/ 565263 w 565263"/>
                <a:gd name="connsiteY8" fmla="*/ 847895 h 1130526"/>
                <a:gd name="connsiteX9" fmla="*/ 565263 w 565263"/>
                <a:gd name="connsiteY9" fmla="*/ 565263 h 1130526"/>
                <a:gd name="connsiteX10" fmla="*/ 565263 w 565263"/>
                <a:gd name="connsiteY10" fmla="*/ 282632 h 1130526"/>
                <a:gd name="connsiteX11" fmla="*/ 565263 w 565263"/>
                <a:gd name="connsiteY11" fmla="*/ 0 h 1130526"/>
                <a:gd name="connsiteX12" fmla="*/ 282632 w 565263"/>
                <a:gd name="connsiteY12" fmla="*/ 0 h 113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263" h="1130526">
                  <a:moveTo>
                    <a:pt x="282632" y="0"/>
                  </a:moveTo>
                  <a:lnTo>
                    <a:pt x="0" y="0"/>
                  </a:lnTo>
                  <a:lnTo>
                    <a:pt x="0" y="282632"/>
                  </a:lnTo>
                  <a:lnTo>
                    <a:pt x="0" y="565263"/>
                  </a:lnTo>
                  <a:lnTo>
                    <a:pt x="0" y="847895"/>
                  </a:lnTo>
                  <a:lnTo>
                    <a:pt x="282632" y="847895"/>
                  </a:lnTo>
                  <a:lnTo>
                    <a:pt x="282632" y="1130527"/>
                  </a:lnTo>
                  <a:lnTo>
                    <a:pt x="565263" y="1130527"/>
                  </a:lnTo>
                  <a:lnTo>
                    <a:pt x="565263" y="847895"/>
                  </a:lnTo>
                  <a:lnTo>
                    <a:pt x="565263" y="565263"/>
                  </a:lnTo>
                  <a:lnTo>
                    <a:pt x="565263" y="282632"/>
                  </a:lnTo>
                  <a:lnTo>
                    <a:pt x="565263" y="0"/>
                  </a:lnTo>
                  <a:lnTo>
                    <a:pt x="282632" y="0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0" name="Forma Livre: Forma 289">
              <a:extLst>
                <a:ext uri="{FF2B5EF4-FFF2-40B4-BE49-F238E27FC236}">
                  <a16:creationId xmlns:a16="http://schemas.microsoft.com/office/drawing/2014/main" id="{DCF63262-38B8-F64D-2170-1373868557E9}"/>
                </a:ext>
              </a:extLst>
            </p:cNvPr>
            <p:cNvSpPr/>
            <p:nvPr/>
          </p:nvSpPr>
          <p:spPr>
            <a:xfrm>
              <a:off x="4080889" y="2543685"/>
              <a:ext cx="282631" cy="282631"/>
            </a:xfrm>
            <a:custGeom>
              <a:avLst/>
              <a:gdLst>
                <a:gd name="connsiteX0" fmla="*/ 0 w 282631"/>
                <a:gd name="connsiteY0" fmla="*/ 0 h 282631"/>
                <a:gd name="connsiteX1" fmla="*/ 282632 w 282631"/>
                <a:gd name="connsiteY1" fmla="*/ 0 h 282631"/>
                <a:gd name="connsiteX2" fmla="*/ 282632 w 282631"/>
                <a:gd name="connsiteY2" fmla="*/ 282632 h 282631"/>
                <a:gd name="connsiteX3" fmla="*/ 0 w 282631"/>
                <a:gd name="connsiteY3" fmla="*/ 282632 h 28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631" h="282631">
                  <a:moveTo>
                    <a:pt x="0" y="0"/>
                  </a:moveTo>
                  <a:lnTo>
                    <a:pt x="282632" y="0"/>
                  </a:lnTo>
                  <a:lnTo>
                    <a:pt x="282632" y="282632"/>
                  </a:lnTo>
                  <a:lnTo>
                    <a:pt x="0" y="282632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1" name="Forma Livre: Forma 290">
              <a:extLst>
                <a:ext uri="{FF2B5EF4-FFF2-40B4-BE49-F238E27FC236}">
                  <a16:creationId xmlns:a16="http://schemas.microsoft.com/office/drawing/2014/main" id="{D5A3871F-33B1-4160-8200-A572BB373D48}"/>
                </a:ext>
              </a:extLst>
            </p:cNvPr>
            <p:cNvSpPr/>
            <p:nvPr/>
          </p:nvSpPr>
          <p:spPr>
            <a:xfrm>
              <a:off x="2385099" y="282631"/>
              <a:ext cx="282631" cy="282631"/>
            </a:xfrm>
            <a:custGeom>
              <a:avLst/>
              <a:gdLst>
                <a:gd name="connsiteX0" fmla="*/ 0 w 282631"/>
                <a:gd name="connsiteY0" fmla="*/ 0 h 282631"/>
                <a:gd name="connsiteX1" fmla="*/ 282632 w 282631"/>
                <a:gd name="connsiteY1" fmla="*/ 0 h 282631"/>
                <a:gd name="connsiteX2" fmla="*/ 282632 w 282631"/>
                <a:gd name="connsiteY2" fmla="*/ 282632 h 282631"/>
                <a:gd name="connsiteX3" fmla="*/ 0 w 282631"/>
                <a:gd name="connsiteY3" fmla="*/ 282632 h 28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631" h="282631">
                  <a:moveTo>
                    <a:pt x="0" y="0"/>
                  </a:moveTo>
                  <a:lnTo>
                    <a:pt x="282632" y="0"/>
                  </a:lnTo>
                  <a:lnTo>
                    <a:pt x="282632" y="282632"/>
                  </a:lnTo>
                  <a:lnTo>
                    <a:pt x="0" y="282632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2" name="Forma Livre: Forma 291">
              <a:extLst>
                <a:ext uri="{FF2B5EF4-FFF2-40B4-BE49-F238E27FC236}">
                  <a16:creationId xmlns:a16="http://schemas.microsoft.com/office/drawing/2014/main" id="{9775BBC1-3BD9-7CF3-AF41-1A9A843F3BAA}"/>
                </a:ext>
              </a:extLst>
            </p:cNvPr>
            <p:cNvSpPr/>
            <p:nvPr/>
          </p:nvSpPr>
          <p:spPr>
            <a:xfrm>
              <a:off x="1254572" y="0"/>
              <a:ext cx="1130526" cy="1130526"/>
            </a:xfrm>
            <a:custGeom>
              <a:avLst/>
              <a:gdLst>
                <a:gd name="connsiteX0" fmla="*/ 565263 w 1130526"/>
                <a:gd name="connsiteY0" fmla="*/ 565263 h 1130526"/>
                <a:gd name="connsiteX1" fmla="*/ 565263 w 1130526"/>
                <a:gd name="connsiteY1" fmla="*/ 847895 h 1130526"/>
                <a:gd name="connsiteX2" fmla="*/ 565263 w 1130526"/>
                <a:gd name="connsiteY2" fmla="*/ 1130527 h 1130526"/>
                <a:gd name="connsiteX3" fmla="*/ 847895 w 1130526"/>
                <a:gd name="connsiteY3" fmla="*/ 1130527 h 1130526"/>
                <a:gd name="connsiteX4" fmla="*/ 1130527 w 1130526"/>
                <a:gd name="connsiteY4" fmla="*/ 1130527 h 1130526"/>
                <a:gd name="connsiteX5" fmla="*/ 1130527 w 1130526"/>
                <a:gd name="connsiteY5" fmla="*/ 847895 h 1130526"/>
                <a:gd name="connsiteX6" fmla="*/ 1130527 w 1130526"/>
                <a:gd name="connsiteY6" fmla="*/ 565263 h 1130526"/>
                <a:gd name="connsiteX7" fmla="*/ 847895 w 1130526"/>
                <a:gd name="connsiteY7" fmla="*/ 565263 h 1130526"/>
                <a:gd name="connsiteX8" fmla="*/ 847895 w 1130526"/>
                <a:gd name="connsiteY8" fmla="*/ 282632 h 1130526"/>
                <a:gd name="connsiteX9" fmla="*/ 847895 w 1130526"/>
                <a:gd name="connsiteY9" fmla="*/ 0 h 1130526"/>
                <a:gd name="connsiteX10" fmla="*/ 565263 w 1130526"/>
                <a:gd name="connsiteY10" fmla="*/ 0 h 1130526"/>
                <a:gd name="connsiteX11" fmla="*/ 282632 w 1130526"/>
                <a:gd name="connsiteY11" fmla="*/ 0 h 1130526"/>
                <a:gd name="connsiteX12" fmla="*/ 0 w 1130526"/>
                <a:gd name="connsiteY12" fmla="*/ 0 h 1130526"/>
                <a:gd name="connsiteX13" fmla="*/ 0 w 1130526"/>
                <a:gd name="connsiteY13" fmla="*/ 282632 h 1130526"/>
                <a:gd name="connsiteX14" fmla="*/ 282632 w 1130526"/>
                <a:gd name="connsiteY14" fmla="*/ 282632 h 1130526"/>
                <a:gd name="connsiteX15" fmla="*/ 565263 w 1130526"/>
                <a:gd name="connsiteY15" fmla="*/ 282632 h 1130526"/>
                <a:gd name="connsiteX16" fmla="*/ 565263 w 1130526"/>
                <a:gd name="connsiteY16" fmla="*/ 565263 h 113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0526" h="1130526">
                  <a:moveTo>
                    <a:pt x="565263" y="565263"/>
                  </a:moveTo>
                  <a:lnTo>
                    <a:pt x="565263" y="847895"/>
                  </a:lnTo>
                  <a:lnTo>
                    <a:pt x="565263" y="1130527"/>
                  </a:lnTo>
                  <a:lnTo>
                    <a:pt x="847895" y="1130527"/>
                  </a:lnTo>
                  <a:lnTo>
                    <a:pt x="1130527" y="1130527"/>
                  </a:lnTo>
                  <a:lnTo>
                    <a:pt x="1130527" y="847895"/>
                  </a:lnTo>
                  <a:lnTo>
                    <a:pt x="1130527" y="565263"/>
                  </a:lnTo>
                  <a:lnTo>
                    <a:pt x="847895" y="565263"/>
                  </a:lnTo>
                  <a:lnTo>
                    <a:pt x="847895" y="282632"/>
                  </a:lnTo>
                  <a:lnTo>
                    <a:pt x="847895" y="0"/>
                  </a:lnTo>
                  <a:lnTo>
                    <a:pt x="565263" y="0"/>
                  </a:lnTo>
                  <a:lnTo>
                    <a:pt x="282632" y="0"/>
                  </a:lnTo>
                  <a:lnTo>
                    <a:pt x="0" y="0"/>
                  </a:lnTo>
                  <a:lnTo>
                    <a:pt x="0" y="282632"/>
                  </a:lnTo>
                  <a:lnTo>
                    <a:pt x="282632" y="282632"/>
                  </a:lnTo>
                  <a:lnTo>
                    <a:pt x="565263" y="282632"/>
                  </a:lnTo>
                  <a:lnTo>
                    <a:pt x="565263" y="565263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3" name="Forma Livre: Forma 292">
              <a:extLst>
                <a:ext uri="{FF2B5EF4-FFF2-40B4-BE49-F238E27FC236}">
                  <a16:creationId xmlns:a16="http://schemas.microsoft.com/office/drawing/2014/main" id="{8B3F25EC-3742-49C6-6E5C-7AD1B8B720DF}"/>
                </a:ext>
              </a:extLst>
            </p:cNvPr>
            <p:cNvSpPr/>
            <p:nvPr/>
          </p:nvSpPr>
          <p:spPr>
            <a:xfrm>
              <a:off x="1819835" y="1413158"/>
              <a:ext cx="1413158" cy="1413158"/>
            </a:xfrm>
            <a:custGeom>
              <a:avLst/>
              <a:gdLst>
                <a:gd name="connsiteX0" fmla="*/ 847895 w 1413158"/>
                <a:gd name="connsiteY0" fmla="*/ 565263 h 1413158"/>
                <a:gd name="connsiteX1" fmla="*/ 565263 w 1413158"/>
                <a:gd name="connsiteY1" fmla="*/ 565263 h 1413158"/>
                <a:gd name="connsiteX2" fmla="*/ 282632 w 1413158"/>
                <a:gd name="connsiteY2" fmla="*/ 565263 h 1413158"/>
                <a:gd name="connsiteX3" fmla="*/ 282632 w 1413158"/>
                <a:gd name="connsiteY3" fmla="*/ 282632 h 1413158"/>
                <a:gd name="connsiteX4" fmla="*/ 282632 w 1413158"/>
                <a:gd name="connsiteY4" fmla="*/ 0 h 1413158"/>
                <a:gd name="connsiteX5" fmla="*/ 0 w 1413158"/>
                <a:gd name="connsiteY5" fmla="*/ 0 h 1413158"/>
                <a:gd name="connsiteX6" fmla="*/ 0 w 1413158"/>
                <a:gd name="connsiteY6" fmla="*/ 282632 h 1413158"/>
                <a:gd name="connsiteX7" fmla="*/ 0 w 1413158"/>
                <a:gd name="connsiteY7" fmla="*/ 565263 h 1413158"/>
                <a:gd name="connsiteX8" fmla="*/ 0 w 1413158"/>
                <a:gd name="connsiteY8" fmla="*/ 847895 h 1413158"/>
                <a:gd name="connsiteX9" fmla="*/ 0 w 1413158"/>
                <a:gd name="connsiteY9" fmla="*/ 1130527 h 1413158"/>
                <a:gd name="connsiteX10" fmla="*/ 0 w 1413158"/>
                <a:gd name="connsiteY10" fmla="*/ 1413159 h 1413158"/>
                <a:gd name="connsiteX11" fmla="*/ 282632 w 1413158"/>
                <a:gd name="connsiteY11" fmla="*/ 1413159 h 1413158"/>
                <a:gd name="connsiteX12" fmla="*/ 565263 w 1413158"/>
                <a:gd name="connsiteY12" fmla="*/ 1413159 h 1413158"/>
                <a:gd name="connsiteX13" fmla="*/ 565263 w 1413158"/>
                <a:gd name="connsiteY13" fmla="*/ 1130527 h 1413158"/>
                <a:gd name="connsiteX14" fmla="*/ 282632 w 1413158"/>
                <a:gd name="connsiteY14" fmla="*/ 1130527 h 1413158"/>
                <a:gd name="connsiteX15" fmla="*/ 282632 w 1413158"/>
                <a:gd name="connsiteY15" fmla="*/ 847895 h 1413158"/>
                <a:gd name="connsiteX16" fmla="*/ 565263 w 1413158"/>
                <a:gd name="connsiteY16" fmla="*/ 847895 h 1413158"/>
                <a:gd name="connsiteX17" fmla="*/ 847895 w 1413158"/>
                <a:gd name="connsiteY17" fmla="*/ 847895 h 1413158"/>
                <a:gd name="connsiteX18" fmla="*/ 1130527 w 1413158"/>
                <a:gd name="connsiteY18" fmla="*/ 847895 h 1413158"/>
                <a:gd name="connsiteX19" fmla="*/ 1413159 w 1413158"/>
                <a:gd name="connsiteY19" fmla="*/ 847895 h 1413158"/>
                <a:gd name="connsiteX20" fmla="*/ 1413159 w 1413158"/>
                <a:gd name="connsiteY20" fmla="*/ 565263 h 1413158"/>
                <a:gd name="connsiteX21" fmla="*/ 1130527 w 1413158"/>
                <a:gd name="connsiteY21" fmla="*/ 565263 h 1413158"/>
                <a:gd name="connsiteX22" fmla="*/ 847895 w 1413158"/>
                <a:gd name="connsiteY22" fmla="*/ 565263 h 141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13158" h="1413158">
                  <a:moveTo>
                    <a:pt x="847895" y="565263"/>
                  </a:moveTo>
                  <a:lnTo>
                    <a:pt x="565263" y="565263"/>
                  </a:lnTo>
                  <a:lnTo>
                    <a:pt x="282632" y="565263"/>
                  </a:lnTo>
                  <a:lnTo>
                    <a:pt x="282632" y="282632"/>
                  </a:lnTo>
                  <a:lnTo>
                    <a:pt x="282632" y="0"/>
                  </a:lnTo>
                  <a:lnTo>
                    <a:pt x="0" y="0"/>
                  </a:lnTo>
                  <a:lnTo>
                    <a:pt x="0" y="282632"/>
                  </a:lnTo>
                  <a:lnTo>
                    <a:pt x="0" y="565263"/>
                  </a:lnTo>
                  <a:lnTo>
                    <a:pt x="0" y="847895"/>
                  </a:lnTo>
                  <a:lnTo>
                    <a:pt x="0" y="1130527"/>
                  </a:lnTo>
                  <a:lnTo>
                    <a:pt x="0" y="1413159"/>
                  </a:lnTo>
                  <a:lnTo>
                    <a:pt x="282632" y="1413159"/>
                  </a:lnTo>
                  <a:lnTo>
                    <a:pt x="565263" y="1413159"/>
                  </a:lnTo>
                  <a:lnTo>
                    <a:pt x="565263" y="1130527"/>
                  </a:lnTo>
                  <a:lnTo>
                    <a:pt x="282632" y="1130527"/>
                  </a:lnTo>
                  <a:lnTo>
                    <a:pt x="282632" y="847895"/>
                  </a:lnTo>
                  <a:lnTo>
                    <a:pt x="565263" y="847895"/>
                  </a:lnTo>
                  <a:lnTo>
                    <a:pt x="847895" y="847895"/>
                  </a:lnTo>
                  <a:lnTo>
                    <a:pt x="1130527" y="847895"/>
                  </a:lnTo>
                  <a:lnTo>
                    <a:pt x="1413159" y="847895"/>
                  </a:lnTo>
                  <a:lnTo>
                    <a:pt x="1413159" y="565263"/>
                  </a:lnTo>
                  <a:lnTo>
                    <a:pt x="1130527" y="565263"/>
                  </a:lnTo>
                  <a:lnTo>
                    <a:pt x="847895" y="565263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309" name="Agrupar 308">
            <a:extLst>
              <a:ext uri="{FF2B5EF4-FFF2-40B4-BE49-F238E27FC236}">
                <a16:creationId xmlns:a16="http://schemas.microsoft.com/office/drawing/2014/main" id="{5003D69F-6ECC-875A-EE30-552D92703D4F}"/>
              </a:ext>
            </a:extLst>
          </p:cNvPr>
          <p:cNvGrpSpPr/>
          <p:nvPr userDrawn="1"/>
        </p:nvGrpSpPr>
        <p:grpSpPr>
          <a:xfrm>
            <a:off x="-2185937" y="0"/>
            <a:ext cx="932541" cy="6858001"/>
            <a:chOff x="185279" y="0"/>
            <a:chExt cx="932541" cy="6858001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DAC9B4E4-2E54-98C3-509C-808E3D35135C}"/>
                </a:ext>
              </a:extLst>
            </p:cNvPr>
            <p:cNvSpPr/>
            <p:nvPr/>
          </p:nvSpPr>
          <p:spPr>
            <a:xfrm>
              <a:off x="185279" y="0"/>
              <a:ext cx="317500" cy="6858000"/>
            </a:xfrm>
            <a:prstGeom prst="rect">
              <a:avLst/>
            </a:prstGeom>
            <a:solidFill>
              <a:srgbClr val="2924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8A80B426-EBEB-04C0-82A2-4AED17C44D78}"/>
                </a:ext>
              </a:extLst>
            </p:cNvPr>
            <p:cNvSpPr/>
            <p:nvPr/>
          </p:nvSpPr>
          <p:spPr>
            <a:xfrm>
              <a:off x="185279" y="0"/>
              <a:ext cx="317500" cy="2489200"/>
            </a:xfrm>
            <a:prstGeom prst="rect">
              <a:avLst/>
            </a:prstGeom>
            <a:solidFill>
              <a:srgbClr val="084C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EDB2F1B4-F80B-1915-5F52-6D39E441F899}"/>
                </a:ext>
              </a:extLst>
            </p:cNvPr>
            <p:cNvSpPr/>
            <p:nvPr/>
          </p:nvSpPr>
          <p:spPr>
            <a:xfrm>
              <a:off x="489399" y="0"/>
              <a:ext cx="317500" cy="68580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C429AB90-134D-8FBC-4243-334D629FFF40}"/>
                </a:ext>
              </a:extLst>
            </p:cNvPr>
            <p:cNvSpPr/>
            <p:nvPr/>
          </p:nvSpPr>
          <p:spPr>
            <a:xfrm>
              <a:off x="489399" y="4368801"/>
              <a:ext cx="317500" cy="2489200"/>
            </a:xfrm>
            <a:prstGeom prst="rect">
              <a:avLst/>
            </a:prstGeom>
            <a:solidFill>
              <a:srgbClr val="472B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474FE797-3C3A-4AC4-8E78-22C21AB9D394}"/>
                </a:ext>
              </a:extLst>
            </p:cNvPr>
            <p:cNvSpPr/>
            <p:nvPr/>
          </p:nvSpPr>
          <p:spPr>
            <a:xfrm>
              <a:off x="800320" y="0"/>
              <a:ext cx="317500" cy="6858000"/>
            </a:xfrm>
            <a:prstGeom prst="rect">
              <a:avLst/>
            </a:prstGeom>
            <a:solidFill>
              <a:srgbClr val="0DAD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613A6248-963F-186E-BB07-68B16D8DA56F}"/>
                </a:ext>
              </a:extLst>
            </p:cNvPr>
            <p:cNvSpPr/>
            <p:nvPr/>
          </p:nvSpPr>
          <p:spPr>
            <a:xfrm>
              <a:off x="800320" y="0"/>
              <a:ext cx="317500" cy="2489200"/>
            </a:xfrm>
            <a:prstGeom prst="rect">
              <a:avLst/>
            </a:prstGeom>
            <a:solidFill>
              <a:srgbClr val="6DEA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314427A0-3EFD-43C3-1801-3CFD7A1B4B54}"/>
              </a:ext>
            </a:extLst>
          </p:cNvPr>
          <p:cNvGrpSpPr/>
          <p:nvPr userDrawn="1"/>
        </p:nvGrpSpPr>
        <p:grpSpPr>
          <a:xfrm>
            <a:off x="9761754" y="5104228"/>
            <a:ext cx="1398212" cy="994546"/>
            <a:chOff x="9798066" y="5104228"/>
            <a:chExt cx="1398212" cy="994546"/>
          </a:xfrm>
        </p:grpSpPr>
        <p:grpSp>
          <p:nvGrpSpPr>
            <p:cNvPr id="331" name="Agrupar 330">
              <a:extLst>
                <a:ext uri="{FF2B5EF4-FFF2-40B4-BE49-F238E27FC236}">
                  <a16:creationId xmlns:a16="http://schemas.microsoft.com/office/drawing/2014/main" id="{3E73AD76-CBB5-6977-017D-7D4F634DC2D8}"/>
                </a:ext>
              </a:extLst>
            </p:cNvPr>
            <p:cNvGrpSpPr/>
            <p:nvPr userDrawn="1"/>
          </p:nvGrpSpPr>
          <p:grpSpPr>
            <a:xfrm>
              <a:off x="9798066" y="5367391"/>
              <a:ext cx="1398212" cy="731383"/>
              <a:chOff x="9863286" y="5367391"/>
              <a:chExt cx="1398212" cy="731383"/>
            </a:xfrm>
            <a:solidFill>
              <a:srgbClr val="6DEAAB"/>
            </a:solidFill>
          </p:grpSpPr>
          <p:grpSp>
            <p:nvGrpSpPr>
              <p:cNvPr id="313" name="Gráfico 309">
                <a:extLst>
                  <a:ext uri="{FF2B5EF4-FFF2-40B4-BE49-F238E27FC236}">
                    <a16:creationId xmlns:a16="http://schemas.microsoft.com/office/drawing/2014/main" id="{B8EA10DF-3EC9-6083-B51B-4646FB68AFA7}"/>
                  </a:ext>
                </a:extLst>
              </p:cNvPr>
              <p:cNvGrpSpPr/>
              <p:nvPr/>
            </p:nvGrpSpPr>
            <p:grpSpPr>
              <a:xfrm>
                <a:off x="9863286" y="5367391"/>
                <a:ext cx="1164622" cy="284916"/>
                <a:chOff x="9863286" y="5367391"/>
                <a:chExt cx="1164622" cy="284916"/>
              </a:xfrm>
              <a:grpFill/>
            </p:grpSpPr>
            <p:sp>
              <p:nvSpPr>
                <p:cNvPr id="314" name="Forma Livre: Forma 313">
                  <a:extLst>
                    <a:ext uri="{FF2B5EF4-FFF2-40B4-BE49-F238E27FC236}">
                      <a16:creationId xmlns:a16="http://schemas.microsoft.com/office/drawing/2014/main" id="{67B904AE-C917-CC18-BE93-9709EF44C44C}"/>
                    </a:ext>
                  </a:extLst>
                </p:cNvPr>
                <p:cNvSpPr/>
                <p:nvPr/>
              </p:nvSpPr>
              <p:spPr>
                <a:xfrm>
                  <a:off x="9863286" y="5367391"/>
                  <a:ext cx="142250" cy="283668"/>
                </a:xfrm>
                <a:custGeom>
                  <a:avLst/>
                  <a:gdLst>
                    <a:gd name="connsiteX0" fmla="*/ 91506 w 142250"/>
                    <a:gd name="connsiteY0" fmla="*/ 283669 h 283668"/>
                    <a:gd name="connsiteX1" fmla="*/ 26620 w 142250"/>
                    <a:gd name="connsiteY1" fmla="*/ 216703 h 283668"/>
                    <a:gd name="connsiteX2" fmla="*/ 26620 w 142250"/>
                    <a:gd name="connsiteY2" fmla="*/ 111055 h 283668"/>
                    <a:gd name="connsiteX3" fmla="*/ 0 w 142250"/>
                    <a:gd name="connsiteY3" fmla="*/ 111055 h 283668"/>
                    <a:gd name="connsiteX4" fmla="*/ 0 w 142250"/>
                    <a:gd name="connsiteY4" fmla="*/ 56983 h 283668"/>
                    <a:gd name="connsiteX5" fmla="*/ 26620 w 142250"/>
                    <a:gd name="connsiteY5" fmla="*/ 56983 h 283668"/>
                    <a:gd name="connsiteX6" fmla="*/ 26620 w 142250"/>
                    <a:gd name="connsiteY6" fmla="*/ 0 h 283668"/>
                    <a:gd name="connsiteX7" fmla="*/ 89842 w 142250"/>
                    <a:gd name="connsiteY7" fmla="*/ 0 h 283668"/>
                    <a:gd name="connsiteX8" fmla="*/ 89842 w 142250"/>
                    <a:gd name="connsiteY8" fmla="*/ 56983 h 283668"/>
                    <a:gd name="connsiteX9" fmla="*/ 142250 w 142250"/>
                    <a:gd name="connsiteY9" fmla="*/ 56983 h 283668"/>
                    <a:gd name="connsiteX10" fmla="*/ 142250 w 142250"/>
                    <a:gd name="connsiteY10" fmla="*/ 111055 h 283668"/>
                    <a:gd name="connsiteX11" fmla="*/ 89842 w 142250"/>
                    <a:gd name="connsiteY11" fmla="*/ 111055 h 283668"/>
                    <a:gd name="connsiteX12" fmla="*/ 89842 w 142250"/>
                    <a:gd name="connsiteY12" fmla="*/ 206305 h 283668"/>
                    <a:gd name="connsiteX13" fmla="*/ 110223 w 142250"/>
                    <a:gd name="connsiteY13" fmla="*/ 227933 h 283668"/>
                    <a:gd name="connsiteX14" fmla="*/ 141418 w 142250"/>
                    <a:gd name="connsiteY14" fmla="*/ 220031 h 283668"/>
                    <a:gd name="connsiteX15" fmla="*/ 141418 w 142250"/>
                    <a:gd name="connsiteY15" fmla="*/ 270775 h 283668"/>
                    <a:gd name="connsiteX16" fmla="*/ 91506 w 142250"/>
                    <a:gd name="connsiteY16" fmla="*/ 283669 h 283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2250" h="283668">
                      <a:moveTo>
                        <a:pt x="91506" y="283669"/>
                      </a:moveTo>
                      <a:cubicBezTo>
                        <a:pt x="52824" y="283669"/>
                        <a:pt x="26620" y="268279"/>
                        <a:pt x="26620" y="216703"/>
                      </a:cubicBezTo>
                      <a:lnTo>
                        <a:pt x="26620" y="111055"/>
                      </a:lnTo>
                      <a:lnTo>
                        <a:pt x="0" y="111055"/>
                      </a:lnTo>
                      <a:lnTo>
                        <a:pt x="0" y="56983"/>
                      </a:lnTo>
                      <a:lnTo>
                        <a:pt x="26620" y="56983"/>
                      </a:lnTo>
                      <a:lnTo>
                        <a:pt x="26620" y="0"/>
                      </a:lnTo>
                      <a:lnTo>
                        <a:pt x="89842" y="0"/>
                      </a:lnTo>
                      <a:lnTo>
                        <a:pt x="89842" y="56983"/>
                      </a:lnTo>
                      <a:lnTo>
                        <a:pt x="142250" y="56983"/>
                      </a:lnTo>
                      <a:lnTo>
                        <a:pt x="142250" y="111055"/>
                      </a:lnTo>
                      <a:lnTo>
                        <a:pt x="89842" y="111055"/>
                      </a:lnTo>
                      <a:lnTo>
                        <a:pt x="89842" y="206305"/>
                      </a:lnTo>
                      <a:cubicBezTo>
                        <a:pt x="89842" y="220862"/>
                        <a:pt x="96081" y="227933"/>
                        <a:pt x="110223" y="227933"/>
                      </a:cubicBezTo>
                      <a:cubicBezTo>
                        <a:pt x="121869" y="227933"/>
                        <a:pt x="132268" y="225022"/>
                        <a:pt x="141418" y="220031"/>
                      </a:cubicBezTo>
                      <a:lnTo>
                        <a:pt x="141418" y="270775"/>
                      </a:lnTo>
                      <a:cubicBezTo>
                        <a:pt x="128108" y="278678"/>
                        <a:pt x="112719" y="283669"/>
                        <a:pt x="91506" y="283669"/>
                      </a:cubicBezTo>
                      <a:close/>
                    </a:path>
                  </a:pathLst>
                </a:custGeom>
                <a:grpFill/>
                <a:ln w="41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r"/>
                  <a:endParaRPr lang="pt-BR"/>
                </a:p>
              </p:txBody>
            </p:sp>
            <p:sp>
              <p:nvSpPr>
                <p:cNvPr id="315" name="Forma Livre: Forma 314">
                  <a:extLst>
                    <a:ext uri="{FF2B5EF4-FFF2-40B4-BE49-F238E27FC236}">
                      <a16:creationId xmlns:a16="http://schemas.microsoft.com/office/drawing/2014/main" id="{1AD3A362-46E2-64D1-41DA-DE4B8B2052E9}"/>
                    </a:ext>
                  </a:extLst>
                </p:cNvPr>
                <p:cNvSpPr/>
                <p:nvPr/>
              </p:nvSpPr>
              <p:spPr>
                <a:xfrm>
                  <a:off x="10035067" y="5420215"/>
                  <a:ext cx="218782" cy="232092"/>
                </a:xfrm>
                <a:custGeom>
                  <a:avLst/>
                  <a:gdLst>
                    <a:gd name="connsiteX0" fmla="*/ 217951 w 218782"/>
                    <a:gd name="connsiteY0" fmla="*/ 137675 h 232092"/>
                    <a:gd name="connsiteX1" fmla="*/ 62806 w 218782"/>
                    <a:gd name="connsiteY1" fmla="*/ 137675 h 232092"/>
                    <a:gd name="connsiteX2" fmla="*/ 117294 w 218782"/>
                    <a:gd name="connsiteY2" fmla="*/ 181348 h 232092"/>
                    <a:gd name="connsiteX3" fmla="*/ 171366 w 218782"/>
                    <a:gd name="connsiteY3" fmla="*/ 158472 h 232092"/>
                    <a:gd name="connsiteX4" fmla="*/ 207552 w 218782"/>
                    <a:gd name="connsiteY4" fmla="*/ 190499 h 232092"/>
                    <a:gd name="connsiteX5" fmla="*/ 116462 w 218782"/>
                    <a:gd name="connsiteY5" fmla="*/ 232093 h 232092"/>
                    <a:gd name="connsiteX6" fmla="*/ 0 w 218782"/>
                    <a:gd name="connsiteY6" fmla="*/ 116878 h 232092"/>
                    <a:gd name="connsiteX7" fmla="*/ 0 w 218782"/>
                    <a:gd name="connsiteY7" fmla="*/ 116046 h 232092"/>
                    <a:gd name="connsiteX8" fmla="*/ 110223 w 218782"/>
                    <a:gd name="connsiteY8" fmla="*/ 0 h 232092"/>
                    <a:gd name="connsiteX9" fmla="*/ 218783 w 218782"/>
                    <a:gd name="connsiteY9" fmla="*/ 121038 h 232092"/>
                    <a:gd name="connsiteX10" fmla="*/ 218783 w 218782"/>
                    <a:gd name="connsiteY10" fmla="*/ 121869 h 232092"/>
                    <a:gd name="connsiteX11" fmla="*/ 217951 w 218782"/>
                    <a:gd name="connsiteY11" fmla="*/ 137675 h 232092"/>
                    <a:gd name="connsiteX12" fmla="*/ 110223 w 218782"/>
                    <a:gd name="connsiteY12" fmla="*/ 50744 h 232092"/>
                    <a:gd name="connsiteX13" fmla="*/ 61975 w 218782"/>
                    <a:gd name="connsiteY13" fmla="*/ 98161 h 232092"/>
                    <a:gd name="connsiteX14" fmla="*/ 157224 w 218782"/>
                    <a:gd name="connsiteY14" fmla="*/ 98161 h 232092"/>
                    <a:gd name="connsiteX15" fmla="*/ 110223 w 218782"/>
                    <a:gd name="connsiteY15" fmla="*/ 50744 h 232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18782" h="232092">
                      <a:moveTo>
                        <a:pt x="217951" y="137675"/>
                      </a:moveTo>
                      <a:lnTo>
                        <a:pt x="62806" y="137675"/>
                      </a:lnTo>
                      <a:cubicBezTo>
                        <a:pt x="69045" y="166375"/>
                        <a:pt x="89010" y="181348"/>
                        <a:pt x="117294" y="181348"/>
                      </a:cubicBezTo>
                      <a:cubicBezTo>
                        <a:pt x="138507" y="181348"/>
                        <a:pt x="153897" y="174693"/>
                        <a:pt x="171366" y="158472"/>
                      </a:cubicBezTo>
                      <a:lnTo>
                        <a:pt x="207552" y="190499"/>
                      </a:lnTo>
                      <a:cubicBezTo>
                        <a:pt x="186756" y="216287"/>
                        <a:pt x="156808" y="232093"/>
                        <a:pt x="116462" y="232093"/>
                      </a:cubicBezTo>
                      <a:cubicBezTo>
                        <a:pt x="49496" y="232093"/>
                        <a:pt x="0" y="185092"/>
                        <a:pt x="0" y="116878"/>
                      </a:cubicBezTo>
                      <a:lnTo>
                        <a:pt x="0" y="116046"/>
                      </a:lnTo>
                      <a:cubicBezTo>
                        <a:pt x="0" y="52408"/>
                        <a:pt x="45337" y="0"/>
                        <a:pt x="110223" y="0"/>
                      </a:cubicBezTo>
                      <a:cubicBezTo>
                        <a:pt x="184676" y="0"/>
                        <a:pt x="218783" y="57815"/>
                        <a:pt x="218783" y="121038"/>
                      </a:cubicBezTo>
                      <a:lnTo>
                        <a:pt x="218783" y="121869"/>
                      </a:lnTo>
                      <a:cubicBezTo>
                        <a:pt x="218783" y="128109"/>
                        <a:pt x="218367" y="131852"/>
                        <a:pt x="217951" y="137675"/>
                      </a:cubicBezTo>
                      <a:close/>
                      <a:moveTo>
                        <a:pt x="110223" y="50744"/>
                      </a:moveTo>
                      <a:cubicBezTo>
                        <a:pt x="84019" y="50744"/>
                        <a:pt x="66966" y="69461"/>
                        <a:pt x="61975" y="98161"/>
                      </a:cubicBezTo>
                      <a:lnTo>
                        <a:pt x="157224" y="98161"/>
                      </a:lnTo>
                      <a:cubicBezTo>
                        <a:pt x="153481" y="69877"/>
                        <a:pt x="136843" y="50744"/>
                        <a:pt x="110223" y="50744"/>
                      </a:cubicBezTo>
                      <a:close/>
                    </a:path>
                  </a:pathLst>
                </a:custGeom>
                <a:grpFill/>
                <a:ln w="41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r"/>
                  <a:endParaRPr lang="pt-BR"/>
                </a:p>
              </p:txBody>
            </p:sp>
            <p:sp>
              <p:nvSpPr>
                <p:cNvPr id="316" name="Forma Livre: Forma 315">
                  <a:extLst>
                    <a:ext uri="{FF2B5EF4-FFF2-40B4-BE49-F238E27FC236}">
                      <a16:creationId xmlns:a16="http://schemas.microsoft.com/office/drawing/2014/main" id="{FB1B0F8B-841E-B007-42BF-6ABAB0913D54}"/>
                    </a:ext>
                  </a:extLst>
                </p:cNvPr>
                <p:cNvSpPr/>
                <p:nvPr/>
              </p:nvSpPr>
              <p:spPr>
                <a:xfrm>
                  <a:off x="10290036" y="5420215"/>
                  <a:ext cx="207136" cy="232092"/>
                </a:xfrm>
                <a:custGeom>
                  <a:avLst/>
                  <a:gdLst>
                    <a:gd name="connsiteX0" fmla="*/ 116046 w 207136"/>
                    <a:gd name="connsiteY0" fmla="*/ 232093 h 232092"/>
                    <a:gd name="connsiteX1" fmla="*/ 0 w 207136"/>
                    <a:gd name="connsiteY1" fmla="*/ 116878 h 232092"/>
                    <a:gd name="connsiteX2" fmla="*/ 0 w 207136"/>
                    <a:gd name="connsiteY2" fmla="*/ 116046 h 232092"/>
                    <a:gd name="connsiteX3" fmla="*/ 116878 w 207136"/>
                    <a:gd name="connsiteY3" fmla="*/ 0 h 232092"/>
                    <a:gd name="connsiteX4" fmla="*/ 205889 w 207136"/>
                    <a:gd name="connsiteY4" fmla="*/ 37434 h 232092"/>
                    <a:gd name="connsiteX5" fmla="*/ 167207 w 207136"/>
                    <a:gd name="connsiteY5" fmla="*/ 79028 h 232092"/>
                    <a:gd name="connsiteX6" fmla="*/ 116462 w 207136"/>
                    <a:gd name="connsiteY6" fmla="*/ 54488 h 232092"/>
                    <a:gd name="connsiteX7" fmla="*/ 62390 w 207136"/>
                    <a:gd name="connsiteY7" fmla="*/ 115214 h 232092"/>
                    <a:gd name="connsiteX8" fmla="*/ 62390 w 207136"/>
                    <a:gd name="connsiteY8" fmla="*/ 116046 h 232092"/>
                    <a:gd name="connsiteX9" fmla="*/ 118958 w 207136"/>
                    <a:gd name="connsiteY9" fmla="*/ 177605 h 232092"/>
                    <a:gd name="connsiteX10" fmla="*/ 170118 w 207136"/>
                    <a:gd name="connsiteY10" fmla="*/ 153897 h 232092"/>
                    <a:gd name="connsiteX11" fmla="*/ 207136 w 207136"/>
                    <a:gd name="connsiteY11" fmla="*/ 191331 h 232092"/>
                    <a:gd name="connsiteX12" fmla="*/ 116046 w 207136"/>
                    <a:gd name="connsiteY12" fmla="*/ 232093 h 232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7136" h="232092">
                      <a:moveTo>
                        <a:pt x="116046" y="232093"/>
                      </a:moveTo>
                      <a:cubicBezTo>
                        <a:pt x="49081" y="232093"/>
                        <a:pt x="0" y="180517"/>
                        <a:pt x="0" y="116878"/>
                      </a:cubicBezTo>
                      <a:lnTo>
                        <a:pt x="0" y="116046"/>
                      </a:lnTo>
                      <a:cubicBezTo>
                        <a:pt x="0" y="52408"/>
                        <a:pt x="48665" y="0"/>
                        <a:pt x="116878" y="0"/>
                      </a:cubicBezTo>
                      <a:cubicBezTo>
                        <a:pt x="158888" y="0"/>
                        <a:pt x="185092" y="14142"/>
                        <a:pt x="205889" y="37434"/>
                      </a:cubicBezTo>
                      <a:lnTo>
                        <a:pt x="167207" y="79028"/>
                      </a:lnTo>
                      <a:cubicBezTo>
                        <a:pt x="153065" y="64054"/>
                        <a:pt x="138923" y="54488"/>
                        <a:pt x="116462" y="54488"/>
                      </a:cubicBezTo>
                      <a:cubicBezTo>
                        <a:pt x="84851" y="54488"/>
                        <a:pt x="62390" y="82355"/>
                        <a:pt x="62390" y="115214"/>
                      </a:cubicBezTo>
                      <a:lnTo>
                        <a:pt x="62390" y="116046"/>
                      </a:lnTo>
                      <a:cubicBezTo>
                        <a:pt x="62390" y="150153"/>
                        <a:pt x="84435" y="177605"/>
                        <a:pt x="118958" y="177605"/>
                      </a:cubicBezTo>
                      <a:cubicBezTo>
                        <a:pt x="140171" y="177605"/>
                        <a:pt x="154728" y="168454"/>
                        <a:pt x="170118" y="153897"/>
                      </a:cubicBezTo>
                      <a:lnTo>
                        <a:pt x="207136" y="191331"/>
                      </a:lnTo>
                      <a:cubicBezTo>
                        <a:pt x="185508" y="215039"/>
                        <a:pt x="160552" y="232093"/>
                        <a:pt x="116046" y="232093"/>
                      </a:cubicBezTo>
                      <a:close/>
                    </a:path>
                  </a:pathLst>
                </a:custGeom>
                <a:grpFill/>
                <a:ln w="41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r"/>
                  <a:endParaRPr lang="pt-BR"/>
                </a:p>
              </p:txBody>
            </p:sp>
            <p:sp>
              <p:nvSpPr>
                <p:cNvPr id="317" name="Forma Livre: Forma 316">
                  <a:extLst>
                    <a:ext uri="{FF2B5EF4-FFF2-40B4-BE49-F238E27FC236}">
                      <a16:creationId xmlns:a16="http://schemas.microsoft.com/office/drawing/2014/main" id="{F5A11997-98D7-2880-D469-6429D46EC7CF}"/>
                    </a:ext>
                  </a:extLst>
                </p:cNvPr>
                <p:cNvSpPr/>
                <p:nvPr/>
              </p:nvSpPr>
              <p:spPr>
                <a:xfrm>
                  <a:off x="10538351" y="5420215"/>
                  <a:ext cx="204224" cy="227101"/>
                </a:xfrm>
                <a:custGeom>
                  <a:avLst/>
                  <a:gdLst>
                    <a:gd name="connsiteX0" fmla="*/ 141002 w 204224"/>
                    <a:gd name="connsiteY0" fmla="*/ 227102 h 227101"/>
                    <a:gd name="connsiteX1" fmla="*/ 141002 w 204224"/>
                    <a:gd name="connsiteY1" fmla="*/ 102736 h 227101"/>
                    <a:gd name="connsiteX2" fmla="*/ 102736 w 204224"/>
                    <a:gd name="connsiteY2" fmla="*/ 57399 h 227101"/>
                    <a:gd name="connsiteX3" fmla="*/ 63222 w 204224"/>
                    <a:gd name="connsiteY3" fmla="*/ 102736 h 227101"/>
                    <a:gd name="connsiteX4" fmla="*/ 63222 w 204224"/>
                    <a:gd name="connsiteY4" fmla="*/ 227102 h 227101"/>
                    <a:gd name="connsiteX5" fmla="*/ 0 w 204224"/>
                    <a:gd name="connsiteY5" fmla="*/ 227102 h 227101"/>
                    <a:gd name="connsiteX6" fmla="*/ 0 w 204224"/>
                    <a:gd name="connsiteY6" fmla="*/ 4159 h 227101"/>
                    <a:gd name="connsiteX7" fmla="*/ 63222 w 204224"/>
                    <a:gd name="connsiteY7" fmla="*/ 4159 h 227101"/>
                    <a:gd name="connsiteX8" fmla="*/ 63222 w 204224"/>
                    <a:gd name="connsiteY8" fmla="*/ 35771 h 227101"/>
                    <a:gd name="connsiteX9" fmla="*/ 128524 w 204224"/>
                    <a:gd name="connsiteY9" fmla="*/ 0 h 227101"/>
                    <a:gd name="connsiteX10" fmla="*/ 204225 w 204224"/>
                    <a:gd name="connsiteY10" fmla="*/ 82771 h 227101"/>
                    <a:gd name="connsiteX11" fmla="*/ 204225 w 204224"/>
                    <a:gd name="connsiteY11" fmla="*/ 227102 h 227101"/>
                    <a:gd name="connsiteX12" fmla="*/ 141002 w 204224"/>
                    <a:gd name="connsiteY12" fmla="*/ 227102 h 227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4224" h="227101">
                      <a:moveTo>
                        <a:pt x="141002" y="227102"/>
                      </a:moveTo>
                      <a:lnTo>
                        <a:pt x="141002" y="102736"/>
                      </a:lnTo>
                      <a:cubicBezTo>
                        <a:pt x="141002" y="72789"/>
                        <a:pt x="126861" y="57399"/>
                        <a:pt x="102736" y="57399"/>
                      </a:cubicBezTo>
                      <a:cubicBezTo>
                        <a:pt x="78612" y="57399"/>
                        <a:pt x="63222" y="72789"/>
                        <a:pt x="63222" y="102736"/>
                      </a:cubicBezTo>
                      <a:lnTo>
                        <a:pt x="63222" y="227102"/>
                      </a:lnTo>
                      <a:lnTo>
                        <a:pt x="0" y="227102"/>
                      </a:lnTo>
                      <a:lnTo>
                        <a:pt x="0" y="4159"/>
                      </a:lnTo>
                      <a:lnTo>
                        <a:pt x="63222" y="4159"/>
                      </a:lnTo>
                      <a:lnTo>
                        <a:pt x="63222" y="35771"/>
                      </a:lnTo>
                      <a:cubicBezTo>
                        <a:pt x="77780" y="17053"/>
                        <a:pt x="96497" y="0"/>
                        <a:pt x="128524" y="0"/>
                      </a:cubicBezTo>
                      <a:cubicBezTo>
                        <a:pt x="176357" y="0"/>
                        <a:pt x="204225" y="31611"/>
                        <a:pt x="204225" y="82771"/>
                      </a:cubicBezTo>
                      <a:lnTo>
                        <a:pt x="204225" y="227102"/>
                      </a:lnTo>
                      <a:lnTo>
                        <a:pt x="141002" y="227102"/>
                      </a:lnTo>
                      <a:close/>
                    </a:path>
                  </a:pathLst>
                </a:custGeom>
                <a:grpFill/>
                <a:ln w="41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r"/>
                  <a:endParaRPr lang="pt-BR"/>
                </a:p>
              </p:txBody>
            </p:sp>
            <p:sp>
              <p:nvSpPr>
                <p:cNvPr id="318" name="Forma Livre: Forma 317">
                  <a:extLst>
                    <a:ext uri="{FF2B5EF4-FFF2-40B4-BE49-F238E27FC236}">
                      <a16:creationId xmlns:a16="http://schemas.microsoft.com/office/drawing/2014/main" id="{894AB946-0A12-CF6B-42A3-5DAD98279230}"/>
                    </a:ext>
                  </a:extLst>
                </p:cNvPr>
                <p:cNvSpPr/>
                <p:nvPr/>
              </p:nvSpPr>
              <p:spPr>
                <a:xfrm>
                  <a:off x="10786665" y="5420215"/>
                  <a:ext cx="241243" cy="232092"/>
                </a:xfrm>
                <a:custGeom>
                  <a:avLst/>
                  <a:gdLst>
                    <a:gd name="connsiteX0" fmla="*/ 120206 w 241243"/>
                    <a:gd name="connsiteY0" fmla="*/ 232093 h 232092"/>
                    <a:gd name="connsiteX1" fmla="*/ 0 w 241243"/>
                    <a:gd name="connsiteY1" fmla="*/ 116878 h 232092"/>
                    <a:gd name="connsiteX2" fmla="*/ 0 w 241243"/>
                    <a:gd name="connsiteY2" fmla="*/ 116046 h 232092"/>
                    <a:gd name="connsiteX3" fmla="*/ 121038 w 241243"/>
                    <a:gd name="connsiteY3" fmla="*/ 0 h 232092"/>
                    <a:gd name="connsiteX4" fmla="*/ 241243 w 241243"/>
                    <a:gd name="connsiteY4" fmla="*/ 115214 h 232092"/>
                    <a:gd name="connsiteX5" fmla="*/ 241243 w 241243"/>
                    <a:gd name="connsiteY5" fmla="*/ 116046 h 232092"/>
                    <a:gd name="connsiteX6" fmla="*/ 120206 w 241243"/>
                    <a:gd name="connsiteY6" fmla="*/ 232093 h 232092"/>
                    <a:gd name="connsiteX7" fmla="*/ 178853 w 241243"/>
                    <a:gd name="connsiteY7" fmla="*/ 116046 h 232092"/>
                    <a:gd name="connsiteX8" fmla="*/ 120206 w 241243"/>
                    <a:gd name="connsiteY8" fmla="*/ 54488 h 232092"/>
                    <a:gd name="connsiteX9" fmla="*/ 62390 w 241243"/>
                    <a:gd name="connsiteY9" fmla="*/ 115214 h 232092"/>
                    <a:gd name="connsiteX10" fmla="*/ 62390 w 241243"/>
                    <a:gd name="connsiteY10" fmla="*/ 116046 h 232092"/>
                    <a:gd name="connsiteX11" fmla="*/ 121038 w 241243"/>
                    <a:gd name="connsiteY11" fmla="*/ 177605 h 232092"/>
                    <a:gd name="connsiteX12" fmla="*/ 178853 w 241243"/>
                    <a:gd name="connsiteY12" fmla="*/ 116878 h 232092"/>
                    <a:gd name="connsiteX13" fmla="*/ 178853 w 241243"/>
                    <a:gd name="connsiteY13" fmla="*/ 116046 h 232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41243" h="232092">
                      <a:moveTo>
                        <a:pt x="120206" y="232093"/>
                      </a:moveTo>
                      <a:cubicBezTo>
                        <a:pt x="51160" y="232093"/>
                        <a:pt x="0" y="180933"/>
                        <a:pt x="0" y="116878"/>
                      </a:cubicBezTo>
                      <a:lnTo>
                        <a:pt x="0" y="116046"/>
                      </a:lnTo>
                      <a:cubicBezTo>
                        <a:pt x="0" y="51992"/>
                        <a:pt x="51576" y="0"/>
                        <a:pt x="121038" y="0"/>
                      </a:cubicBezTo>
                      <a:cubicBezTo>
                        <a:pt x="190499" y="0"/>
                        <a:pt x="241243" y="51160"/>
                        <a:pt x="241243" y="115214"/>
                      </a:cubicBezTo>
                      <a:lnTo>
                        <a:pt x="241243" y="116046"/>
                      </a:lnTo>
                      <a:cubicBezTo>
                        <a:pt x="241243" y="180101"/>
                        <a:pt x="189667" y="232093"/>
                        <a:pt x="120206" y="232093"/>
                      </a:cubicBezTo>
                      <a:close/>
                      <a:moveTo>
                        <a:pt x="178853" y="116046"/>
                      </a:moveTo>
                      <a:cubicBezTo>
                        <a:pt x="178853" y="83187"/>
                        <a:pt x="155144" y="54488"/>
                        <a:pt x="120206" y="54488"/>
                      </a:cubicBezTo>
                      <a:cubicBezTo>
                        <a:pt x="85267" y="54488"/>
                        <a:pt x="62390" y="82355"/>
                        <a:pt x="62390" y="115214"/>
                      </a:cubicBezTo>
                      <a:lnTo>
                        <a:pt x="62390" y="116046"/>
                      </a:lnTo>
                      <a:cubicBezTo>
                        <a:pt x="62390" y="148905"/>
                        <a:pt x="86099" y="177605"/>
                        <a:pt x="121038" y="177605"/>
                      </a:cubicBezTo>
                      <a:cubicBezTo>
                        <a:pt x="155976" y="177605"/>
                        <a:pt x="178853" y="149737"/>
                        <a:pt x="178853" y="116878"/>
                      </a:cubicBezTo>
                      <a:lnTo>
                        <a:pt x="178853" y="116046"/>
                      </a:lnTo>
                      <a:close/>
                    </a:path>
                  </a:pathLst>
                </a:custGeom>
                <a:grpFill/>
                <a:ln w="41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r"/>
                  <a:endParaRPr lang="pt-BR"/>
                </a:p>
              </p:txBody>
            </p:sp>
          </p:grpSp>
          <p:grpSp>
            <p:nvGrpSpPr>
              <p:cNvPr id="319" name="Gráfico 309">
                <a:extLst>
                  <a:ext uri="{FF2B5EF4-FFF2-40B4-BE49-F238E27FC236}">
                    <a16:creationId xmlns:a16="http://schemas.microsoft.com/office/drawing/2014/main" id="{B2AE61DF-380E-455A-5620-9D251B5F72A5}"/>
                  </a:ext>
                </a:extLst>
              </p:cNvPr>
              <p:cNvGrpSpPr/>
              <p:nvPr/>
            </p:nvGrpSpPr>
            <p:grpSpPr>
              <a:xfrm>
                <a:off x="10264498" y="5727717"/>
                <a:ext cx="997000" cy="371057"/>
                <a:chOff x="10264498" y="5727717"/>
                <a:chExt cx="997000" cy="371057"/>
              </a:xfrm>
              <a:grpFill/>
            </p:grpSpPr>
            <p:sp>
              <p:nvSpPr>
                <p:cNvPr id="320" name="Forma Livre: Forma 319">
                  <a:extLst>
                    <a:ext uri="{FF2B5EF4-FFF2-40B4-BE49-F238E27FC236}">
                      <a16:creationId xmlns:a16="http://schemas.microsoft.com/office/drawing/2014/main" id="{6E6D1306-951C-D69C-62FF-1704D6050F05}"/>
                    </a:ext>
                  </a:extLst>
                </p:cNvPr>
                <p:cNvSpPr/>
                <p:nvPr/>
              </p:nvSpPr>
              <p:spPr>
                <a:xfrm>
                  <a:off x="10264498" y="5727758"/>
                  <a:ext cx="63222" cy="303633"/>
                </a:xfrm>
                <a:custGeom>
                  <a:avLst/>
                  <a:gdLst>
                    <a:gd name="connsiteX0" fmla="*/ 0 w 63222"/>
                    <a:gd name="connsiteY0" fmla="*/ 303634 h 303633"/>
                    <a:gd name="connsiteX1" fmla="*/ 0 w 63222"/>
                    <a:gd name="connsiteY1" fmla="*/ 0 h 303633"/>
                    <a:gd name="connsiteX2" fmla="*/ 63222 w 63222"/>
                    <a:gd name="connsiteY2" fmla="*/ 0 h 303633"/>
                    <a:gd name="connsiteX3" fmla="*/ 63222 w 63222"/>
                    <a:gd name="connsiteY3" fmla="*/ 303634 h 303633"/>
                    <a:gd name="connsiteX4" fmla="*/ 0 w 63222"/>
                    <a:gd name="connsiteY4" fmla="*/ 303634 h 303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222" h="303633">
                      <a:moveTo>
                        <a:pt x="0" y="303634"/>
                      </a:moveTo>
                      <a:lnTo>
                        <a:pt x="0" y="0"/>
                      </a:lnTo>
                      <a:lnTo>
                        <a:pt x="63222" y="0"/>
                      </a:lnTo>
                      <a:lnTo>
                        <a:pt x="63222" y="303634"/>
                      </a:lnTo>
                      <a:lnTo>
                        <a:pt x="0" y="303634"/>
                      </a:lnTo>
                      <a:close/>
                    </a:path>
                  </a:pathLst>
                </a:custGeom>
                <a:grpFill/>
                <a:ln w="41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r"/>
                  <a:endParaRPr lang="pt-BR"/>
                </a:p>
              </p:txBody>
            </p:sp>
            <p:sp>
              <p:nvSpPr>
                <p:cNvPr id="321" name="Forma Livre: Forma 320">
                  <a:extLst>
                    <a:ext uri="{FF2B5EF4-FFF2-40B4-BE49-F238E27FC236}">
                      <a16:creationId xmlns:a16="http://schemas.microsoft.com/office/drawing/2014/main" id="{AE933A69-B64D-46BD-C8FE-C57773767166}"/>
                    </a:ext>
                  </a:extLst>
                </p:cNvPr>
                <p:cNvSpPr/>
                <p:nvPr/>
              </p:nvSpPr>
              <p:spPr>
                <a:xfrm>
                  <a:off x="10376385" y="5804291"/>
                  <a:ext cx="241243" cy="232092"/>
                </a:xfrm>
                <a:custGeom>
                  <a:avLst/>
                  <a:gdLst>
                    <a:gd name="connsiteX0" fmla="*/ 120206 w 241243"/>
                    <a:gd name="connsiteY0" fmla="*/ 232093 h 232092"/>
                    <a:gd name="connsiteX1" fmla="*/ 0 w 241243"/>
                    <a:gd name="connsiteY1" fmla="*/ 116878 h 232092"/>
                    <a:gd name="connsiteX2" fmla="*/ 0 w 241243"/>
                    <a:gd name="connsiteY2" fmla="*/ 116046 h 232092"/>
                    <a:gd name="connsiteX3" fmla="*/ 121038 w 241243"/>
                    <a:gd name="connsiteY3" fmla="*/ 0 h 232092"/>
                    <a:gd name="connsiteX4" fmla="*/ 241243 w 241243"/>
                    <a:gd name="connsiteY4" fmla="*/ 115214 h 232092"/>
                    <a:gd name="connsiteX5" fmla="*/ 241243 w 241243"/>
                    <a:gd name="connsiteY5" fmla="*/ 116046 h 232092"/>
                    <a:gd name="connsiteX6" fmla="*/ 120206 w 241243"/>
                    <a:gd name="connsiteY6" fmla="*/ 232093 h 232092"/>
                    <a:gd name="connsiteX7" fmla="*/ 178853 w 241243"/>
                    <a:gd name="connsiteY7" fmla="*/ 116046 h 232092"/>
                    <a:gd name="connsiteX8" fmla="*/ 120206 w 241243"/>
                    <a:gd name="connsiteY8" fmla="*/ 54488 h 232092"/>
                    <a:gd name="connsiteX9" fmla="*/ 62390 w 241243"/>
                    <a:gd name="connsiteY9" fmla="*/ 115214 h 232092"/>
                    <a:gd name="connsiteX10" fmla="*/ 62390 w 241243"/>
                    <a:gd name="connsiteY10" fmla="*/ 116046 h 232092"/>
                    <a:gd name="connsiteX11" fmla="*/ 121038 w 241243"/>
                    <a:gd name="connsiteY11" fmla="*/ 177605 h 232092"/>
                    <a:gd name="connsiteX12" fmla="*/ 178853 w 241243"/>
                    <a:gd name="connsiteY12" fmla="*/ 116878 h 232092"/>
                    <a:gd name="connsiteX13" fmla="*/ 178853 w 241243"/>
                    <a:gd name="connsiteY13" fmla="*/ 116046 h 232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41243" h="232092">
                      <a:moveTo>
                        <a:pt x="120206" y="232093"/>
                      </a:moveTo>
                      <a:cubicBezTo>
                        <a:pt x="51160" y="232093"/>
                        <a:pt x="0" y="180933"/>
                        <a:pt x="0" y="116878"/>
                      </a:cubicBezTo>
                      <a:lnTo>
                        <a:pt x="0" y="116046"/>
                      </a:lnTo>
                      <a:cubicBezTo>
                        <a:pt x="0" y="51992"/>
                        <a:pt x="51576" y="0"/>
                        <a:pt x="121038" y="0"/>
                      </a:cubicBezTo>
                      <a:cubicBezTo>
                        <a:pt x="190499" y="0"/>
                        <a:pt x="241243" y="51160"/>
                        <a:pt x="241243" y="115214"/>
                      </a:cubicBezTo>
                      <a:lnTo>
                        <a:pt x="241243" y="116046"/>
                      </a:lnTo>
                      <a:cubicBezTo>
                        <a:pt x="241243" y="180101"/>
                        <a:pt x="189667" y="232093"/>
                        <a:pt x="120206" y="232093"/>
                      </a:cubicBezTo>
                      <a:close/>
                      <a:moveTo>
                        <a:pt x="178853" y="116046"/>
                      </a:moveTo>
                      <a:cubicBezTo>
                        <a:pt x="178853" y="83187"/>
                        <a:pt x="155144" y="54488"/>
                        <a:pt x="120206" y="54488"/>
                      </a:cubicBezTo>
                      <a:cubicBezTo>
                        <a:pt x="85267" y="54488"/>
                        <a:pt x="62390" y="82356"/>
                        <a:pt x="62390" y="115214"/>
                      </a:cubicBezTo>
                      <a:lnTo>
                        <a:pt x="62390" y="116046"/>
                      </a:lnTo>
                      <a:cubicBezTo>
                        <a:pt x="62390" y="148905"/>
                        <a:pt x="86099" y="177605"/>
                        <a:pt x="121038" y="177605"/>
                      </a:cubicBezTo>
                      <a:cubicBezTo>
                        <a:pt x="155976" y="177605"/>
                        <a:pt x="178853" y="149737"/>
                        <a:pt x="178853" y="116878"/>
                      </a:cubicBezTo>
                      <a:lnTo>
                        <a:pt x="178853" y="116046"/>
                      </a:lnTo>
                      <a:close/>
                    </a:path>
                  </a:pathLst>
                </a:custGeom>
                <a:grpFill/>
                <a:ln w="41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r"/>
                  <a:endParaRPr lang="pt-BR"/>
                </a:p>
              </p:txBody>
            </p:sp>
            <p:sp>
              <p:nvSpPr>
                <p:cNvPr id="322" name="Forma Livre: Forma 321">
                  <a:extLst>
                    <a:ext uri="{FF2B5EF4-FFF2-40B4-BE49-F238E27FC236}">
                      <a16:creationId xmlns:a16="http://schemas.microsoft.com/office/drawing/2014/main" id="{A4A8AEE4-74E2-1A75-313A-C317E45C447C}"/>
                    </a:ext>
                  </a:extLst>
                </p:cNvPr>
                <p:cNvSpPr/>
                <p:nvPr/>
              </p:nvSpPr>
              <p:spPr>
                <a:xfrm>
                  <a:off x="10653399" y="5804291"/>
                  <a:ext cx="234172" cy="294483"/>
                </a:xfrm>
                <a:custGeom>
                  <a:avLst/>
                  <a:gdLst>
                    <a:gd name="connsiteX0" fmla="*/ 109807 w 234172"/>
                    <a:gd name="connsiteY0" fmla="*/ 294483 h 294483"/>
                    <a:gd name="connsiteX1" fmla="*/ 11230 w 234172"/>
                    <a:gd name="connsiteY1" fmla="*/ 271191 h 294483"/>
                    <a:gd name="connsiteX2" fmla="*/ 32859 w 234172"/>
                    <a:gd name="connsiteY2" fmla="*/ 223774 h 294483"/>
                    <a:gd name="connsiteX3" fmla="*/ 108144 w 234172"/>
                    <a:gd name="connsiteY3" fmla="*/ 244155 h 294483"/>
                    <a:gd name="connsiteX4" fmla="*/ 171782 w 234172"/>
                    <a:gd name="connsiteY4" fmla="*/ 183428 h 294483"/>
                    <a:gd name="connsiteX5" fmla="*/ 171782 w 234172"/>
                    <a:gd name="connsiteY5" fmla="*/ 172614 h 294483"/>
                    <a:gd name="connsiteX6" fmla="*/ 98993 w 234172"/>
                    <a:gd name="connsiteY6" fmla="*/ 208800 h 294483"/>
                    <a:gd name="connsiteX7" fmla="*/ 0 w 234172"/>
                    <a:gd name="connsiteY7" fmla="*/ 104816 h 294483"/>
                    <a:gd name="connsiteX8" fmla="*/ 0 w 234172"/>
                    <a:gd name="connsiteY8" fmla="*/ 103984 h 294483"/>
                    <a:gd name="connsiteX9" fmla="*/ 98993 w 234172"/>
                    <a:gd name="connsiteY9" fmla="*/ 0 h 294483"/>
                    <a:gd name="connsiteX10" fmla="*/ 170950 w 234172"/>
                    <a:gd name="connsiteY10" fmla="*/ 33275 h 294483"/>
                    <a:gd name="connsiteX11" fmla="*/ 170950 w 234172"/>
                    <a:gd name="connsiteY11" fmla="*/ 4159 h 294483"/>
                    <a:gd name="connsiteX12" fmla="*/ 234172 w 234172"/>
                    <a:gd name="connsiteY12" fmla="*/ 4159 h 294483"/>
                    <a:gd name="connsiteX13" fmla="*/ 234172 w 234172"/>
                    <a:gd name="connsiteY13" fmla="*/ 176773 h 294483"/>
                    <a:gd name="connsiteX14" fmla="*/ 109807 w 234172"/>
                    <a:gd name="connsiteY14" fmla="*/ 294483 h 294483"/>
                    <a:gd name="connsiteX15" fmla="*/ 171782 w 234172"/>
                    <a:gd name="connsiteY15" fmla="*/ 103984 h 294483"/>
                    <a:gd name="connsiteX16" fmla="*/ 117294 w 234172"/>
                    <a:gd name="connsiteY16" fmla="*/ 52408 h 294483"/>
                    <a:gd name="connsiteX17" fmla="*/ 63222 w 234172"/>
                    <a:gd name="connsiteY17" fmla="*/ 103984 h 294483"/>
                    <a:gd name="connsiteX18" fmla="*/ 63222 w 234172"/>
                    <a:gd name="connsiteY18" fmla="*/ 104816 h 294483"/>
                    <a:gd name="connsiteX19" fmla="*/ 117294 w 234172"/>
                    <a:gd name="connsiteY19" fmla="*/ 156392 h 294483"/>
                    <a:gd name="connsiteX20" fmla="*/ 171782 w 234172"/>
                    <a:gd name="connsiteY20" fmla="*/ 104816 h 294483"/>
                    <a:gd name="connsiteX21" fmla="*/ 171782 w 234172"/>
                    <a:gd name="connsiteY21" fmla="*/ 103984 h 29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34172" h="294483">
                      <a:moveTo>
                        <a:pt x="109807" y="294483"/>
                      </a:moveTo>
                      <a:cubicBezTo>
                        <a:pt x="73621" y="294483"/>
                        <a:pt x="39514" y="286165"/>
                        <a:pt x="11230" y="271191"/>
                      </a:cubicBezTo>
                      <a:lnTo>
                        <a:pt x="32859" y="223774"/>
                      </a:lnTo>
                      <a:cubicBezTo>
                        <a:pt x="55735" y="236668"/>
                        <a:pt x="78612" y="244155"/>
                        <a:pt x="108144" y="244155"/>
                      </a:cubicBezTo>
                      <a:cubicBezTo>
                        <a:pt x="151401" y="244155"/>
                        <a:pt x="171782" y="223358"/>
                        <a:pt x="171782" y="183428"/>
                      </a:cubicBezTo>
                      <a:lnTo>
                        <a:pt x="171782" y="172614"/>
                      </a:lnTo>
                      <a:cubicBezTo>
                        <a:pt x="153065" y="195074"/>
                        <a:pt x="132684" y="208800"/>
                        <a:pt x="98993" y="208800"/>
                      </a:cubicBezTo>
                      <a:cubicBezTo>
                        <a:pt x="47001" y="208800"/>
                        <a:pt x="0" y="170950"/>
                        <a:pt x="0" y="104816"/>
                      </a:cubicBezTo>
                      <a:lnTo>
                        <a:pt x="0" y="103984"/>
                      </a:lnTo>
                      <a:cubicBezTo>
                        <a:pt x="0" y="37434"/>
                        <a:pt x="47833" y="0"/>
                        <a:pt x="98993" y="0"/>
                      </a:cubicBezTo>
                      <a:cubicBezTo>
                        <a:pt x="133516" y="0"/>
                        <a:pt x="153897" y="14558"/>
                        <a:pt x="170950" y="33275"/>
                      </a:cubicBezTo>
                      <a:lnTo>
                        <a:pt x="170950" y="4159"/>
                      </a:lnTo>
                      <a:lnTo>
                        <a:pt x="234172" y="4159"/>
                      </a:lnTo>
                      <a:lnTo>
                        <a:pt x="234172" y="176773"/>
                      </a:lnTo>
                      <a:cubicBezTo>
                        <a:pt x="234172" y="260792"/>
                        <a:pt x="192579" y="294483"/>
                        <a:pt x="109807" y="294483"/>
                      </a:cubicBezTo>
                      <a:close/>
                      <a:moveTo>
                        <a:pt x="171782" y="103984"/>
                      </a:moveTo>
                      <a:cubicBezTo>
                        <a:pt x="171782" y="73621"/>
                        <a:pt x="148073" y="52408"/>
                        <a:pt x="117294" y="52408"/>
                      </a:cubicBezTo>
                      <a:cubicBezTo>
                        <a:pt x="86515" y="52408"/>
                        <a:pt x="63222" y="73621"/>
                        <a:pt x="63222" y="103984"/>
                      </a:cubicBezTo>
                      <a:lnTo>
                        <a:pt x="63222" y="104816"/>
                      </a:lnTo>
                      <a:cubicBezTo>
                        <a:pt x="63222" y="135595"/>
                        <a:pt x="86515" y="156392"/>
                        <a:pt x="117294" y="156392"/>
                      </a:cubicBezTo>
                      <a:cubicBezTo>
                        <a:pt x="148073" y="156392"/>
                        <a:pt x="171782" y="135179"/>
                        <a:pt x="171782" y="104816"/>
                      </a:cubicBezTo>
                      <a:lnTo>
                        <a:pt x="171782" y="103984"/>
                      </a:lnTo>
                      <a:close/>
                    </a:path>
                  </a:pathLst>
                </a:custGeom>
                <a:grpFill/>
                <a:ln w="41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r"/>
                  <a:endParaRPr lang="pt-BR"/>
                </a:p>
              </p:txBody>
            </p:sp>
            <p:sp>
              <p:nvSpPr>
                <p:cNvPr id="323" name="Forma Livre: Forma 322">
                  <a:extLst>
                    <a:ext uri="{FF2B5EF4-FFF2-40B4-BE49-F238E27FC236}">
                      <a16:creationId xmlns:a16="http://schemas.microsoft.com/office/drawing/2014/main" id="{AA36B29D-E740-48F2-AB48-C4189EB09555}"/>
                    </a:ext>
                  </a:extLst>
                </p:cNvPr>
                <p:cNvSpPr/>
                <p:nvPr/>
              </p:nvSpPr>
              <p:spPr>
                <a:xfrm>
                  <a:off x="10945386" y="5727717"/>
                  <a:ext cx="66549" cy="303633"/>
                </a:xfrm>
                <a:custGeom>
                  <a:avLst/>
                  <a:gdLst>
                    <a:gd name="connsiteX0" fmla="*/ 0 w 66549"/>
                    <a:gd name="connsiteY0" fmla="*/ 56151 h 303633"/>
                    <a:gd name="connsiteX1" fmla="*/ 0 w 66549"/>
                    <a:gd name="connsiteY1" fmla="*/ 0 h 303633"/>
                    <a:gd name="connsiteX2" fmla="*/ 66550 w 66549"/>
                    <a:gd name="connsiteY2" fmla="*/ 0 h 303633"/>
                    <a:gd name="connsiteX3" fmla="*/ 66550 w 66549"/>
                    <a:gd name="connsiteY3" fmla="*/ 56151 h 303633"/>
                    <a:gd name="connsiteX4" fmla="*/ 0 w 66549"/>
                    <a:gd name="connsiteY4" fmla="*/ 56151 h 303633"/>
                    <a:gd name="connsiteX5" fmla="*/ 1664 w 66549"/>
                    <a:gd name="connsiteY5" fmla="*/ 303634 h 303633"/>
                    <a:gd name="connsiteX6" fmla="*/ 1664 w 66549"/>
                    <a:gd name="connsiteY6" fmla="*/ 80692 h 303633"/>
                    <a:gd name="connsiteX7" fmla="*/ 64886 w 66549"/>
                    <a:gd name="connsiteY7" fmla="*/ 80692 h 303633"/>
                    <a:gd name="connsiteX8" fmla="*/ 64886 w 66549"/>
                    <a:gd name="connsiteY8" fmla="*/ 303634 h 303633"/>
                    <a:gd name="connsiteX9" fmla="*/ 1664 w 66549"/>
                    <a:gd name="connsiteY9" fmla="*/ 303634 h 303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549" h="303633">
                      <a:moveTo>
                        <a:pt x="0" y="56151"/>
                      </a:moveTo>
                      <a:lnTo>
                        <a:pt x="0" y="0"/>
                      </a:lnTo>
                      <a:lnTo>
                        <a:pt x="66550" y="0"/>
                      </a:lnTo>
                      <a:lnTo>
                        <a:pt x="66550" y="56151"/>
                      </a:lnTo>
                      <a:lnTo>
                        <a:pt x="0" y="56151"/>
                      </a:lnTo>
                      <a:close/>
                      <a:moveTo>
                        <a:pt x="1664" y="303634"/>
                      </a:moveTo>
                      <a:lnTo>
                        <a:pt x="1664" y="80692"/>
                      </a:lnTo>
                      <a:lnTo>
                        <a:pt x="64886" y="80692"/>
                      </a:lnTo>
                      <a:lnTo>
                        <a:pt x="64886" y="303634"/>
                      </a:lnTo>
                      <a:lnTo>
                        <a:pt x="1664" y="303634"/>
                      </a:lnTo>
                      <a:close/>
                    </a:path>
                  </a:pathLst>
                </a:custGeom>
                <a:grpFill/>
                <a:ln w="41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r"/>
                  <a:endParaRPr lang="pt-BR"/>
                </a:p>
              </p:txBody>
            </p:sp>
            <p:sp>
              <p:nvSpPr>
                <p:cNvPr id="324" name="Forma Livre: Forma 323">
                  <a:extLst>
                    <a:ext uri="{FF2B5EF4-FFF2-40B4-BE49-F238E27FC236}">
                      <a16:creationId xmlns:a16="http://schemas.microsoft.com/office/drawing/2014/main" id="{FC21BDBB-08FF-1FF6-D5A7-D6F166800FD7}"/>
                    </a:ext>
                  </a:extLst>
                </p:cNvPr>
                <p:cNvSpPr/>
                <p:nvPr/>
              </p:nvSpPr>
              <p:spPr>
                <a:xfrm>
                  <a:off x="11056441" y="5805955"/>
                  <a:ext cx="205056" cy="229597"/>
                </a:xfrm>
                <a:custGeom>
                  <a:avLst/>
                  <a:gdLst>
                    <a:gd name="connsiteX0" fmla="*/ 143914 w 205056"/>
                    <a:gd name="connsiteY0" fmla="*/ 225438 h 229597"/>
                    <a:gd name="connsiteX1" fmla="*/ 143914 w 205056"/>
                    <a:gd name="connsiteY1" fmla="*/ 201313 h 229597"/>
                    <a:gd name="connsiteX2" fmla="*/ 76532 w 205056"/>
                    <a:gd name="connsiteY2" fmla="*/ 229597 h 229597"/>
                    <a:gd name="connsiteX3" fmla="*/ 0 w 205056"/>
                    <a:gd name="connsiteY3" fmla="*/ 161383 h 229597"/>
                    <a:gd name="connsiteX4" fmla="*/ 0 w 205056"/>
                    <a:gd name="connsiteY4" fmla="*/ 160552 h 229597"/>
                    <a:gd name="connsiteX5" fmla="*/ 89842 w 205056"/>
                    <a:gd name="connsiteY5" fmla="*/ 89426 h 229597"/>
                    <a:gd name="connsiteX6" fmla="*/ 144330 w 205056"/>
                    <a:gd name="connsiteY6" fmla="*/ 98577 h 229597"/>
                    <a:gd name="connsiteX7" fmla="*/ 144330 w 205056"/>
                    <a:gd name="connsiteY7" fmla="*/ 94834 h 229597"/>
                    <a:gd name="connsiteX8" fmla="*/ 96497 w 205056"/>
                    <a:gd name="connsiteY8" fmla="*/ 54072 h 229597"/>
                    <a:gd name="connsiteX9" fmla="*/ 34939 w 205056"/>
                    <a:gd name="connsiteY9" fmla="*/ 66134 h 229597"/>
                    <a:gd name="connsiteX10" fmla="*/ 19133 w 205056"/>
                    <a:gd name="connsiteY10" fmla="*/ 17885 h 229597"/>
                    <a:gd name="connsiteX11" fmla="*/ 105648 w 205056"/>
                    <a:gd name="connsiteY11" fmla="*/ 0 h 229597"/>
                    <a:gd name="connsiteX12" fmla="*/ 205057 w 205056"/>
                    <a:gd name="connsiteY12" fmla="*/ 96081 h 229597"/>
                    <a:gd name="connsiteX13" fmla="*/ 205057 w 205056"/>
                    <a:gd name="connsiteY13" fmla="*/ 225438 h 229597"/>
                    <a:gd name="connsiteX14" fmla="*/ 143914 w 205056"/>
                    <a:gd name="connsiteY14" fmla="*/ 225438 h 229597"/>
                    <a:gd name="connsiteX15" fmla="*/ 145162 w 205056"/>
                    <a:gd name="connsiteY15" fmla="*/ 135595 h 229597"/>
                    <a:gd name="connsiteX16" fmla="*/ 104816 w 205056"/>
                    <a:gd name="connsiteY16" fmla="*/ 127277 h 229597"/>
                    <a:gd name="connsiteX17" fmla="*/ 61143 w 205056"/>
                    <a:gd name="connsiteY17" fmla="*/ 158056 h 229597"/>
                    <a:gd name="connsiteX18" fmla="*/ 61143 w 205056"/>
                    <a:gd name="connsiteY18" fmla="*/ 158888 h 229597"/>
                    <a:gd name="connsiteX19" fmla="*/ 95665 w 205056"/>
                    <a:gd name="connsiteY19" fmla="*/ 185924 h 229597"/>
                    <a:gd name="connsiteX20" fmla="*/ 145162 w 205056"/>
                    <a:gd name="connsiteY20" fmla="*/ 146826 h 229597"/>
                    <a:gd name="connsiteX21" fmla="*/ 145162 w 205056"/>
                    <a:gd name="connsiteY21" fmla="*/ 135595 h 22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05056" h="229597">
                      <a:moveTo>
                        <a:pt x="143914" y="225438"/>
                      </a:moveTo>
                      <a:lnTo>
                        <a:pt x="143914" y="201313"/>
                      </a:lnTo>
                      <a:cubicBezTo>
                        <a:pt x="128525" y="218367"/>
                        <a:pt x="107312" y="229597"/>
                        <a:pt x="76532" y="229597"/>
                      </a:cubicBezTo>
                      <a:cubicBezTo>
                        <a:pt x="34523" y="229597"/>
                        <a:pt x="0" y="205473"/>
                        <a:pt x="0" y="161383"/>
                      </a:cubicBezTo>
                      <a:lnTo>
                        <a:pt x="0" y="160552"/>
                      </a:lnTo>
                      <a:cubicBezTo>
                        <a:pt x="0" y="111887"/>
                        <a:pt x="37018" y="89426"/>
                        <a:pt x="89842" y="89426"/>
                      </a:cubicBezTo>
                      <a:cubicBezTo>
                        <a:pt x="112303" y="89426"/>
                        <a:pt x="128525" y="93170"/>
                        <a:pt x="144330" y="98577"/>
                      </a:cubicBezTo>
                      <a:lnTo>
                        <a:pt x="144330" y="94834"/>
                      </a:lnTo>
                      <a:cubicBezTo>
                        <a:pt x="144330" y="68630"/>
                        <a:pt x="128109" y="54072"/>
                        <a:pt x="96497" y="54072"/>
                      </a:cubicBezTo>
                      <a:cubicBezTo>
                        <a:pt x="72373" y="54072"/>
                        <a:pt x="55320" y="58647"/>
                        <a:pt x="34939" y="66134"/>
                      </a:cubicBezTo>
                      <a:lnTo>
                        <a:pt x="19133" y="17885"/>
                      </a:lnTo>
                      <a:cubicBezTo>
                        <a:pt x="43673" y="7071"/>
                        <a:pt x="67798" y="0"/>
                        <a:pt x="105648" y="0"/>
                      </a:cubicBezTo>
                      <a:cubicBezTo>
                        <a:pt x="174693" y="0"/>
                        <a:pt x="205057" y="35771"/>
                        <a:pt x="205057" y="96081"/>
                      </a:cubicBezTo>
                      <a:lnTo>
                        <a:pt x="205057" y="225438"/>
                      </a:lnTo>
                      <a:lnTo>
                        <a:pt x="143914" y="225438"/>
                      </a:lnTo>
                      <a:close/>
                      <a:moveTo>
                        <a:pt x="145162" y="135595"/>
                      </a:moveTo>
                      <a:cubicBezTo>
                        <a:pt x="134348" y="130604"/>
                        <a:pt x="120206" y="127277"/>
                        <a:pt x="104816" y="127277"/>
                      </a:cubicBezTo>
                      <a:cubicBezTo>
                        <a:pt x="77780" y="127277"/>
                        <a:pt x="61143" y="138091"/>
                        <a:pt x="61143" y="158056"/>
                      </a:cubicBezTo>
                      <a:lnTo>
                        <a:pt x="61143" y="158888"/>
                      </a:lnTo>
                      <a:cubicBezTo>
                        <a:pt x="61143" y="175941"/>
                        <a:pt x="75285" y="185924"/>
                        <a:pt x="95665" y="185924"/>
                      </a:cubicBezTo>
                      <a:cubicBezTo>
                        <a:pt x="125197" y="185924"/>
                        <a:pt x="145162" y="169702"/>
                        <a:pt x="145162" y="146826"/>
                      </a:cubicBezTo>
                      <a:lnTo>
                        <a:pt x="145162" y="135595"/>
                      </a:lnTo>
                      <a:close/>
                    </a:path>
                  </a:pathLst>
                </a:custGeom>
                <a:grpFill/>
                <a:ln w="41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r"/>
                  <a:endParaRPr lang="pt-BR"/>
                </a:p>
              </p:txBody>
            </p:sp>
          </p:grpSp>
        </p:grpSp>
        <p:grpSp>
          <p:nvGrpSpPr>
            <p:cNvPr id="325" name="Gráfico 309">
              <a:extLst>
                <a:ext uri="{FF2B5EF4-FFF2-40B4-BE49-F238E27FC236}">
                  <a16:creationId xmlns:a16="http://schemas.microsoft.com/office/drawing/2014/main" id="{A3C72578-2AF9-7955-F3C6-BA853891FE42}"/>
                </a:ext>
              </a:extLst>
            </p:cNvPr>
            <p:cNvGrpSpPr/>
            <p:nvPr/>
          </p:nvGrpSpPr>
          <p:grpSpPr>
            <a:xfrm>
              <a:off x="9880837" y="5104228"/>
              <a:ext cx="580023" cy="145161"/>
              <a:chOff x="9946057" y="5104228"/>
              <a:chExt cx="580023" cy="145161"/>
            </a:xfrm>
            <a:solidFill>
              <a:srgbClr val="FFFFFF"/>
            </a:solidFill>
          </p:grpSpPr>
          <p:sp>
            <p:nvSpPr>
              <p:cNvPr id="326" name="Forma Livre: Forma 325">
                <a:extLst>
                  <a:ext uri="{FF2B5EF4-FFF2-40B4-BE49-F238E27FC236}">
                    <a16:creationId xmlns:a16="http://schemas.microsoft.com/office/drawing/2014/main" id="{5EF6DB80-F100-ECA0-9B36-5D80BC324A99}"/>
                  </a:ext>
                </a:extLst>
              </p:cNvPr>
              <p:cNvSpPr/>
              <p:nvPr/>
            </p:nvSpPr>
            <p:spPr>
              <a:xfrm>
                <a:off x="10435198" y="5110009"/>
                <a:ext cx="90882" cy="138714"/>
              </a:xfrm>
              <a:custGeom>
                <a:avLst/>
                <a:gdLst>
                  <a:gd name="connsiteX0" fmla="*/ 90882 w 90882"/>
                  <a:gd name="connsiteY0" fmla="*/ 111014 h 138714"/>
                  <a:gd name="connsiteX1" fmla="*/ 88886 w 90882"/>
                  <a:gd name="connsiteY1" fmla="*/ 111014 h 138714"/>
                  <a:gd name="connsiteX2" fmla="*/ 41677 w 90882"/>
                  <a:gd name="connsiteY2" fmla="*/ 69337 h 138714"/>
                  <a:gd name="connsiteX3" fmla="*/ 41677 w 90882"/>
                  <a:gd name="connsiteY3" fmla="*/ 68796 h 138714"/>
                  <a:gd name="connsiteX4" fmla="*/ 86931 w 90882"/>
                  <a:gd name="connsiteY4" fmla="*/ 27618 h 138714"/>
                  <a:gd name="connsiteX5" fmla="*/ 90882 w 90882"/>
                  <a:gd name="connsiteY5" fmla="*/ 27743 h 138714"/>
                  <a:gd name="connsiteX6" fmla="*/ 90882 w 90882"/>
                  <a:gd name="connsiteY6" fmla="*/ 42 h 138714"/>
                  <a:gd name="connsiteX7" fmla="*/ 87263 w 90882"/>
                  <a:gd name="connsiteY7" fmla="*/ 0 h 138714"/>
                  <a:gd name="connsiteX8" fmla="*/ 0 w 90882"/>
                  <a:gd name="connsiteY8" fmla="*/ 69378 h 138714"/>
                  <a:gd name="connsiteX9" fmla="*/ 0 w 90882"/>
                  <a:gd name="connsiteY9" fmla="*/ 69877 h 138714"/>
                  <a:gd name="connsiteX10" fmla="*/ 86598 w 90882"/>
                  <a:gd name="connsiteY10" fmla="*/ 138715 h 138714"/>
                  <a:gd name="connsiteX11" fmla="*/ 90841 w 90882"/>
                  <a:gd name="connsiteY11" fmla="*/ 138632 h 138714"/>
                  <a:gd name="connsiteX12" fmla="*/ 90841 w 90882"/>
                  <a:gd name="connsiteY12" fmla="*/ 110972 h 13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0882" h="138714">
                    <a:moveTo>
                      <a:pt x="90882" y="111014"/>
                    </a:moveTo>
                    <a:cubicBezTo>
                      <a:pt x="90217" y="111014"/>
                      <a:pt x="89551" y="111014"/>
                      <a:pt x="88886" y="111014"/>
                    </a:cubicBezTo>
                    <a:cubicBezTo>
                      <a:pt x="61517" y="111014"/>
                      <a:pt x="41677" y="93503"/>
                      <a:pt x="41677" y="69337"/>
                    </a:cubicBezTo>
                    <a:lnTo>
                      <a:pt x="41677" y="68796"/>
                    </a:lnTo>
                    <a:cubicBezTo>
                      <a:pt x="41677" y="45711"/>
                      <a:pt x="61559" y="27618"/>
                      <a:pt x="86931" y="27618"/>
                    </a:cubicBezTo>
                    <a:cubicBezTo>
                      <a:pt x="88303" y="27618"/>
                      <a:pt x="89593" y="27660"/>
                      <a:pt x="90882" y="27743"/>
                    </a:cubicBezTo>
                    <a:lnTo>
                      <a:pt x="90882" y="42"/>
                    </a:lnTo>
                    <a:cubicBezTo>
                      <a:pt x="89718" y="0"/>
                      <a:pt x="88511" y="0"/>
                      <a:pt x="87263" y="0"/>
                    </a:cubicBezTo>
                    <a:cubicBezTo>
                      <a:pt x="37559" y="0"/>
                      <a:pt x="0" y="29781"/>
                      <a:pt x="0" y="69378"/>
                    </a:cubicBezTo>
                    <a:lnTo>
                      <a:pt x="0" y="69877"/>
                    </a:lnTo>
                    <a:cubicBezTo>
                      <a:pt x="0" y="108476"/>
                      <a:pt x="38058" y="138715"/>
                      <a:pt x="86598" y="138715"/>
                    </a:cubicBezTo>
                    <a:cubicBezTo>
                      <a:pt x="88095" y="138715"/>
                      <a:pt x="89426" y="138715"/>
                      <a:pt x="90841" y="138632"/>
                    </a:cubicBezTo>
                    <a:lnTo>
                      <a:pt x="90841" y="110972"/>
                    </a:lnTo>
                    <a:close/>
                  </a:path>
                </a:pathLst>
              </a:custGeom>
              <a:solidFill>
                <a:srgbClr val="FFFFFF"/>
              </a:solidFill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27" name="Forma Livre: Forma 326">
                <a:extLst>
                  <a:ext uri="{FF2B5EF4-FFF2-40B4-BE49-F238E27FC236}">
                    <a16:creationId xmlns:a16="http://schemas.microsoft.com/office/drawing/2014/main" id="{43B05E75-793D-8E68-A3A4-C007F7867CF5}"/>
                  </a:ext>
                </a:extLst>
              </p:cNvPr>
              <p:cNvSpPr/>
              <p:nvPr/>
            </p:nvSpPr>
            <p:spPr>
              <a:xfrm>
                <a:off x="9946057" y="5104228"/>
                <a:ext cx="131186" cy="145161"/>
              </a:xfrm>
              <a:custGeom>
                <a:avLst/>
                <a:gdLst>
                  <a:gd name="connsiteX0" fmla="*/ 77364 w 131186"/>
                  <a:gd name="connsiteY0" fmla="*/ 58647 h 145161"/>
                  <a:gd name="connsiteX1" fmla="*/ 43881 w 131186"/>
                  <a:gd name="connsiteY1" fmla="*/ 40096 h 145161"/>
                  <a:gd name="connsiteX2" fmla="*/ 43881 w 131186"/>
                  <a:gd name="connsiteY2" fmla="*/ 39680 h 145161"/>
                  <a:gd name="connsiteX3" fmla="*/ 65718 w 131186"/>
                  <a:gd name="connsiteY3" fmla="*/ 27410 h 145161"/>
                  <a:gd name="connsiteX4" fmla="*/ 89218 w 131186"/>
                  <a:gd name="connsiteY4" fmla="*/ 31861 h 145161"/>
                  <a:gd name="connsiteX5" fmla="*/ 89218 w 131186"/>
                  <a:gd name="connsiteY5" fmla="*/ 2329 h 145161"/>
                  <a:gd name="connsiteX6" fmla="*/ 66217 w 131186"/>
                  <a:gd name="connsiteY6" fmla="*/ 0 h 145161"/>
                  <a:gd name="connsiteX7" fmla="*/ 6821 w 131186"/>
                  <a:gd name="connsiteY7" fmla="*/ 42550 h 145161"/>
                  <a:gd name="connsiteX8" fmla="*/ 6821 w 131186"/>
                  <a:gd name="connsiteY8" fmla="*/ 42925 h 145161"/>
                  <a:gd name="connsiteX9" fmla="*/ 63056 w 131186"/>
                  <a:gd name="connsiteY9" fmla="*/ 86057 h 145161"/>
                  <a:gd name="connsiteX10" fmla="*/ 94085 w 131186"/>
                  <a:gd name="connsiteY10" fmla="*/ 104026 h 145161"/>
                  <a:gd name="connsiteX11" fmla="*/ 94085 w 131186"/>
                  <a:gd name="connsiteY11" fmla="*/ 104442 h 145161"/>
                  <a:gd name="connsiteX12" fmla="*/ 69586 w 131186"/>
                  <a:gd name="connsiteY12" fmla="*/ 117752 h 145161"/>
                  <a:gd name="connsiteX13" fmla="*/ 22086 w 131186"/>
                  <a:gd name="connsiteY13" fmla="*/ 100615 h 145161"/>
                  <a:gd name="connsiteX14" fmla="*/ 0 w 131186"/>
                  <a:gd name="connsiteY14" fmla="*/ 122577 h 145161"/>
                  <a:gd name="connsiteX15" fmla="*/ 68879 w 131186"/>
                  <a:gd name="connsiteY15" fmla="*/ 145162 h 145161"/>
                  <a:gd name="connsiteX16" fmla="*/ 131186 w 131186"/>
                  <a:gd name="connsiteY16" fmla="*/ 101405 h 145161"/>
                  <a:gd name="connsiteX17" fmla="*/ 131186 w 131186"/>
                  <a:gd name="connsiteY17" fmla="*/ 100989 h 145161"/>
                  <a:gd name="connsiteX18" fmla="*/ 77364 w 131186"/>
                  <a:gd name="connsiteY18" fmla="*/ 58647 h 145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1186" h="145161">
                    <a:moveTo>
                      <a:pt x="77364" y="58647"/>
                    </a:moveTo>
                    <a:cubicBezTo>
                      <a:pt x="48041" y="52408"/>
                      <a:pt x="43881" y="49372"/>
                      <a:pt x="43881" y="40096"/>
                    </a:cubicBezTo>
                    <a:lnTo>
                      <a:pt x="43881" y="39680"/>
                    </a:lnTo>
                    <a:cubicBezTo>
                      <a:pt x="43881" y="32859"/>
                      <a:pt x="51410" y="27410"/>
                      <a:pt x="65718" y="27410"/>
                    </a:cubicBezTo>
                    <a:cubicBezTo>
                      <a:pt x="72997" y="27410"/>
                      <a:pt x="82522" y="29407"/>
                      <a:pt x="89218" y="31861"/>
                    </a:cubicBezTo>
                    <a:lnTo>
                      <a:pt x="89218" y="2329"/>
                    </a:lnTo>
                    <a:cubicBezTo>
                      <a:pt x="83021" y="1248"/>
                      <a:pt x="73454" y="0"/>
                      <a:pt x="66217" y="0"/>
                    </a:cubicBezTo>
                    <a:cubicBezTo>
                      <a:pt x="31528" y="0"/>
                      <a:pt x="6821" y="16929"/>
                      <a:pt x="6821" y="42550"/>
                    </a:cubicBezTo>
                    <a:lnTo>
                      <a:pt x="6821" y="42925"/>
                    </a:lnTo>
                    <a:cubicBezTo>
                      <a:pt x="6821" y="70959"/>
                      <a:pt x="28866" y="78778"/>
                      <a:pt x="63056" y="86057"/>
                    </a:cubicBezTo>
                    <a:cubicBezTo>
                      <a:pt x="91423" y="92130"/>
                      <a:pt x="94085" y="96123"/>
                      <a:pt x="94085" y="104026"/>
                    </a:cubicBezTo>
                    <a:lnTo>
                      <a:pt x="94085" y="104442"/>
                    </a:lnTo>
                    <a:cubicBezTo>
                      <a:pt x="94085" y="112719"/>
                      <a:pt x="84851" y="117752"/>
                      <a:pt x="69586" y="117752"/>
                    </a:cubicBezTo>
                    <a:cubicBezTo>
                      <a:pt x="50204" y="117752"/>
                      <a:pt x="37351" y="111097"/>
                      <a:pt x="22086" y="100615"/>
                    </a:cubicBezTo>
                    <a:lnTo>
                      <a:pt x="0" y="122577"/>
                    </a:lnTo>
                    <a:cubicBezTo>
                      <a:pt x="20381" y="137675"/>
                      <a:pt x="43174" y="145162"/>
                      <a:pt x="68879" y="145162"/>
                    </a:cubicBezTo>
                    <a:cubicBezTo>
                      <a:pt x="105482" y="145162"/>
                      <a:pt x="131186" y="129440"/>
                      <a:pt x="131186" y="101405"/>
                    </a:cubicBezTo>
                    <a:lnTo>
                      <a:pt x="131186" y="100989"/>
                    </a:lnTo>
                    <a:cubicBezTo>
                      <a:pt x="131186" y="76408"/>
                      <a:pt x="111762" y="66092"/>
                      <a:pt x="77364" y="58647"/>
                    </a:cubicBezTo>
                  </a:path>
                </a:pathLst>
              </a:custGeom>
              <a:solidFill>
                <a:srgbClr val="FFFFFF"/>
              </a:solidFill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28" name="Forma Livre: Forma 327">
                <a:extLst>
                  <a:ext uri="{FF2B5EF4-FFF2-40B4-BE49-F238E27FC236}">
                    <a16:creationId xmlns:a16="http://schemas.microsoft.com/office/drawing/2014/main" id="{3421320E-8E63-14D6-FB51-6666273162A8}"/>
                  </a:ext>
                </a:extLst>
              </p:cNvPr>
              <p:cNvSpPr/>
              <p:nvPr/>
            </p:nvSpPr>
            <p:spPr>
              <a:xfrm>
                <a:off x="10072585" y="5124400"/>
                <a:ext cx="127526" cy="120455"/>
              </a:xfrm>
              <a:custGeom>
                <a:avLst/>
                <a:gdLst>
                  <a:gd name="connsiteX0" fmla="*/ 36353 w 127526"/>
                  <a:gd name="connsiteY0" fmla="*/ 50994 h 120455"/>
                  <a:gd name="connsiteX1" fmla="*/ 64678 w 127526"/>
                  <a:gd name="connsiteY1" fmla="*/ 26370 h 120455"/>
                  <a:gd name="connsiteX2" fmla="*/ 92255 w 127526"/>
                  <a:gd name="connsiteY2" fmla="*/ 50994 h 120455"/>
                  <a:gd name="connsiteX3" fmla="*/ 36353 w 127526"/>
                  <a:gd name="connsiteY3" fmla="*/ 50994 h 120455"/>
                  <a:gd name="connsiteX4" fmla="*/ 64678 w 127526"/>
                  <a:gd name="connsiteY4" fmla="*/ 42 h 120455"/>
                  <a:gd name="connsiteX5" fmla="*/ 0 w 127526"/>
                  <a:gd name="connsiteY5" fmla="*/ 60269 h 120455"/>
                  <a:gd name="connsiteX6" fmla="*/ 0 w 127526"/>
                  <a:gd name="connsiteY6" fmla="*/ 60685 h 120455"/>
                  <a:gd name="connsiteX7" fmla="*/ 68338 w 127526"/>
                  <a:gd name="connsiteY7" fmla="*/ 120455 h 120455"/>
                  <a:gd name="connsiteX8" fmla="*/ 74245 w 127526"/>
                  <a:gd name="connsiteY8" fmla="*/ 120289 h 120455"/>
                  <a:gd name="connsiteX9" fmla="*/ 74245 w 127526"/>
                  <a:gd name="connsiteY9" fmla="*/ 93919 h 120455"/>
                  <a:gd name="connsiteX10" fmla="*/ 68796 w 127526"/>
                  <a:gd name="connsiteY10" fmla="*/ 94127 h 120455"/>
                  <a:gd name="connsiteX11" fmla="*/ 36810 w 127526"/>
                  <a:gd name="connsiteY11" fmla="*/ 71458 h 120455"/>
                  <a:gd name="connsiteX12" fmla="*/ 127069 w 127526"/>
                  <a:gd name="connsiteY12" fmla="*/ 71458 h 120455"/>
                  <a:gd name="connsiteX13" fmla="*/ 127526 w 127526"/>
                  <a:gd name="connsiteY13" fmla="*/ 63222 h 120455"/>
                  <a:gd name="connsiteX14" fmla="*/ 127526 w 127526"/>
                  <a:gd name="connsiteY14" fmla="*/ 62806 h 120455"/>
                  <a:gd name="connsiteX15" fmla="*/ 64637 w 127526"/>
                  <a:gd name="connsiteY15" fmla="*/ 0 h 120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7526" h="120455">
                    <a:moveTo>
                      <a:pt x="36353" y="50994"/>
                    </a:moveTo>
                    <a:cubicBezTo>
                      <a:pt x="39264" y="36103"/>
                      <a:pt x="49288" y="26370"/>
                      <a:pt x="64678" y="26370"/>
                    </a:cubicBezTo>
                    <a:cubicBezTo>
                      <a:pt x="80068" y="26370"/>
                      <a:pt x="90050" y="36311"/>
                      <a:pt x="92255" y="50994"/>
                    </a:cubicBezTo>
                    <a:lnTo>
                      <a:pt x="36353" y="50994"/>
                    </a:lnTo>
                    <a:close/>
                    <a:moveTo>
                      <a:pt x="64678" y="42"/>
                    </a:moveTo>
                    <a:cubicBezTo>
                      <a:pt x="26578" y="42"/>
                      <a:pt x="0" y="27244"/>
                      <a:pt x="0" y="60269"/>
                    </a:cubicBezTo>
                    <a:lnTo>
                      <a:pt x="0" y="60685"/>
                    </a:lnTo>
                    <a:cubicBezTo>
                      <a:pt x="0" y="96081"/>
                      <a:pt x="29032" y="120455"/>
                      <a:pt x="68338" y="120455"/>
                    </a:cubicBezTo>
                    <a:cubicBezTo>
                      <a:pt x="69461" y="120455"/>
                      <a:pt x="73122" y="120289"/>
                      <a:pt x="74245" y="120289"/>
                    </a:cubicBezTo>
                    <a:lnTo>
                      <a:pt x="74245" y="93919"/>
                    </a:lnTo>
                    <a:cubicBezTo>
                      <a:pt x="73330" y="93919"/>
                      <a:pt x="69794" y="94127"/>
                      <a:pt x="68796" y="94127"/>
                    </a:cubicBezTo>
                    <a:cubicBezTo>
                      <a:pt x="52200" y="94127"/>
                      <a:pt x="40512" y="86390"/>
                      <a:pt x="36810" y="71458"/>
                    </a:cubicBezTo>
                    <a:lnTo>
                      <a:pt x="127069" y="71458"/>
                    </a:lnTo>
                    <a:cubicBezTo>
                      <a:pt x="127277" y="68422"/>
                      <a:pt x="127526" y="66467"/>
                      <a:pt x="127526" y="63222"/>
                    </a:cubicBezTo>
                    <a:lnTo>
                      <a:pt x="127526" y="62806"/>
                    </a:lnTo>
                    <a:cubicBezTo>
                      <a:pt x="127526" y="29989"/>
                      <a:pt x="108310" y="0"/>
                      <a:pt x="64637" y="0"/>
                    </a:cubicBezTo>
                  </a:path>
                </a:pathLst>
              </a:custGeom>
              <a:solidFill>
                <a:srgbClr val="FFFFFF"/>
              </a:solidFill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29" name="Forma Livre: Forma 328">
                <a:extLst>
                  <a:ext uri="{FF2B5EF4-FFF2-40B4-BE49-F238E27FC236}">
                    <a16:creationId xmlns:a16="http://schemas.microsoft.com/office/drawing/2014/main" id="{6C5F93EA-393E-47A5-F159-1ABA2C929810}"/>
                  </a:ext>
                </a:extLst>
              </p:cNvPr>
              <p:cNvSpPr/>
              <p:nvPr/>
            </p:nvSpPr>
            <p:spPr>
              <a:xfrm>
                <a:off x="10198572" y="5125731"/>
                <a:ext cx="119290" cy="117003"/>
              </a:xfrm>
              <a:custGeom>
                <a:avLst/>
                <a:gdLst>
                  <a:gd name="connsiteX0" fmla="*/ 119291 w 119290"/>
                  <a:gd name="connsiteY0" fmla="*/ 55736 h 117003"/>
                  <a:gd name="connsiteX1" fmla="*/ 59687 w 119290"/>
                  <a:gd name="connsiteY1" fmla="*/ 0 h 117003"/>
                  <a:gd name="connsiteX2" fmla="*/ 0 w 119290"/>
                  <a:gd name="connsiteY2" fmla="*/ 55736 h 117003"/>
                  <a:gd name="connsiteX3" fmla="*/ 0 w 119290"/>
                  <a:gd name="connsiteY3" fmla="*/ 117003 h 117003"/>
                  <a:gd name="connsiteX4" fmla="*/ 37517 w 119290"/>
                  <a:gd name="connsiteY4" fmla="*/ 117003 h 117003"/>
                  <a:gd name="connsiteX5" fmla="*/ 37517 w 119290"/>
                  <a:gd name="connsiteY5" fmla="*/ 53489 h 117003"/>
                  <a:gd name="connsiteX6" fmla="*/ 59687 w 119290"/>
                  <a:gd name="connsiteY6" fmla="*/ 28242 h 117003"/>
                  <a:gd name="connsiteX7" fmla="*/ 82147 w 119290"/>
                  <a:gd name="connsiteY7" fmla="*/ 53489 h 117003"/>
                  <a:gd name="connsiteX8" fmla="*/ 82147 w 119290"/>
                  <a:gd name="connsiteY8" fmla="*/ 117003 h 117003"/>
                  <a:gd name="connsiteX9" fmla="*/ 119291 w 119290"/>
                  <a:gd name="connsiteY9" fmla="*/ 117003 h 117003"/>
                  <a:gd name="connsiteX10" fmla="*/ 119291 w 119290"/>
                  <a:gd name="connsiteY10" fmla="*/ 55736 h 117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9290" h="117003">
                    <a:moveTo>
                      <a:pt x="119291" y="55736"/>
                    </a:moveTo>
                    <a:cubicBezTo>
                      <a:pt x="119291" y="24457"/>
                      <a:pt x="100158" y="0"/>
                      <a:pt x="59687" y="0"/>
                    </a:cubicBezTo>
                    <a:cubicBezTo>
                      <a:pt x="19216" y="0"/>
                      <a:pt x="0" y="24415"/>
                      <a:pt x="0" y="55736"/>
                    </a:cubicBezTo>
                    <a:lnTo>
                      <a:pt x="0" y="117003"/>
                    </a:lnTo>
                    <a:lnTo>
                      <a:pt x="37517" y="117003"/>
                    </a:lnTo>
                    <a:lnTo>
                      <a:pt x="37517" y="53489"/>
                    </a:lnTo>
                    <a:cubicBezTo>
                      <a:pt x="38183" y="41926"/>
                      <a:pt x="42758" y="28242"/>
                      <a:pt x="59687" y="28242"/>
                    </a:cubicBezTo>
                    <a:cubicBezTo>
                      <a:pt x="76616" y="28242"/>
                      <a:pt x="81482" y="41926"/>
                      <a:pt x="82147" y="53489"/>
                    </a:cubicBezTo>
                    <a:lnTo>
                      <a:pt x="82147" y="117003"/>
                    </a:lnTo>
                    <a:lnTo>
                      <a:pt x="119291" y="117003"/>
                    </a:lnTo>
                    <a:lnTo>
                      <a:pt x="119291" y="55736"/>
                    </a:lnTo>
                    <a:close/>
                  </a:path>
                </a:pathLst>
              </a:custGeom>
              <a:solidFill>
                <a:srgbClr val="FFFFFF"/>
              </a:solidFill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30" name="Forma Livre: Forma 329">
                <a:extLst>
                  <a:ext uri="{FF2B5EF4-FFF2-40B4-BE49-F238E27FC236}">
                    <a16:creationId xmlns:a16="http://schemas.microsoft.com/office/drawing/2014/main" id="{22B44C0B-37C4-EDC6-436E-5DB57141BB3E}"/>
                  </a:ext>
                </a:extLst>
              </p:cNvPr>
              <p:cNvSpPr/>
              <p:nvPr/>
            </p:nvSpPr>
            <p:spPr>
              <a:xfrm>
                <a:off x="10316823" y="5125108"/>
                <a:ext cx="120330" cy="119165"/>
              </a:xfrm>
              <a:custGeom>
                <a:avLst/>
                <a:gdLst>
                  <a:gd name="connsiteX0" fmla="*/ 62016 w 120330"/>
                  <a:gd name="connsiteY0" fmla="*/ 0 h 119165"/>
                  <a:gd name="connsiteX1" fmla="*/ 53157 w 120330"/>
                  <a:gd name="connsiteY1" fmla="*/ 83 h 119165"/>
                  <a:gd name="connsiteX2" fmla="*/ 53157 w 120330"/>
                  <a:gd name="connsiteY2" fmla="*/ 28076 h 119165"/>
                  <a:gd name="connsiteX3" fmla="*/ 74702 w 120330"/>
                  <a:gd name="connsiteY3" fmla="*/ 31694 h 119165"/>
                  <a:gd name="connsiteX4" fmla="*/ 84685 w 120330"/>
                  <a:gd name="connsiteY4" fmla="*/ 48623 h 119165"/>
                  <a:gd name="connsiteX5" fmla="*/ 57150 w 120330"/>
                  <a:gd name="connsiteY5" fmla="*/ 46668 h 119165"/>
                  <a:gd name="connsiteX6" fmla="*/ 707 w 120330"/>
                  <a:gd name="connsiteY6" fmla="*/ 76200 h 119165"/>
                  <a:gd name="connsiteX7" fmla="*/ 499 w 120330"/>
                  <a:gd name="connsiteY7" fmla="*/ 77281 h 119165"/>
                  <a:gd name="connsiteX8" fmla="*/ 458 w 120330"/>
                  <a:gd name="connsiteY8" fmla="*/ 77655 h 119165"/>
                  <a:gd name="connsiteX9" fmla="*/ 0 w 120330"/>
                  <a:gd name="connsiteY9" fmla="*/ 83312 h 119165"/>
                  <a:gd name="connsiteX10" fmla="*/ 0 w 120330"/>
                  <a:gd name="connsiteY10" fmla="*/ 83728 h 119165"/>
                  <a:gd name="connsiteX11" fmla="*/ 44880 w 120330"/>
                  <a:gd name="connsiteY11" fmla="*/ 119166 h 119165"/>
                  <a:gd name="connsiteX12" fmla="*/ 84435 w 120330"/>
                  <a:gd name="connsiteY12" fmla="*/ 104483 h 119165"/>
                  <a:gd name="connsiteX13" fmla="*/ 84435 w 120330"/>
                  <a:gd name="connsiteY13" fmla="*/ 117835 h 119165"/>
                  <a:gd name="connsiteX14" fmla="*/ 120330 w 120330"/>
                  <a:gd name="connsiteY14" fmla="*/ 117835 h 119165"/>
                  <a:gd name="connsiteX15" fmla="*/ 120330 w 120330"/>
                  <a:gd name="connsiteY15" fmla="*/ 49912 h 119165"/>
                  <a:gd name="connsiteX16" fmla="*/ 62016 w 120330"/>
                  <a:gd name="connsiteY16" fmla="*/ 83 h 119165"/>
                  <a:gd name="connsiteX17" fmla="*/ 84809 w 120330"/>
                  <a:gd name="connsiteY17" fmla="*/ 76574 h 119165"/>
                  <a:gd name="connsiteX18" fmla="*/ 60144 w 120330"/>
                  <a:gd name="connsiteY18" fmla="*/ 96248 h 119165"/>
                  <a:gd name="connsiteX19" fmla="*/ 40387 w 120330"/>
                  <a:gd name="connsiteY19" fmla="*/ 72539 h 119165"/>
                  <a:gd name="connsiteX20" fmla="*/ 84893 w 120330"/>
                  <a:gd name="connsiteY20" fmla="*/ 69087 h 119165"/>
                  <a:gd name="connsiteX21" fmla="*/ 84768 w 120330"/>
                  <a:gd name="connsiteY21" fmla="*/ 76574 h 119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0330" h="119165">
                    <a:moveTo>
                      <a:pt x="62016" y="0"/>
                    </a:moveTo>
                    <a:cubicBezTo>
                      <a:pt x="60352" y="0"/>
                      <a:pt x="54696" y="0"/>
                      <a:pt x="53157" y="83"/>
                    </a:cubicBezTo>
                    <a:lnTo>
                      <a:pt x="53157" y="28076"/>
                    </a:lnTo>
                    <a:cubicBezTo>
                      <a:pt x="60394" y="28159"/>
                      <a:pt x="70293" y="29365"/>
                      <a:pt x="74702" y="31694"/>
                    </a:cubicBezTo>
                    <a:cubicBezTo>
                      <a:pt x="81191" y="35105"/>
                      <a:pt x="84560" y="40845"/>
                      <a:pt x="84685" y="48623"/>
                    </a:cubicBezTo>
                    <a:cubicBezTo>
                      <a:pt x="75825" y="47583"/>
                      <a:pt x="65843" y="46876"/>
                      <a:pt x="57150" y="46668"/>
                    </a:cubicBezTo>
                    <a:cubicBezTo>
                      <a:pt x="21753" y="45753"/>
                      <a:pt x="4201" y="57482"/>
                      <a:pt x="707" y="76200"/>
                    </a:cubicBezTo>
                    <a:cubicBezTo>
                      <a:pt x="624" y="76532"/>
                      <a:pt x="582" y="76907"/>
                      <a:pt x="499" y="77281"/>
                    </a:cubicBezTo>
                    <a:cubicBezTo>
                      <a:pt x="499" y="77406"/>
                      <a:pt x="499" y="77531"/>
                      <a:pt x="458" y="77655"/>
                    </a:cubicBezTo>
                    <a:cubicBezTo>
                      <a:pt x="166" y="79444"/>
                      <a:pt x="0" y="81316"/>
                      <a:pt x="0" y="83312"/>
                    </a:cubicBezTo>
                    <a:lnTo>
                      <a:pt x="0" y="83728"/>
                    </a:lnTo>
                    <a:cubicBezTo>
                      <a:pt x="0" y="106646"/>
                      <a:pt x="20256" y="119166"/>
                      <a:pt x="44880" y="119166"/>
                    </a:cubicBezTo>
                    <a:cubicBezTo>
                      <a:pt x="62973" y="119166"/>
                      <a:pt x="75409" y="113301"/>
                      <a:pt x="84435" y="104483"/>
                    </a:cubicBezTo>
                    <a:lnTo>
                      <a:pt x="84435" y="117835"/>
                    </a:lnTo>
                    <a:lnTo>
                      <a:pt x="120330" y="117835"/>
                    </a:lnTo>
                    <a:lnTo>
                      <a:pt x="120330" y="49912"/>
                    </a:lnTo>
                    <a:cubicBezTo>
                      <a:pt x="120330" y="18592"/>
                      <a:pt x="102528" y="83"/>
                      <a:pt x="62016" y="83"/>
                    </a:cubicBezTo>
                    <a:moveTo>
                      <a:pt x="84809" y="76574"/>
                    </a:moveTo>
                    <a:cubicBezTo>
                      <a:pt x="81607" y="93503"/>
                      <a:pt x="64137" y="95998"/>
                      <a:pt x="60144" y="96248"/>
                    </a:cubicBezTo>
                    <a:cubicBezTo>
                      <a:pt x="31902" y="97745"/>
                      <a:pt x="30904" y="78446"/>
                      <a:pt x="40387" y="72539"/>
                    </a:cubicBezTo>
                    <a:cubicBezTo>
                      <a:pt x="53157" y="64637"/>
                      <a:pt x="84893" y="69087"/>
                      <a:pt x="84893" y="69087"/>
                    </a:cubicBezTo>
                    <a:cubicBezTo>
                      <a:pt x="84893" y="70210"/>
                      <a:pt x="85184" y="73122"/>
                      <a:pt x="84768" y="76574"/>
                    </a:cubicBezTo>
                  </a:path>
                </a:pathLst>
              </a:custGeom>
              <a:solidFill>
                <a:srgbClr val="FFFFFF"/>
              </a:solidFill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sp>
        <p:nvSpPr>
          <p:cNvPr id="286" name="Forma Livre: Forma 285">
            <a:extLst>
              <a:ext uri="{FF2B5EF4-FFF2-40B4-BE49-F238E27FC236}">
                <a16:creationId xmlns:a16="http://schemas.microsoft.com/office/drawing/2014/main" id="{413C269D-7DB6-67E7-F386-D87EA512CB07}"/>
              </a:ext>
            </a:extLst>
          </p:cNvPr>
          <p:cNvSpPr/>
          <p:nvPr/>
        </p:nvSpPr>
        <p:spPr>
          <a:xfrm>
            <a:off x="8377822" y="13172"/>
            <a:ext cx="3611984" cy="3611984"/>
          </a:xfrm>
          <a:custGeom>
            <a:avLst/>
            <a:gdLst>
              <a:gd name="connsiteX0" fmla="*/ 3956844 w 4239476"/>
              <a:gd name="connsiteY0" fmla="*/ 1130527 h 4239476"/>
              <a:gd name="connsiteX1" fmla="*/ 3956844 w 4239476"/>
              <a:gd name="connsiteY1" fmla="*/ 847895 h 4239476"/>
              <a:gd name="connsiteX2" fmla="*/ 3956844 w 4239476"/>
              <a:gd name="connsiteY2" fmla="*/ 565263 h 4239476"/>
              <a:gd name="connsiteX3" fmla="*/ 3956844 w 4239476"/>
              <a:gd name="connsiteY3" fmla="*/ 282632 h 4239476"/>
              <a:gd name="connsiteX4" fmla="*/ 3674213 w 4239476"/>
              <a:gd name="connsiteY4" fmla="*/ 282632 h 4239476"/>
              <a:gd name="connsiteX5" fmla="*/ 3674213 w 4239476"/>
              <a:gd name="connsiteY5" fmla="*/ 0 h 4239476"/>
              <a:gd name="connsiteX6" fmla="*/ 3391581 w 4239476"/>
              <a:gd name="connsiteY6" fmla="*/ 0 h 4239476"/>
              <a:gd name="connsiteX7" fmla="*/ 3108949 w 4239476"/>
              <a:gd name="connsiteY7" fmla="*/ 0 h 4239476"/>
              <a:gd name="connsiteX8" fmla="*/ 2826317 w 4239476"/>
              <a:gd name="connsiteY8" fmla="*/ 0 h 4239476"/>
              <a:gd name="connsiteX9" fmla="*/ 2543686 w 4239476"/>
              <a:gd name="connsiteY9" fmla="*/ 0 h 4239476"/>
              <a:gd name="connsiteX10" fmla="*/ 2261054 w 4239476"/>
              <a:gd name="connsiteY10" fmla="*/ 0 h 4239476"/>
              <a:gd name="connsiteX11" fmla="*/ 1978422 w 4239476"/>
              <a:gd name="connsiteY11" fmla="*/ 0 h 4239476"/>
              <a:gd name="connsiteX12" fmla="*/ 1695790 w 4239476"/>
              <a:gd name="connsiteY12" fmla="*/ 0 h 4239476"/>
              <a:gd name="connsiteX13" fmla="*/ 1413159 w 4239476"/>
              <a:gd name="connsiteY13" fmla="*/ 0 h 4239476"/>
              <a:gd name="connsiteX14" fmla="*/ 1130527 w 4239476"/>
              <a:gd name="connsiteY14" fmla="*/ 0 h 4239476"/>
              <a:gd name="connsiteX15" fmla="*/ 847895 w 4239476"/>
              <a:gd name="connsiteY15" fmla="*/ 0 h 4239476"/>
              <a:gd name="connsiteX16" fmla="*/ 565263 w 4239476"/>
              <a:gd name="connsiteY16" fmla="*/ 0 h 4239476"/>
              <a:gd name="connsiteX17" fmla="*/ 565263 w 4239476"/>
              <a:gd name="connsiteY17" fmla="*/ 282632 h 4239476"/>
              <a:gd name="connsiteX18" fmla="*/ 282632 w 4239476"/>
              <a:gd name="connsiteY18" fmla="*/ 282632 h 4239476"/>
              <a:gd name="connsiteX19" fmla="*/ 282632 w 4239476"/>
              <a:gd name="connsiteY19" fmla="*/ 565263 h 4239476"/>
              <a:gd name="connsiteX20" fmla="*/ 282632 w 4239476"/>
              <a:gd name="connsiteY20" fmla="*/ 847895 h 4239476"/>
              <a:gd name="connsiteX21" fmla="*/ 282632 w 4239476"/>
              <a:gd name="connsiteY21" fmla="*/ 1130527 h 4239476"/>
              <a:gd name="connsiteX22" fmla="*/ 0 w 4239476"/>
              <a:gd name="connsiteY22" fmla="*/ 1130527 h 4239476"/>
              <a:gd name="connsiteX23" fmla="*/ 0 w 4239476"/>
              <a:gd name="connsiteY23" fmla="*/ 1413159 h 4239476"/>
              <a:gd name="connsiteX24" fmla="*/ 0 w 4239476"/>
              <a:gd name="connsiteY24" fmla="*/ 1695790 h 4239476"/>
              <a:gd name="connsiteX25" fmla="*/ 0 w 4239476"/>
              <a:gd name="connsiteY25" fmla="*/ 1978422 h 4239476"/>
              <a:gd name="connsiteX26" fmla="*/ 0 w 4239476"/>
              <a:gd name="connsiteY26" fmla="*/ 2261054 h 4239476"/>
              <a:gd name="connsiteX27" fmla="*/ 0 w 4239476"/>
              <a:gd name="connsiteY27" fmla="*/ 2543686 h 4239476"/>
              <a:gd name="connsiteX28" fmla="*/ 0 w 4239476"/>
              <a:gd name="connsiteY28" fmla="*/ 2826317 h 4239476"/>
              <a:gd name="connsiteX29" fmla="*/ 0 w 4239476"/>
              <a:gd name="connsiteY29" fmla="*/ 3108949 h 4239476"/>
              <a:gd name="connsiteX30" fmla="*/ 282632 w 4239476"/>
              <a:gd name="connsiteY30" fmla="*/ 3108949 h 4239476"/>
              <a:gd name="connsiteX31" fmla="*/ 565263 w 4239476"/>
              <a:gd name="connsiteY31" fmla="*/ 3108949 h 4239476"/>
              <a:gd name="connsiteX32" fmla="*/ 565263 w 4239476"/>
              <a:gd name="connsiteY32" fmla="*/ 3391581 h 4239476"/>
              <a:gd name="connsiteX33" fmla="*/ 565263 w 4239476"/>
              <a:gd name="connsiteY33" fmla="*/ 3674213 h 4239476"/>
              <a:gd name="connsiteX34" fmla="*/ 847895 w 4239476"/>
              <a:gd name="connsiteY34" fmla="*/ 3674213 h 4239476"/>
              <a:gd name="connsiteX35" fmla="*/ 847895 w 4239476"/>
              <a:gd name="connsiteY35" fmla="*/ 3956844 h 4239476"/>
              <a:gd name="connsiteX36" fmla="*/ 1130527 w 4239476"/>
              <a:gd name="connsiteY36" fmla="*/ 3956844 h 4239476"/>
              <a:gd name="connsiteX37" fmla="*/ 1413159 w 4239476"/>
              <a:gd name="connsiteY37" fmla="*/ 3956844 h 4239476"/>
              <a:gd name="connsiteX38" fmla="*/ 1413159 w 4239476"/>
              <a:gd name="connsiteY38" fmla="*/ 4239476 h 4239476"/>
              <a:gd name="connsiteX39" fmla="*/ 1695790 w 4239476"/>
              <a:gd name="connsiteY39" fmla="*/ 4239476 h 4239476"/>
              <a:gd name="connsiteX40" fmla="*/ 1978422 w 4239476"/>
              <a:gd name="connsiteY40" fmla="*/ 4239476 h 4239476"/>
              <a:gd name="connsiteX41" fmla="*/ 2261054 w 4239476"/>
              <a:gd name="connsiteY41" fmla="*/ 4239476 h 4239476"/>
              <a:gd name="connsiteX42" fmla="*/ 2543686 w 4239476"/>
              <a:gd name="connsiteY42" fmla="*/ 4239476 h 4239476"/>
              <a:gd name="connsiteX43" fmla="*/ 2826317 w 4239476"/>
              <a:gd name="connsiteY43" fmla="*/ 4239476 h 4239476"/>
              <a:gd name="connsiteX44" fmla="*/ 2826317 w 4239476"/>
              <a:gd name="connsiteY44" fmla="*/ 3956844 h 4239476"/>
              <a:gd name="connsiteX45" fmla="*/ 3108949 w 4239476"/>
              <a:gd name="connsiteY45" fmla="*/ 3956844 h 4239476"/>
              <a:gd name="connsiteX46" fmla="*/ 3391581 w 4239476"/>
              <a:gd name="connsiteY46" fmla="*/ 3956844 h 4239476"/>
              <a:gd name="connsiteX47" fmla="*/ 3391581 w 4239476"/>
              <a:gd name="connsiteY47" fmla="*/ 3674213 h 4239476"/>
              <a:gd name="connsiteX48" fmla="*/ 3674213 w 4239476"/>
              <a:gd name="connsiteY48" fmla="*/ 3674213 h 4239476"/>
              <a:gd name="connsiteX49" fmla="*/ 3674213 w 4239476"/>
              <a:gd name="connsiteY49" fmla="*/ 3391581 h 4239476"/>
              <a:gd name="connsiteX50" fmla="*/ 3956844 w 4239476"/>
              <a:gd name="connsiteY50" fmla="*/ 3391581 h 4239476"/>
              <a:gd name="connsiteX51" fmla="*/ 3956844 w 4239476"/>
              <a:gd name="connsiteY51" fmla="*/ 3108949 h 4239476"/>
              <a:gd name="connsiteX52" fmla="*/ 4239476 w 4239476"/>
              <a:gd name="connsiteY52" fmla="*/ 3108949 h 4239476"/>
              <a:gd name="connsiteX53" fmla="*/ 4239476 w 4239476"/>
              <a:gd name="connsiteY53" fmla="*/ 2826317 h 4239476"/>
              <a:gd name="connsiteX54" fmla="*/ 4239476 w 4239476"/>
              <a:gd name="connsiteY54" fmla="*/ 2543686 h 4239476"/>
              <a:gd name="connsiteX55" fmla="*/ 4239476 w 4239476"/>
              <a:gd name="connsiteY55" fmla="*/ 2261054 h 4239476"/>
              <a:gd name="connsiteX56" fmla="*/ 4239476 w 4239476"/>
              <a:gd name="connsiteY56" fmla="*/ 1978422 h 4239476"/>
              <a:gd name="connsiteX57" fmla="*/ 4239476 w 4239476"/>
              <a:gd name="connsiteY57" fmla="*/ 1695790 h 4239476"/>
              <a:gd name="connsiteX58" fmla="*/ 4239476 w 4239476"/>
              <a:gd name="connsiteY58" fmla="*/ 1413159 h 4239476"/>
              <a:gd name="connsiteX59" fmla="*/ 4239476 w 4239476"/>
              <a:gd name="connsiteY59" fmla="*/ 1130527 h 4239476"/>
              <a:gd name="connsiteX60" fmla="*/ 3956844 w 4239476"/>
              <a:gd name="connsiteY60" fmla="*/ 1130527 h 423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239476" h="4239476">
                <a:moveTo>
                  <a:pt x="3956844" y="1130527"/>
                </a:moveTo>
                <a:lnTo>
                  <a:pt x="3956844" y="847895"/>
                </a:lnTo>
                <a:lnTo>
                  <a:pt x="3956844" y="565263"/>
                </a:lnTo>
                <a:lnTo>
                  <a:pt x="3956844" y="282632"/>
                </a:lnTo>
                <a:lnTo>
                  <a:pt x="3674213" y="282632"/>
                </a:lnTo>
                <a:lnTo>
                  <a:pt x="3674213" y="0"/>
                </a:lnTo>
                <a:lnTo>
                  <a:pt x="3391581" y="0"/>
                </a:lnTo>
                <a:lnTo>
                  <a:pt x="3108949" y="0"/>
                </a:lnTo>
                <a:lnTo>
                  <a:pt x="2826317" y="0"/>
                </a:lnTo>
                <a:lnTo>
                  <a:pt x="2543686" y="0"/>
                </a:lnTo>
                <a:lnTo>
                  <a:pt x="2261054" y="0"/>
                </a:lnTo>
                <a:lnTo>
                  <a:pt x="1978422" y="0"/>
                </a:lnTo>
                <a:lnTo>
                  <a:pt x="1695790" y="0"/>
                </a:lnTo>
                <a:lnTo>
                  <a:pt x="1413159" y="0"/>
                </a:lnTo>
                <a:lnTo>
                  <a:pt x="1130527" y="0"/>
                </a:lnTo>
                <a:lnTo>
                  <a:pt x="847895" y="0"/>
                </a:lnTo>
                <a:lnTo>
                  <a:pt x="565263" y="0"/>
                </a:lnTo>
                <a:lnTo>
                  <a:pt x="565263" y="282632"/>
                </a:lnTo>
                <a:lnTo>
                  <a:pt x="282632" y="282632"/>
                </a:lnTo>
                <a:lnTo>
                  <a:pt x="282632" y="565263"/>
                </a:lnTo>
                <a:lnTo>
                  <a:pt x="282632" y="847895"/>
                </a:lnTo>
                <a:lnTo>
                  <a:pt x="282632" y="1130527"/>
                </a:lnTo>
                <a:lnTo>
                  <a:pt x="0" y="1130527"/>
                </a:lnTo>
                <a:lnTo>
                  <a:pt x="0" y="1413159"/>
                </a:lnTo>
                <a:lnTo>
                  <a:pt x="0" y="1695790"/>
                </a:lnTo>
                <a:lnTo>
                  <a:pt x="0" y="1978422"/>
                </a:lnTo>
                <a:lnTo>
                  <a:pt x="0" y="2261054"/>
                </a:lnTo>
                <a:lnTo>
                  <a:pt x="0" y="2543686"/>
                </a:lnTo>
                <a:lnTo>
                  <a:pt x="0" y="2826317"/>
                </a:lnTo>
                <a:lnTo>
                  <a:pt x="0" y="3108949"/>
                </a:lnTo>
                <a:lnTo>
                  <a:pt x="282632" y="3108949"/>
                </a:lnTo>
                <a:lnTo>
                  <a:pt x="565263" y="3108949"/>
                </a:lnTo>
                <a:lnTo>
                  <a:pt x="565263" y="3391581"/>
                </a:lnTo>
                <a:lnTo>
                  <a:pt x="565263" y="3674213"/>
                </a:lnTo>
                <a:lnTo>
                  <a:pt x="847895" y="3674213"/>
                </a:lnTo>
                <a:lnTo>
                  <a:pt x="847895" y="3956844"/>
                </a:lnTo>
                <a:lnTo>
                  <a:pt x="1130527" y="3956844"/>
                </a:lnTo>
                <a:lnTo>
                  <a:pt x="1413159" y="3956844"/>
                </a:lnTo>
                <a:lnTo>
                  <a:pt x="1413159" y="4239476"/>
                </a:lnTo>
                <a:lnTo>
                  <a:pt x="1695790" y="4239476"/>
                </a:lnTo>
                <a:lnTo>
                  <a:pt x="1978422" y="4239476"/>
                </a:lnTo>
                <a:lnTo>
                  <a:pt x="2261054" y="4239476"/>
                </a:lnTo>
                <a:lnTo>
                  <a:pt x="2543686" y="4239476"/>
                </a:lnTo>
                <a:lnTo>
                  <a:pt x="2826317" y="4239476"/>
                </a:lnTo>
                <a:lnTo>
                  <a:pt x="2826317" y="3956844"/>
                </a:lnTo>
                <a:lnTo>
                  <a:pt x="3108949" y="3956844"/>
                </a:lnTo>
                <a:lnTo>
                  <a:pt x="3391581" y="3956844"/>
                </a:lnTo>
                <a:lnTo>
                  <a:pt x="3391581" y="3674213"/>
                </a:lnTo>
                <a:lnTo>
                  <a:pt x="3674213" y="3674213"/>
                </a:lnTo>
                <a:lnTo>
                  <a:pt x="3674213" y="3391581"/>
                </a:lnTo>
                <a:lnTo>
                  <a:pt x="3956844" y="3391581"/>
                </a:lnTo>
                <a:lnTo>
                  <a:pt x="3956844" y="3108949"/>
                </a:lnTo>
                <a:lnTo>
                  <a:pt x="4239476" y="3108949"/>
                </a:lnTo>
                <a:lnTo>
                  <a:pt x="4239476" y="2826317"/>
                </a:lnTo>
                <a:lnTo>
                  <a:pt x="4239476" y="2543686"/>
                </a:lnTo>
                <a:lnTo>
                  <a:pt x="4239476" y="2261054"/>
                </a:lnTo>
                <a:lnTo>
                  <a:pt x="4239476" y="1978422"/>
                </a:lnTo>
                <a:lnTo>
                  <a:pt x="4239476" y="1695790"/>
                </a:lnTo>
                <a:lnTo>
                  <a:pt x="4239476" y="1413159"/>
                </a:lnTo>
                <a:lnTo>
                  <a:pt x="4239476" y="1130527"/>
                </a:lnTo>
                <a:lnTo>
                  <a:pt x="3956844" y="1130527"/>
                </a:lnTo>
                <a:close/>
              </a:path>
            </a:pathLst>
          </a:custGeom>
          <a:solidFill>
            <a:srgbClr val="084C8B">
              <a:alpha val="10000"/>
            </a:srgbClr>
          </a:solidFill>
          <a:ln w="2826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4" name="Google Shape;642;p44">
            <a:extLst>
              <a:ext uri="{FF2B5EF4-FFF2-40B4-BE49-F238E27FC236}">
                <a16:creationId xmlns:a16="http://schemas.microsoft.com/office/drawing/2014/main" id="{A7A05383-9363-E6D7-1314-AE6A249441AA}"/>
              </a:ext>
            </a:extLst>
          </p:cNvPr>
          <p:cNvSpPr txBox="1"/>
          <p:nvPr userDrawn="1"/>
        </p:nvSpPr>
        <p:spPr>
          <a:xfrm>
            <a:off x="706568" y="3871895"/>
            <a:ext cx="3558805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bg1"/>
              </a:buClr>
              <a:buSzPts val="2000"/>
            </a:pPr>
            <a:r>
              <a:rPr lang="pt-BR" sz="2600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Chegamos ao final</a:t>
            </a:r>
            <a:br>
              <a:rPr lang="pt-BR" sz="2600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</a:br>
            <a:r>
              <a:rPr lang="pt-BR" sz="2600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do nosso encontro!</a:t>
            </a:r>
          </a:p>
          <a:p>
            <a:pPr>
              <a:buClr>
                <a:schemeClr val="bg1"/>
              </a:buClr>
              <a:buSzPts val="2000"/>
            </a:pPr>
            <a:endParaRPr lang="pt-BR" sz="2600">
              <a:solidFill>
                <a:schemeClr val="bg1"/>
              </a:solidFill>
              <a:latin typeface="Gotham" pitchFamily="50" charset="0"/>
              <a:ea typeface="Calibri"/>
              <a:cs typeface="Gotham" pitchFamily="50" charset="0"/>
              <a:sym typeface="Calibri"/>
            </a:endParaRPr>
          </a:p>
          <a:p>
            <a:pPr>
              <a:buClr>
                <a:schemeClr val="bg1"/>
              </a:buClr>
              <a:buSzPts val="2000"/>
            </a:pPr>
            <a:r>
              <a:rPr lang="pt-BR" sz="2600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Até o </a:t>
            </a:r>
            <a:r>
              <a:rPr lang="pt-BR" sz="2600" b="1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próximo</a:t>
            </a:r>
            <a:r>
              <a:rPr lang="pt-BR" sz="2600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!</a:t>
            </a:r>
          </a:p>
        </p:txBody>
      </p:sp>
      <p:pic>
        <p:nvPicPr>
          <p:cNvPr id="58" name="Gráfico 57">
            <a:extLst>
              <a:ext uri="{FF2B5EF4-FFF2-40B4-BE49-F238E27FC236}">
                <a16:creationId xmlns:a16="http://schemas.microsoft.com/office/drawing/2014/main" id="{BCB71341-19D3-B239-0DA9-0C993A9DE1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9293" y="1364590"/>
            <a:ext cx="929042" cy="488042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2BF24EA-04A5-69DB-E80C-100E003DE03E}"/>
              </a:ext>
            </a:extLst>
          </p:cNvPr>
          <p:cNvGrpSpPr/>
          <p:nvPr userDrawn="1"/>
        </p:nvGrpSpPr>
        <p:grpSpPr>
          <a:xfrm>
            <a:off x="400929" y="198288"/>
            <a:ext cx="6902439" cy="1625151"/>
            <a:chOff x="400929" y="5249389"/>
            <a:chExt cx="6902439" cy="1625151"/>
          </a:xfrm>
        </p:grpSpPr>
        <p:sp>
          <p:nvSpPr>
            <p:cNvPr id="14" name="Título 1">
              <a:extLst>
                <a:ext uri="{FF2B5EF4-FFF2-40B4-BE49-F238E27FC236}">
                  <a16:creationId xmlns:a16="http://schemas.microsoft.com/office/drawing/2014/main" id="{3D102CAE-0D63-EFD8-ADC2-38826B47C35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0422" y="5326729"/>
              <a:ext cx="3213638" cy="154781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b="1" kern="120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pt-BR" sz="2100">
                  <a:solidFill>
                    <a:schemeClr val="bg1">
                      <a:alpha val="12000"/>
                    </a:schemeClr>
                  </a:solidFill>
                  <a:latin typeface="Gotham Black" pitchFamily="50" charset="0"/>
                  <a:cs typeface="Gotham Black" pitchFamily="50" charset="0"/>
                </a:rPr>
                <a:t>_ADMINISTRAÇÃO</a:t>
              </a:r>
              <a:br>
                <a:rPr lang="pt-BR" sz="2100">
                  <a:solidFill>
                    <a:schemeClr val="bg1">
                      <a:alpha val="12000"/>
                    </a:schemeClr>
                  </a:solidFill>
                  <a:latin typeface="Gotham Black" pitchFamily="50" charset="0"/>
                  <a:cs typeface="Gotham Black" pitchFamily="50" charset="0"/>
                </a:rPr>
              </a:br>
              <a:r>
                <a:rPr lang="pt-BR" sz="2100">
                  <a:solidFill>
                    <a:schemeClr val="bg1">
                      <a:alpha val="12000"/>
                    </a:schemeClr>
                  </a:solidFill>
                  <a:latin typeface="Gotham Black" pitchFamily="50" charset="0"/>
                  <a:cs typeface="Gotham Black" pitchFamily="50" charset="0"/>
                </a:rPr>
                <a:t>DE REDES</a:t>
              </a:r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90718F49-F46B-2E85-7ECD-842CE2C677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085634" y="5889360"/>
              <a:ext cx="5217734" cy="7703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b="1" kern="120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pt-BR" sz="1600" b="0">
                  <a:solidFill>
                    <a:schemeClr val="bg1">
                      <a:alpha val="12000"/>
                    </a:schemeClr>
                  </a:solidFill>
                  <a:latin typeface="Gotham" pitchFamily="50" charset="0"/>
                  <a:cs typeface="Gotham" pitchFamily="50" charset="0"/>
                </a:rPr>
                <a:t>_CISCO CCNA V7.0</a:t>
              </a:r>
            </a:p>
          </p:txBody>
        </p: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20F947EF-57B5-7944-89C1-843135D0D079}"/>
                </a:ext>
              </a:extLst>
            </p:cNvPr>
            <p:cNvGrpSpPr/>
            <p:nvPr userDrawn="1"/>
          </p:nvGrpSpPr>
          <p:grpSpPr>
            <a:xfrm>
              <a:off x="400929" y="5249389"/>
              <a:ext cx="693313" cy="693313"/>
              <a:chOff x="896673" y="1654958"/>
              <a:chExt cx="936752" cy="936752"/>
            </a:xfrm>
            <a:solidFill>
              <a:srgbClr val="292255">
                <a:alpha val="25000"/>
              </a:srgbClr>
            </a:solidFill>
          </p:grpSpPr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D49C5841-1CDF-3A25-BA72-38D96E9B2393}"/>
                  </a:ext>
                </a:extLst>
              </p:cNvPr>
              <p:cNvSpPr/>
              <p:nvPr userDrawn="1"/>
            </p:nvSpPr>
            <p:spPr>
              <a:xfrm>
                <a:off x="896673" y="2123334"/>
                <a:ext cx="468376" cy="46837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E1D64B3B-A114-2C18-13B2-7714C8716211}"/>
                  </a:ext>
                </a:extLst>
              </p:cNvPr>
              <p:cNvSpPr/>
              <p:nvPr userDrawn="1"/>
            </p:nvSpPr>
            <p:spPr>
              <a:xfrm>
                <a:off x="1365049" y="1654958"/>
                <a:ext cx="468376" cy="46837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2444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ertura_Curso_Google Cloud">
    <p:bg>
      <p:bgPr>
        <a:solidFill>
          <a:srgbClr val="DF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Agrupar 26">
            <a:extLst>
              <a:ext uri="{FF2B5EF4-FFF2-40B4-BE49-F238E27FC236}">
                <a16:creationId xmlns:a16="http://schemas.microsoft.com/office/drawing/2014/main" id="{D431226F-BD55-6169-62E4-85443E366ED4}"/>
              </a:ext>
            </a:extLst>
          </p:cNvPr>
          <p:cNvGrpSpPr/>
          <p:nvPr userDrawn="1"/>
        </p:nvGrpSpPr>
        <p:grpSpPr>
          <a:xfrm>
            <a:off x="726369" y="3081337"/>
            <a:ext cx="5712529" cy="2417083"/>
            <a:chOff x="4352714" y="2170117"/>
            <a:chExt cx="3062305" cy="1295721"/>
          </a:xfrm>
        </p:grpSpPr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43DF4CDA-152D-0F3D-0DB5-7E35CEB1D08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694268" y="2469983"/>
              <a:ext cx="2720751" cy="82973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b="1" kern="120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pt-BR" sz="5500">
                  <a:solidFill>
                    <a:srgbClr val="472B80"/>
                  </a:solidFill>
                  <a:latin typeface="Gotham Black" pitchFamily="50" charset="0"/>
                  <a:cs typeface="Gotham Black" pitchFamily="50" charset="0"/>
                </a:rPr>
                <a:t>_GOOGLE</a:t>
              </a:r>
              <a:br>
                <a:rPr lang="pt-BR" sz="5500">
                  <a:solidFill>
                    <a:srgbClr val="472B80"/>
                  </a:solidFill>
                  <a:latin typeface="Gotham Black" pitchFamily="50" charset="0"/>
                  <a:cs typeface="Gotham Black" pitchFamily="50" charset="0"/>
                </a:rPr>
              </a:br>
              <a:r>
                <a:rPr lang="pt-BR" sz="5500">
                  <a:solidFill>
                    <a:srgbClr val="472B80"/>
                  </a:solidFill>
                  <a:latin typeface="Gotham Black" pitchFamily="50" charset="0"/>
                  <a:cs typeface="Gotham Black" pitchFamily="50" charset="0"/>
                </a:rPr>
                <a:t>CLOUD</a:t>
              </a:r>
              <a:br>
                <a:rPr lang="pt-BR" sz="5500">
                  <a:solidFill>
                    <a:srgbClr val="472B80"/>
                  </a:solidFill>
                  <a:latin typeface="Gotham Black" pitchFamily="50" charset="0"/>
                  <a:cs typeface="Gotham Black" pitchFamily="50" charset="0"/>
                </a:rPr>
              </a:br>
              <a:r>
                <a:rPr lang="pt-BR" sz="5500">
                  <a:solidFill>
                    <a:srgbClr val="472B80"/>
                  </a:solidFill>
                  <a:latin typeface="Gotham Black" pitchFamily="50" charset="0"/>
                  <a:cs typeface="Gotham Black" pitchFamily="50" charset="0"/>
                </a:rPr>
                <a:t>FUNDATIONS</a:t>
              </a:r>
            </a:p>
          </p:txBody>
        </p:sp>
        <p:sp>
          <p:nvSpPr>
            <p:cNvPr id="25" name="Título 1">
              <a:extLst>
                <a:ext uri="{FF2B5EF4-FFF2-40B4-BE49-F238E27FC236}">
                  <a16:creationId xmlns:a16="http://schemas.microsoft.com/office/drawing/2014/main" id="{C42DD8BC-EDAD-54A2-0EE9-CF5355660B53}"/>
                </a:ext>
              </a:extLst>
            </p:cNvPr>
            <p:cNvSpPr txBox="1">
              <a:spLocks/>
            </p:cNvSpPr>
            <p:nvPr userDrawn="1"/>
          </p:nvSpPr>
          <p:spPr>
            <a:xfrm rot="16200000">
              <a:off x="3827238" y="2695593"/>
              <a:ext cx="1295721" cy="24476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b="1" kern="120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pt-BR" sz="2600" b="0">
                  <a:solidFill>
                    <a:srgbClr val="472B80"/>
                  </a:solidFill>
                  <a:latin typeface="Gotham" pitchFamily="50" charset="0"/>
                  <a:cs typeface="Gotham" pitchFamily="50" charset="0"/>
                </a:rPr>
                <a:t>C U R S O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6BEA2EE-71FB-5408-EB1F-BFD3C8D0AA7A}"/>
              </a:ext>
            </a:extLst>
          </p:cNvPr>
          <p:cNvGrpSpPr/>
          <p:nvPr userDrawn="1"/>
        </p:nvGrpSpPr>
        <p:grpSpPr>
          <a:xfrm>
            <a:off x="755326" y="2794416"/>
            <a:ext cx="693313" cy="693313"/>
            <a:chOff x="896673" y="1654958"/>
            <a:chExt cx="936752" cy="936752"/>
          </a:xfrm>
          <a:solidFill>
            <a:srgbClr val="292255"/>
          </a:solidFill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81E38A98-9845-5788-DB65-084B893AA8DF}"/>
                </a:ext>
              </a:extLst>
            </p:cNvPr>
            <p:cNvSpPr/>
            <p:nvPr userDrawn="1"/>
          </p:nvSpPr>
          <p:spPr>
            <a:xfrm>
              <a:off x="896673" y="2123334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E088E86A-6D7F-F10B-D2EE-946B912850D4}"/>
                </a:ext>
              </a:extLst>
            </p:cNvPr>
            <p:cNvSpPr/>
            <p:nvPr userDrawn="1"/>
          </p:nvSpPr>
          <p:spPr>
            <a:xfrm>
              <a:off x="1365049" y="1654958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E90873A-E417-5A9C-AC49-39F87035DE4D}"/>
              </a:ext>
            </a:extLst>
          </p:cNvPr>
          <p:cNvGrpSpPr/>
          <p:nvPr userDrawn="1"/>
        </p:nvGrpSpPr>
        <p:grpSpPr>
          <a:xfrm>
            <a:off x="6171532" y="5188529"/>
            <a:ext cx="693313" cy="693313"/>
            <a:chOff x="896673" y="1654958"/>
            <a:chExt cx="936752" cy="936752"/>
          </a:xfrm>
          <a:solidFill>
            <a:srgbClr val="292255"/>
          </a:solidFill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7B681A56-9E8D-4FCC-6C1B-3F70336DC0C1}"/>
                </a:ext>
              </a:extLst>
            </p:cNvPr>
            <p:cNvSpPr/>
            <p:nvPr userDrawn="1"/>
          </p:nvSpPr>
          <p:spPr>
            <a:xfrm>
              <a:off x="896673" y="2123334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66F344C-C6E9-7E41-7E1A-E855D7CE1153}"/>
                </a:ext>
              </a:extLst>
            </p:cNvPr>
            <p:cNvSpPr/>
            <p:nvPr userDrawn="1"/>
          </p:nvSpPr>
          <p:spPr>
            <a:xfrm>
              <a:off x="1365049" y="1654958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D777C83-4704-EF4A-D469-45E649322704}"/>
              </a:ext>
            </a:extLst>
          </p:cNvPr>
          <p:cNvGrpSpPr/>
          <p:nvPr userDrawn="1"/>
        </p:nvGrpSpPr>
        <p:grpSpPr>
          <a:xfrm>
            <a:off x="10113346" y="597323"/>
            <a:ext cx="1481340" cy="1441047"/>
            <a:chOff x="9886281" y="590163"/>
            <a:chExt cx="1726792" cy="1679823"/>
          </a:xfrm>
        </p:grpSpPr>
        <p:grpSp>
          <p:nvGrpSpPr>
            <p:cNvPr id="4" name="Gráfico 4">
              <a:extLst>
                <a:ext uri="{FF2B5EF4-FFF2-40B4-BE49-F238E27FC236}">
                  <a16:creationId xmlns:a16="http://schemas.microsoft.com/office/drawing/2014/main" id="{A5329602-050C-596D-84D2-11E625381134}"/>
                </a:ext>
              </a:extLst>
            </p:cNvPr>
            <p:cNvGrpSpPr/>
            <p:nvPr/>
          </p:nvGrpSpPr>
          <p:grpSpPr>
            <a:xfrm>
              <a:off x="9899579" y="1373628"/>
              <a:ext cx="1713494" cy="896358"/>
              <a:chOff x="9760358" y="1607295"/>
              <a:chExt cx="1713494" cy="896358"/>
            </a:xfrm>
            <a:solidFill>
              <a:srgbClr val="623889"/>
            </a:solidFill>
          </p:grpSpPr>
          <p:grpSp>
            <p:nvGrpSpPr>
              <p:cNvPr id="46" name="Gráfico 4">
                <a:extLst>
                  <a:ext uri="{FF2B5EF4-FFF2-40B4-BE49-F238E27FC236}">
                    <a16:creationId xmlns:a16="http://schemas.microsoft.com/office/drawing/2014/main" id="{77D1CF38-1752-7B4B-1C7E-FB06E7D9B701}"/>
                  </a:ext>
                </a:extLst>
              </p:cNvPr>
              <p:cNvGrpSpPr/>
              <p:nvPr/>
            </p:nvGrpSpPr>
            <p:grpSpPr>
              <a:xfrm>
                <a:off x="9760358" y="1607295"/>
                <a:ext cx="1427440" cy="349149"/>
                <a:chOff x="9760358" y="1607295"/>
                <a:chExt cx="1427440" cy="349149"/>
              </a:xfrm>
              <a:grpFill/>
            </p:grpSpPr>
            <p:sp>
              <p:nvSpPr>
                <p:cNvPr id="53" name="Forma Livre: Forma 52">
                  <a:extLst>
                    <a:ext uri="{FF2B5EF4-FFF2-40B4-BE49-F238E27FC236}">
                      <a16:creationId xmlns:a16="http://schemas.microsoft.com/office/drawing/2014/main" id="{25921460-0AA4-1FBD-1106-CF590D472B53}"/>
                    </a:ext>
                  </a:extLst>
                </p:cNvPr>
                <p:cNvSpPr/>
                <p:nvPr/>
              </p:nvSpPr>
              <p:spPr>
                <a:xfrm>
                  <a:off x="9760358" y="1607295"/>
                  <a:ext cx="174433" cy="347735"/>
                </a:xfrm>
                <a:custGeom>
                  <a:avLst/>
                  <a:gdLst>
                    <a:gd name="connsiteX0" fmla="*/ 112186 w 174433"/>
                    <a:gd name="connsiteY0" fmla="*/ 347594 h 347735"/>
                    <a:gd name="connsiteX1" fmla="*/ 32680 w 174433"/>
                    <a:gd name="connsiteY1" fmla="*/ 265541 h 347735"/>
                    <a:gd name="connsiteX2" fmla="*/ 32680 w 174433"/>
                    <a:gd name="connsiteY2" fmla="*/ 136095 h 347735"/>
                    <a:gd name="connsiteX3" fmla="*/ 0 w 174433"/>
                    <a:gd name="connsiteY3" fmla="*/ 136095 h 347735"/>
                    <a:gd name="connsiteX4" fmla="*/ 0 w 174433"/>
                    <a:gd name="connsiteY4" fmla="*/ 69887 h 347735"/>
                    <a:gd name="connsiteX5" fmla="*/ 32680 w 174433"/>
                    <a:gd name="connsiteY5" fmla="*/ 69887 h 347735"/>
                    <a:gd name="connsiteX6" fmla="*/ 32680 w 174433"/>
                    <a:gd name="connsiteY6" fmla="*/ 0 h 347735"/>
                    <a:gd name="connsiteX7" fmla="*/ 110206 w 174433"/>
                    <a:gd name="connsiteY7" fmla="*/ 0 h 347735"/>
                    <a:gd name="connsiteX8" fmla="*/ 110206 w 174433"/>
                    <a:gd name="connsiteY8" fmla="*/ 69887 h 347735"/>
                    <a:gd name="connsiteX9" fmla="*/ 174434 w 174433"/>
                    <a:gd name="connsiteY9" fmla="*/ 69887 h 347735"/>
                    <a:gd name="connsiteX10" fmla="*/ 174434 w 174433"/>
                    <a:gd name="connsiteY10" fmla="*/ 136095 h 347735"/>
                    <a:gd name="connsiteX11" fmla="*/ 110206 w 174433"/>
                    <a:gd name="connsiteY11" fmla="*/ 136095 h 347735"/>
                    <a:gd name="connsiteX12" fmla="*/ 110206 w 174433"/>
                    <a:gd name="connsiteY12" fmla="*/ 252808 h 347735"/>
                    <a:gd name="connsiteX13" fmla="*/ 135246 w 174433"/>
                    <a:gd name="connsiteY13" fmla="*/ 279263 h 347735"/>
                    <a:gd name="connsiteX14" fmla="*/ 173443 w 174433"/>
                    <a:gd name="connsiteY14" fmla="*/ 269643 h 347735"/>
                    <a:gd name="connsiteX15" fmla="*/ 173443 w 174433"/>
                    <a:gd name="connsiteY15" fmla="*/ 331890 h 347735"/>
                    <a:gd name="connsiteX16" fmla="*/ 112328 w 174433"/>
                    <a:gd name="connsiteY16" fmla="*/ 347735 h 347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74433" h="347735">
                      <a:moveTo>
                        <a:pt x="112186" y="347594"/>
                      </a:moveTo>
                      <a:cubicBezTo>
                        <a:pt x="64794" y="347594"/>
                        <a:pt x="32680" y="328778"/>
                        <a:pt x="32680" y="265541"/>
                      </a:cubicBezTo>
                      <a:lnTo>
                        <a:pt x="32680" y="136095"/>
                      </a:lnTo>
                      <a:lnTo>
                        <a:pt x="0" y="136095"/>
                      </a:lnTo>
                      <a:lnTo>
                        <a:pt x="0" y="69887"/>
                      </a:lnTo>
                      <a:lnTo>
                        <a:pt x="32680" y="69887"/>
                      </a:lnTo>
                      <a:lnTo>
                        <a:pt x="32680" y="0"/>
                      </a:lnTo>
                      <a:lnTo>
                        <a:pt x="110206" y="0"/>
                      </a:lnTo>
                      <a:lnTo>
                        <a:pt x="110206" y="69887"/>
                      </a:lnTo>
                      <a:lnTo>
                        <a:pt x="174434" y="69887"/>
                      </a:lnTo>
                      <a:lnTo>
                        <a:pt x="174434" y="136095"/>
                      </a:lnTo>
                      <a:lnTo>
                        <a:pt x="110206" y="136095"/>
                      </a:lnTo>
                      <a:lnTo>
                        <a:pt x="110206" y="252808"/>
                      </a:lnTo>
                      <a:cubicBezTo>
                        <a:pt x="110206" y="270634"/>
                        <a:pt x="117845" y="279263"/>
                        <a:pt x="135246" y="279263"/>
                      </a:cubicBezTo>
                      <a:cubicBezTo>
                        <a:pt x="149535" y="279263"/>
                        <a:pt x="162267" y="275727"/>
                        <a:pt x="173443" y="269643"/>
                      </a:cubicBezTo>
                      <a:lnTo>
                        <a:pt x="173443" y="331890"/>
                      </a:lnTo>
                      <a:cubicBezTo>
                        <a:pt x="157174" y="341510"/>
                        <a:pt x="138217" y="347735"/>
                        <a:pt x="112328" y="347735"/>
                      </a:cubicBez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54" name="Forma Livre: Forma 53">
                  <a:extLst>
                    <a:ext uri="{FF2B5EF4-FFF2-40B4-BE49-F238E27FC236}">
                      <a16:creationId xmlns:a16="http://schemas.microsoft.com/office/drawing/2014/main" id="{7FD5009B-CA72-CE2B-38B7-7A7945033CAD}"/>
                    </a:ext>
                  </a:extLst>
                </p:cNvPr>
                <p:cNvSpPr/>
                <p:nvPr/>
              </p:nvSpPr>
              <p:spPr>
                <a:xfrm>
                  <a:off x="9970866" y="1671947"/>
                  <a:ext cx="268087" cy="284356"/>
                </a:xfrm>
                <a:custGeom>
                  <a:avLst/>
                  <a:gdLst>
                    <a:gd name="connsiteX0" fmla="*/ 267238 w 268087"/>
                    <a:gd name="connsiteY0" fmla="*/ 168775 h 284356"/>
                    <a:gd name="connsiteX1" fmla="*/ 77102 w 268087"/>
                    <a:gd name="connsiteY1" fmla="*/ 168775 h 284356"/>
                    <a:gd name="connsiteX2" fmla="*/ 143876 w 268087"/>
                    <a:gd name="connsiteY2" fmla="*/ 222251 h 284356"/>
                    <a:gd name="connsiteX3" fmla="*/ 210084 w 268087"/>
                    <a:gd name="connsiteY3" fmla="*/ 194239 h 284356"/>
                    <a:gd name="connsiteX4" fmla="*/ 254365 w 268087"/>
                    <a:gd name="connsiteY4" fmla="*/ 233427 h 284356"/>
                    <a:gd name="connsiteX5" fmla="*/ 142744 w 268087"/>
                    <a:gd name="connsiteY5" fmla="*/ 284356 h 284356"/>
                    <a:gd name="connsiteX6" fmla="*/ 0 w 268087"/>
                    <a:gd name="connsiteY6" fmla="*/ 143168 h 284356"/>
                    <a:gd name="connsiteX7" fmla="*/ 0 w 268087"/>
                    <a:gd name="connsiteY7" fmla="*/ 142178 h 284356"/>
                    <a:gd name="connsiteX8" fmla="*/ 135105 w 268087"/>
                    <a:gd name="connsiteY8" fmla="*/ 0 h 284356"/>
                    <a:gd name="connsiteX9" fmla="*/ 268087 w 268087"/>
                    <a:gd name="connsiteY9" fmla="*/ 148403 h 284356"/>
                    <a:gd name="connsiteX10" fmla="*/ 268087 w 268087"/>
                    <a:gd name="connsiteY10" fmla="*/ 149393 h 284356"/>
                    <a:gd name="connsiteX11" fmla="*/ 267097 w 268087"/>
                    <a:gd name="connsiteY11" fmla="*/ 168775 h 284356"/>
                    <a:gd name="connsiteX12" fmla="*/ 135246 w 268087"/>
                    <a:gd name="connsiteY12" fmla="*/ 62247 h 284356"/>
                    <a:gd name="connsiteX13" fmla="*/ 76111 w 268087"/>
                    <a:gd name="connsiteY13" fmla="*/ 120392 h 284356"/>
                    <a:gd name="connsiteX14" fmla="*/ 192825 w 268087"/>
                    <a:gd name="connsiteY14" fmla="*/ 120392 h 284356"/>
                    <a:gd name="connsiteX15" fmla="*/ 135246 w 268087"/>
                    <a:gd name="connsiteY15" fmla="*/ 62247 h 284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68087" h="284356">
                      <a:moveTo>
                        <a:pt x="267238" y="168775"/>
                      </a:moveTo>
                      <a:lnTo>
                        <a:pt x="77102" y="168775"/>
                      </a:lnTo>
                      <a:cubicBezTo>
                        <a:pt x="84741" y="204001"/>
                        <a:pt x="109215" y="222251"/>
                        <a:pt x="143876" y="222251"/>
                      </a:cubicBezTo>
                      <a:cubicBezTo>
                        <a:pt x="169906" y="222251"/>
                        <a:pt x="188722" y="214045"/>
                        <a:pt x="210084" y="194239"/>
                      </a:cubicBezTo>
                      <a:lnTo>
                        <a:pt x="254365" y="233427"/>
                      </a:lnTo>
                      <a:cubicBezTo>
                        <a:pt x="228900" y="264975"/>
                        <a:pt x="192117" y="284356"/>
                        <a:pt x="142744" y="284356"/>
                      </a:cubicBezTo>
                      <a:cubicBezTo>
                        <a:pt x="60691" y="284356"/>
                        <a:pt x="0" y="226778"/>
                        <a:pt x="0" y="143168"/>
                      </a:cubicBezTo>
                      <a:lnTo>
                        <a:pt x="0" y="142178"/>
                      </a:lnTo>
                      <a:cubicBezTo>
                        <a:pt x="0" y="64228"/>
                        <a:pt x="55598" y="0"/>
                        <a:pt x="135105" y="0"/>
                      </a:cubicBezTo>
                      <a:cubicBezTo>
                        <a:pt x="226353" y="0"/>
                        <a:pt x="268087" y="70877"/>
                        <a:pt x="268087" y="148403"/>
                      </a:cubicBezTo>
                      <a:lnTo>
                        <a:pt x="268087" y="149393"/>
                      </a:lnTo>
                      <a:cubicBezTo>
                        <a:pt x="268087" y="157033"/>
                        <a:pt x="267521" y="161560"/>
                        <a:pt x="267097" y="168775"/>
                      </a:cubicBezTo>
                      <a:close/>
                      <a:moveTo>
                        <a:pt x="135246" y="62247"/>
                      </a:moveTo>
                      <a:cubicBezTo>
                        <a:pt x="103132" y="62247"/>
                        <a:pt x="82195" y="85165"/>
                        <a:pt x="76111" y="120392"/>
                      </a:cubicBezTo>
                      <a:lnTo>
                        <a:pt x="192825" y="120392"/>
                      </a:lnTo>
                      <a:cubicBezTo>
                        <a:pt x="188298" y="85731"/>
                        <a:pt x="167784" y="62247"/>
                        <a:pt x="135246" y="62247"/>
                      </a:cubicBez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55" name="Forma Livre: Forma 54">
                  <a:extLst>
                    <a:ext uri="{FF2B5EF4-FFF2-40B4-BE49-F238E27FC236}">
                      <a16:creationId xmlns:a16="http://schemas.microsoft.com/office/drawing/2014/main" id="{F70ABFA0-22D7-F145-F8C6-53AF99D8ECE2}"/>
                    </a:ext>
                  </a:extLst>
                </p:cNvPr>
                <p:cNvSpPr/>
                <p:nvPr/>
              </p:nvSpPr>
              <p:spPr>
                <a:xfrm>
                  <a:off x="10283517" y="1672088"/>
                  <a:ext cx="253940" cy="284356"/>
                </a:xfrm>
                <a:custGeom>
                  <a:avLst/>
                  <a:gdLst>
                    <a:gd name="connsiteX0" fmla="*/ 142178 w 253940"/>
                    <a:gd name="connsiteY0" fmla="*/ 284356 h 284356"/>
                    <a:gd name="connsiteX1" fmla="*/ 0 w 253940"/>
                    <a:gd name="connsiteY1" fmla="*/ 143168 h 284356"/>
                    <a:gd name="connsiteX2" fmla="*/ 0 w 253940"/>
                    <a:gd name="connsiteY2" fmla="*/ 142178 h 284356"/>
                    <a:gd name="connsiteX3" fmla="*/ 143310 w 253940"/>
                    <a:gd name="connsiteY3" fmla="*/ 0 h 284356"/>
                    <a:gd name="connsiteX4" fmla="*/ 252384 w 253940"/>
                    <a:gd name="connsiteY4" fmla="*/ 45837 h 284356"/>
                    <a:gd name="connsiteX5" fmla="*/ 204991 w 253940"/>
                    <a:gd name="connsiteY5" fmla="*/ 96766 h 284356"/>
                    <a:gd name="connsiteX6" fmla="*/ 142744 w 253940"/>
                    <a:gd name="connsiteY6" fmla="*/ 66633 h 284356"/>
                    <a:gd name="connsiteX7" fmla="*/ 76536 w 253940"/>
                    <a:gd name="connsiteY7" fmla="*/ 141046 h 284356"/>
                    <a:gd name="connsiteX8" fmla="*/ 76536 w 253940"/>
                    <a:gd name="connsiteY8" fmla="*/ 142037 h 284356"/>
                    <a:gd name="connsiteX9" fmla="*/ 145856 w 253940"/>
                    <a:gd name="connsiteY9" fmla="*/ 217441 h 284356"/>
                    <a:gd name="connsiteX10" fmla="*/ 208528 w 253940"/>
                    <a:gd name="connsiteY10" fmla="*/ 188439 h 284356"/>
                    <a:gd name="connsiteX11" fmla="*/ 253940 w 253940"/>
                    <a:gd name="connsiteY11" fmla="*/ 234276 h 284356"/>
                    <a:gd name="connsiteX12" fmla="*/ 142320 w 253940"/>
                    <a:gd name="connsiteY12" fmla="*/ 284215 h 284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3940" h="284356">
                      <a:moveTo>
                        <a:pt x="142178" y="284356"/>
                      </a:moveTo>
                      <a:cubicBezTo>
                        <a:pt x="60125" y="284356"/>
                        <a:pt x="0" y="221119"/>
                        <a:pt x="0" y="143168"/>
                      </a:cubicBezTo>
                      <a:lnTo>
                        <a:pt x="0" y="142178"/>
                      </a:lnTo>
                      <a:cubicBezTo>
                        <a:pt x="0" y="64228"/>
                        <a:pt x="59701" y="0"/>
                        <a:pt x="143310" y="0"/>
                      </a:cubicBezTo>
                      <a:cubicBezTo>
                        <a:pt x="194805" y="0"/>
                        <a:pt x="226919" y="17401"/>
                        <a:pt x="252384" y="45837"/>
                      </a:cubicBezTo>
                      <a:lnTo>
                        <a:pt x="204991" y="96766"/>
                      </a:lnTo>
                      <a:cubicBezTo>
                        <a:pt x="187590" y="78375"/>
                        <a:pt x="170331" y="66633"/>
                        <a:pt x="142744" y="66633"/>
                      </a:cubicBezTo>
                      <a:cubicBezTo>
                        <a:pt x="103981" y="66633"/>
                        <a:pt x="76536" y="100727"/>
                        <a:pt x="76536" y="141046"/>
                      </a:cubicBezTo>
                      <a:lnTo>
                        <a:pt x="76536" y="142037"/>
                      </a:lnTo>
                      <a:cubicBezTo>
                        <a:pt x="76536" y="183770"/>
                        <a:pt x="103557" y="217441"/>
                        <a:pt x="145856" y="217441"/>
                      </a:cubicBezTo>
                      <a:cubicBezTo>
                        <a:pt x="171887" y="217441"/>
                        <a:pt x="189712" y="206264"/>
                        <a:pt x="208528" y="188439"/>
                      </a:cubicBezTo>
                      <a:lnTo>
                        <a:pt x="253940" y="234276"/>
                      </a:lnTo>
                      <a:cubicBezTo>
                        <a:pt x="227485" y="263277"/>
                        <a:pt x="196786" y="284215"/>
                        <a:pt x="142320" y="284215"/>
                      </a:cubicBez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56" name="Forma Livre: Forma 55">
                  <a:extLst>
                    <a:ext uri="{FF2B5EF4-FFF2-40B4-BE49-F238E27FC236}">
                      <a16:creationId xmlns:a16="http://schemas.microsoft.com/office/drawing/2014/main" id="{E9B70364-BF91-6807-402C-5239221A420F}"/>
                    </a:ext>
                  </a:extLst>
                </p:cNvPr>
                <p:cNvSpPr/>
                <p:nvPr/>
              </p:nvSpPr>
              <p:spPr>
                <a:xfrm>
                  <a:off x="10587679" y="1672088"/>
                  <a:ext cx="250403" cy="278272"/>
                </a:xfrm>
                <a:custGeom>
                  <a:avLst/>
                  <a:gdLst>
                    <a:gd name="connsiteX0" fmla="*/ 172877 w 250403"/>
                    <a:gd name="connsiteY0" fmla="*/ 278273 h 278272"/>
                    <a:gd name="connsiteX1" fmla="*/ 172877 w 250403"/>
                    <a:gd name="connsiteY1" fmla="*/ 125909 h 278272"/>
                    <a:gd name="connsiteX2" fmla="*/ 125909 w 250403"/>
                    <a:gd name="connsiteY2" fmla="*/ 70311 h 278272"/>
                    <a:gd name="connsiteX3" fmla="*/ 77526 w 250403"/>
                    <a:gd name="connsiteY3" fmla="*/ 125909 h 278272"/>
                    <a:gd name="connsiteX4" fmla="*/ 77526 w 250403"/>
                    <a:gd name="connsiteY4" fmla="*/ 278273 h 278272"/>
                    <a:gd name="connsiteX5" fmla="*/ 0 w 250403"/>
                    <a:gd name="connsiteY5" fmla="*/ 278273 h 278272"/>
                    <a:gd name="connsiteX6" fmla="*/ 0 w 250403"/>
                    <a:gd name="connsiteY6" fmla="*/ 5093 h 278272"/>
                    <a:gd name="connsiteX7" fmla="*/ 77526 w 250403"/>
                    <a:gd name="connsiteY7" fmla="*/ 5093 h 278272"/>
                    <a:gd name="connsiteX8" fmla="*/ 77526 w 250403"/>
                    <a:gd name="connsiteY8" fmla="*/ 43856 h 278272"/>
                    <a:gd name="connsiteX9" fmla="*/ 157598 w 250403"/>
                    <a:gd name="connsiteY9" fmla="*/ 0 h 278272"/>
                    <a:gd name="connsiteX10" fmla="*/ 250403 w 250403"/>
                    <a:gd name="connsiteY10" fmla="*/ 101435 h 278272"/>
                    <a:gd name="connsiteX11" fmla="*/ 250403 w 250403"/>
                    <a:gd name="connsiteY11" fmla="*/ 278273 h 278272"/>
                    <a:gd name="connsiteX12" fmla="*/ 172877 w 250403"/>
                    <a:gd name="connsiteY12" fmla="*/ 278273 h 278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0403" h="278272">
                      <a:moveTo>
                        <a:pt x="172877" y="278273"/>
                      </a:moveTo>
                      <a:lnTo>
                        <a:pt x="172877" y="125909"/>
                      </a:lnTo>
                      <a:cubicBezTo>
                        <a:pt x="172877" y="89268"/>
                        <a:pt x="155477" y="70311"/>
                        <a:pt x="125909" y="70311"/>
                      </a:cubicBezTo>
                      <a:cubicBezTo>
                        <a:pt x="96342" y="70311"/>
                        <a:pt x="77526" y="89127"/>
                        <a:pt x="77526" y="125909"/>
                      </a:cubicBezTo>
                      <a:lnTo>
                        <a:pt x="77526" y="278273"/>
                      </a:lnTo>
                      <a:lnTo>
                        <a:pt x="0" y="278273"/>
                      </a:lnTo>
                      <a:lnTo>
                        <a:pt x="0" y="5093"/>
                      </a:lnTo>
                      <a:lnTo>
                        <a:pt x="77526" y="5093"/>
                      </a:lnTo>
                      <a:lnTo>
                        <a:pt x="77526" y="43856"/>
                      </a:lnTo>
                      <a:cubicBezTo>
                        <a:pt x="95351" y="20938"/>
                        <a:pt x="118270" y="0"/>
                        <a:pt x="157598" y="0"/>
                      </a:cubicBezTo>
                      <a:cubicBezTo>
                        <a:pt x="216167" y="0"/>
                        <a:pt x="250403" y="38763"/>
                        <a:pt x="250403" y="101435"/>
                      </a:cubicBezTo>
                      <a:lnTo>
                        <a:pt x="250403" y="278273"/>
                      </a:lnTo>
                      <a:lnTo>
                        <a:pt x="172877" y="278273"/>
                      </a:ln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57" name="Forma Livre: Forma 56">
                  <a:extLst>
                    <a:ext uri="{FF2B5EF4-FFF2-40B4-BE49-F238E27FC236}">
                      <a16:creationId xmlns:a16="http://schemas.microsoft.com/office/drawing/2014/main" id="{D2CB9286-748D-69E5-38CC-ABD62897A501}"/>
                    </a:ext>
                  </a:extLst>
                </p:cNvPr>
                <p:cNvSpPr/>
                <p:nvPr/>
              </p:nvSpPr>
              <p:spPr>
                <a:xfrm>
                  <a:off x="10892124" y="1672088"/>
                  <a:ext cx="295673" cy="284356"/>
                </a:xfrm>
                <a:custGeom>
                  <a:avLst/>
                  <a:gdLst>
                    <a:gd name="connsiteX0" fmla="*/ 147271 w 295673"/>
                    <a:gd name="connsiteY0" fmla="*/ 284356 h 284356"/>
                    <a:gd name="connsiteX1" fmla="*/ 0 w 295673"/>
                    <a:gd name="connsiteY1" fmla="*/ 143168 h 284356"/>
                    <a:gd name="connsiteX2" fmla="*/ 0 w 295673"/>
                    <a:gd name="connsiteY2" fmla="*/ 142178 h 284356"/>
                    <a:gd name="connsiteX3" fmla="*/ 148403 w 295673"/>
                    <a:gd name="connsiteY3" fmla="*/ 0 h 284356"/>
                    <a:gd name="connsiteX4" fmla="*/ 295674 w 295673"/>
                    <a:gd name="connsiteY4" fmla="*/ 141188 h 284356"/>
                    <a:gd name="connsiteX5" fmla="*/ 295674 w 295673"/>
                    <a:gd name="connsiteY5" fmla="*/ 142178 h 284356"/>
                    <a:gd name="connsiteX6" fmla="*/ 147271 w 295673"/>
                    <a:gd name="connsiteY6" fmla="*/ 284356 h 284356"/>
                    <a:gd name="connsiteX7" fmla="*/ 219138 w 295673"/>
                    <a:gd name="connsiteY7" fmla="*/ 142178 h 284356"/>
                    <a:gd name="connsiteX8" fmla="*/ 147271 w 295673"/>
                    <a:gd name="connsiteY8" fmla="*/ 66774 h 284356"/>
                    <a:gd name="connsiteX9" fmla="*/ 76394 w 295673"/>
                    <a:gd name="connsiteY9" fmla="*/ 141188 h 284356"/>
                    <a:gd name="connsiteX10" fmla="*/ 76394 w 295673"/>
                    <a:gd name="connsiteY10" fmla="*/ 142178 h 284356"/>
                    <a:gd name="connsiteX11" fmla="*/ 148261 w 295673"/>
                    <a:gd name="connsiteY11" fmla="*/ 217582 h 284356"/>
                    <a:gd name="connsiteX12" fmla="*/ 219138 w 295673"/>
                    <a:gd name="connsiteY12" fmla="*/ 143168 h 284356"/>
                    <a:gd name="connsiteX13" fmla="*/ 219138 w 295673"/>
                    <a:gd name="connsiteY13" fmla="*/ 142178 h 284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95673" h="284356">
                      <a:moveTo>
                        <a:pt x="147271" y="284356"/>
                      </a:moveTo>
                      <a:cubicBezTo>
                        <a:pt x="62672" y="284356"/>
                        <a:pt x="0" y="221685"/>
                        <a:pt x="0" y="143168"/>
                      </a:cubicBezTo>
                      <a:lnTo>
                        <a:pt x="0" y="142178"/>
                      </a:lnTo>
                      <a:cubicBezTo>
                        <a:pt x="0" y="63662"/>
                        <a:pt x="63237" y="0"/>
                        <a:pt x="148403" y="0"/>
                      </a:cubicBezTo>
                      <a:cubicBezTo>
                        <a:pt x="233568" y="0"/>
                        <a:pt x="295674" y="62672"/>
                        <a:pt x="295674" y="141188"/>
                      </a:cubicBezTo>
                      <a:lnTo>
                        <a:pt x="295674" y="142178"/>
                      </a:lnTo>
                      <a:cubicBezTo>
                        <a:pt x="295674" y="220694"/>
                        <a:pt x="232437" y="284356"/>
                        <a:pt x="147271" y="284356"/>
                      </a:cubicBezTo>
                      <a:close/>
                      <a:moveTo>
                        <a:pt x="219138" y="142178"/>
                      </a:moveTo>
                      <a:cubicBezTo>
                        <a:pt x="219138" y="101859"/>
                        <a:pt x="190137" y="66774"/>
                        <a:pt x="147271" y="66774"/>
                      </a:cubicBezTo>
                      <a:cubicBezTo>
                        <a:pt x="104405" y="66774"/>
                        <a:pt x="76394" y="100869"/>
                        <a:pt x="76394" y="141188"/>
                      </a:cubicBezTo>
                      <a:lnTo>
                        <a:pt x="76394" y="142178"/>
                      </a:lnTo>
                      <a:cubicBezTo>
                        <a:pt x="76394" y="182497"/>
                        <a:pt x="105396" y="217582"/>
                        <a:pt x="148261" y="217582"/>
                      </a:cubicBezTo>
                      <a:cubicBezTo>
                        <a:pt x="191127" y="217582"/>
                        <a:pt x="219138" y="183488"/>
                        <a:pt x="219138" y="143168"/>
                      </a:cubicBezTo>
                      <a:lnTo>
                        <a:pt x="219138" y="142178"/>
                      </a:ln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</p:grpSp>
          <p:grpSp>
            <p:nvGrpSpPr>
              <p:cNvPr id="47" name="Gráfico 4">
                <a:extLst>
                  <a:ext uri="{FF2B5EF4-FFF2-40B4-BE49-F238E27FC236}">
                    <a16:creationId xmlns:a16="http://schemas.microsoft.com/office/drawing/2014/main" id="{90D7E8D9-10A0-CC07-737C-208AD2263401}"/>
                  </a:ext>
                </a:extLst>
              </p:cNvPr>
              <p:cNvGrpSpPr/>
              <p:nvPr/>
            </p:nvGrpSpPr>
            <p:grpSpPr>
              <a:xfrm>
                <a:off x="10252110" y="2048825"/>
                <a:ext cx="1221741" cy="454828"/>
                <a:chOff x="10252110" y="2048825"/>
                <a:chExt cx="1221741" cy="454828"/>
              </a:xfrm>
              <a:grpFill/>
            </p:grpSpPr>
            <p:sp>
              <p:nvSpPr>
                <p:cNvPr id="48" name="Forma Livre: Forma 47">
                  <a:extLst>
                    <a:ext uri="{FF2B5EF4-FFF2-40B4-BE49-F238E27FC236}">
                      <a16:creationId xmlns:a16="http://schemas.microsoft.com/office/drawing/2014/main" id="{D543C003-F143-1727-96FE-411808F0F514}"/>
                    </a:ext>
                  </a:extLst>
                </p:cNvPr>
                <p:cNvSpPr/>
                <p:nvPr/>
              </p:nvSpPr>
              <p:spPr>
                <a:xfrm>
                  <a:off x="10252110" y="2048825"/>
                  <a:ext cx="77526" cy="372209"/>
                </a:xfrm>
                <a:custGeom>
                  <a:avLst/>
                  <a:gdLst>
                    <a:gd name="connsiteX0" fmla="*/ 0 w 77526"/>
                    <a:gd name="connsiteY0" fmla="*/ 372210 h 372209"/>
                    <a:gd name="connsiteX1" fmla="*/ 0 w 77526"/>
                    <a:gd name="connsiteY1" fmla="*/ 0 h 372209"/>
                    <a:gd name="connsiteX2" fmla="*/ 77526 w 77526"/>
                    <a:gd name="connsiteY2" fmla="*/ 0 h 372209"/>
                    <a:gd name="connsiteX3" fmla="*/ 77526 w 77526"/>
                    <a:gd name="connsiteY3" fmla="*/ 372210 h 372209"/>
                    <a:gd name="connsiteX4" fmla="*/ 0 w 77526"/>
                    <a:gd name="connsiteY4" fmla="*/ 372210 h 372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526" h="372209">
                      <a:moveTo>
                        <a:pt x="0" y="372210"/>
                      </a:moveTo>
                      <a:lnTo>
                        <a:pt x="0" y="0"/>
                      </a:lnTo>
                      <a:lnTo>
                        <a:pt x="77526" y="0"/>
                      </a:lnTo>
                      <a:lnTo>
                        <a:pt x="77526" y="372210"/>
                      </a:lnTo>
                      <a:lnTo>
                        <a:pt x="0" y="372210"/>
                      </a:ln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49" name="Forma Livre: Forma 48">
                  <a:extLst>
                    <a:ext uri="{FF2B5EF4-FFF2-40B4-BE49-F238E27FC236}">
                      <a16:creationId xmlns:a16="http://schemas.microsoft.com/office/drawing/2014/main" id="{D7AC643C-B771-C0A4-89FC-96AA5030F88F}"/>
                    </a:ext>
                  </a:extLst>
                </p:cNvPr>
                <p:cNvSpPr/>
                <p:nvPr/>
              </p:nvSpPr>
              <p:spPr>
                <a:xfrm>
                  <a:off x="10389337" y="2142761"/>
                  <a:ext cx="295674" cy="284356"/>
                </a:xfrm>
                <a:custGeom>
                  <a:avLst/>
                  <a:gdLst>
                    <a:gd name="connsiteX0" fmla="*/ 147271 w 295674"/>
                    <a:gd name="connsiteY0" fmla="*/ 284356 h 284356"/>
                    <a:gd name="connsiteX1" fmla="*/ 0 w 295674"/>
                    <a:gd name="connsiteY1" fmla="*/ 143168 h 284356"/>
                    <a:gd name="connsiteX2" fmla="*/ 0 w 295674"/>
                    <a:gd name="connsiteY2" fmla="*/ 142178 h 284356"/>
                    <a:gd name="connsiteX3" fmla="*/ 148403 w 295674"/>
                    <a:gd name="connsiteY3" fmla="*/ 0 h 284356"/>
                    <a:gd name="connsiteX4" fmla="*/ 295674 w 295674"/>
                    <a:gd name="connsiteY4" fmla="*/ 141188 h 284356"/>
                    <a:gd name="connsiteX5" fmla="*/ 295674 w 295674"/>
                    <a:gd name="connsiteY5" fmla="*/ 142178 h 284356"/>
                    <a:gd name="connsiteX6" fmla="*/ 147271 w 295674"/>
                    <a:gd name="connsiteY6" fmla="*/ 284356 h 284356"/>
                    <a:gd name="connsiteX7" fmla="*/ 219138 w 295674"/>
                    <a:gd name="connsiteY7" fmla="*/ 142178 h 284356"/>
                    <a:gd name="connsiteX8" fmla="*/ 147271 w 295674"/>
                    <a:gd name="connsiteY8" fmla="*/ 66774 h 284356"/>
                    <a:gd name="connsiteX9" fmla="*/ 76394 w 295674"/>
                    <a:gd name="connsiteY9" fmla="*/ 141188 h 284356"/>
                    <a:gd name="connsiteX10" fmla="*/ 76394 w 295674"/>
                    <a:gd name="connsiteY10" fmla="*/ 142178 h 284356"/>
                    <a:gd name="connsiteX11" fmla="*/ 148261 w 295674"/>
                    <a:gd name="connsiteY11" fmla="*/ 217582 h 284356"/>
                    <a:gd name="connsiteX12" fmla="*/ 219138 w 295674"/>
                    <a:gd name="connsiteY12" fmla="*/ 143168 h 284356"/>
                    <a:gd name="connsiteX13" fmla="*/ 219138 w 295674"/>
                    <a:gd name="connsiteY13" fmla="*/ 142178 h 284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95674" h="284356">
                      <a:moveTo>
                        <a:pt x="147271" y="284356"/>
                      </a:moveTo>
                      <a:cubicBezTo>
                        <a:pt x="62672" y="284356"/>
                        <a:pt x="0" y="221685"/>
                        <a:pt x="0" y="143168"/>
                      </a:cubicBezTo>
                      <a:lnTo>
                        <a:pt x="0" y="142178"/>
                      </a:lnTo>
                      <a:cubicBezTo>
                        <a:pt x="0" y="63662"/>
                        <a:pt x="63237" y="0"/>
                        <a:pt x="148403" y="0"/>
                      </a:cubicBezTo>
                      <a:cubicBezTo>
                        <a:pt x="233568" y="0"/>
                        <a:pt x="295674" y="62672"/>
                        <a:pt x="295674" y="141188"/>
                      </a:cubicBezTo>
                      <a:lnTo>
                        <a:pt x="295674" y="142178"/>
                      </a:lnTo>
                      <a:cubicBezTo>
                        <a:pt x="295674" y="220694"/>
                        <a:pt x="232437" y="284356"/>
                        <a:pt x="147271" y="284356"/>
                      </a:cubicBezTo>
                      <a:close/>
                      <a:moveTo>
                        <a:pt x="219138" y="142178"/>
                      </a:moveTo>
                      <a:cubicBezTo>
                        <a:pt x="219138" y="101859"/>
                        <a:pt x="190137" y="66774"/>
                        <a:pt x="147271" y="66774"/>
                      </a:cubicBezTo>
                      <a:cubicBezTo>
                        <a:pt x="104405" y="66774"/>
                        <a:pt x="76394" y="100869"/>
                        <a:pt x="76394" y="141188"/>
                      </a:cubicBezTo>
                      <a:lnTo>
                        <a:pt x="76394" y="142178"/>
                      </a:lnTo>
                      <a:cubicBezTo>
                        <a:pt x="76394" y="182497"/>
                        <a:pt x="105396" y="217582"/>
                        <a:pt x="148261" y="217582"/>
                      </a:cubicBezTo>
                      <a:cubicBezTo>
                        <a:pt x="191127" y="217582"/>
                        <a:pt x="219138" y="183487"/>
                        <a:pt x="219138" y="143168"/>
                      </a:cubicBezTo>
                      <a:lnTo>
                        <a:pt x="219138" y="142178"/>
                      </a:ln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50" name="Forma Livre: Forma 49">
                  <a:extLst>
                    <a:ext uri="{FF2B5EF4-FFF2-40B4-BE49-F238E27FC236}">
                      <a16:creationId xmlns:a16="http://schemas.microsoft.com/office/drawing/2014/main" id="{63073157-2857-B7F1-1A6B-6C26BAA34EE8}"/>
                    </a:ext>
                  </a:extLst>
                </p:cNvPr>
                <p:cNvSpPr/>
                <p:nvPr/>
              </p:nvSpPr>
              <p:spPr>
                <a:xfrm>
                  <a:off x="10728443" y="2142620"/>
                  <a:ext cx="287044" cy="361033"/>
                </a:xfrm>
                <a:custGeom>
                  <a:avLst/>
                  <a:gdLst>
                    <a:gd name="connsiteX0" fmla="*/ 134822 w 287044"/>
                    <a:gd name="connsiteY0" fmla="*/ 361033 h 361033"/>
                    <a:gd name="connsiteX1" fmla="*/ 14006 w 287044"/>
                    <a:gd name="connsiteY1" fmla="*/ 332456 h 361033"/>
                    <a:gd name="connsiteX2" fmla="*/ 40461 w 287044"/>
                    <a:gd name="connsiteY2" fmla="*/ 274312 h 361033"/>
                    <a:gd name="connsiteX3" fmla="*/ 132700 w 287044"/>
                    <a:gd name="connsiteY3" fmla="*/ 299352 h 361033"/>
                    <a:gd name="connsiteX4" fmla="*/ 210650 w 287044"/>
                    <a:gd name="connsiteY4" fmla="*/ 224939 h 361033"/>
                    <a:gd name="connsiteX5" fmla="*/ 210650 w 287044"/>
                    <a:gd name="connsiteY5" fmla="*/ 211640 h 361033"/>
                    <a:gd name="connsiteX6" fmla="*/ 121382 w 287044"/>
                    <a:gd name="connsiteY6" fmla="*/ 255921 h 361033"/>
                    <a:gd name="connsiteX7" fmla="*/ 0 w 287044"/>
                    <a:gd name="connsiteY7" fmla="*/ 128455 h 361033"/>
                    <a:gd name="connsiteX8" fmla="*/ 0 w 287044"/>
                    <a:gd name="connsiteY8" fmla="*/ 127465 h 361033"/>
                    <a:gd name="connsiteX9" fmla="*/ 121382 w 287044"/>
                    <a:gd name="connsiteY9" fmla="*/ 0 h 361033"/>
                    <a:gd name="connsiteX10" fmla="*/ 209518 w 287044"/>
                    <a:gd name="connsiteY10" fmla="*/ 40744 h 361033"/>
                    <a:gd name="connsiteX11" fmla="*/ 209518 w 287044"/>
                    <a:gd name="connsiteY11" fmla="*/ 5093 h 361033"/>
                    <a:gd name="connsiteX12" fmla="*/ 287044 w 287044"/>
                    <a:gd name="connsiteY12" fmla="*/ 5093 h 361033"/>
                    <a:gd name="connsiteX13" fmla="*/ 287044 w 287044"/>
                    <a:gd name="connsiteY13" fmla="*/ 216592 h 361033"/>
                    <a:gd name="connsiteX14" fmla="*/ 134680 w 287044"/>
                    <a:gd name="connsiteY14" fmla="*/ 360892 h 361033"/>
                    <a:gd name="connsiteX15" fmla="*/ 210791 w 287044"/>
                    <a:gd name="connsiteY15" fmla="*/ 127607 h 361033"/>
                    <a:gd name="connsiteX16" fmla="*/ 144017 w 287044"/>
                    <a:gd name="connsiteY16" fmla="*/ 64369 h 361033"/>
                    <a:gd name="connsiteX17" fmla="*/ 77809 w 287044"/>
                    <a:gd name="connsiteY17" fmla="*/ 127607 h 361033"/>
                    <a:gd name="connsiteX18" fmla="*/ 77809 w 287044"/>
                    <a:gd name="connsiteY18" fmla="*/ 128597 h 361033"/>
                    <a:gd name="connsiteX19" fmla="*/ 144017 w 287044"/>
                    <a:gd name="connsiteY19" fmla="*/ 191834 h 361033"/>
                    <a:gd name="connsiteX20" fmla="*/ 210791 w 287044"/>
                    <a:gd name="connsiteY20" fmla="*/ 128597 h 361033"/>
                    <a:gd name="connsiteX21" fmla="*/ 210791 w 287044"/>
                    <a:gd name="connsiteY21" fmla="*/ 127607 h 361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87044" h="361033">
                      <a:moveTo>
                        <a:pt x="134822" y="361033"/>
                      </a:moveTo>
                      <a:cubicBezTo>
                        <a:pt x="90541" y="361033"/>
                        <a:pt x="48666" y="350847"/>
                        <a:pt x="14006" y="332456"/>
                      </a:cubicBezTo>
                      <a:lnTo>
                        <a:pt x="40461" y="274312"/>
                      </a:lnTo>
                      <a:cubicBezTo>
                        <a:pt x="68472" y="290157"/>
                        <a:pt x="96483" y="299352"/>
                        <a:pt x="132700" y="299352"/>
                      </a:cubicBezTo>
                      <a:cubicBezTo>
                        <a:pt x="185751" y="299352"/>
                        <a:pt x="210650" y="273887"/>
                        <a:pt x="210650" y="224939"/>
                      </a:cubicBezTo>
                      <a:lnTo>
                        <a:pt x="210650" y="211640"/>
                      </a:lnTo>
                      <a:cubicBezTo>
                        <a:pt x="187732" y="239227"/>
                        <a:pt x="162691" y="255921"/>
                        <a:pt x="121382" y="255921"/>
                      </a:cubicBezTo>
                      <a:cubicBezTo>
                        <a:pt x="57720" y="255921"/>
                        <a:pt x="0" y="209518"/>
                        <a:pt x="0" y="128455"/>
                      </a:cubicBezTo>
                      <a:lnTo>
                        <a:pt x="0" y="127465"/>
                      </a:lnTo>
                      <a:cubicBezTo>
                        <a:pt x="0" y="45836"/>
                        <a:pt x="58569" y="0"/>
                        <a:pt x="121382" y="0"/>
                      </a:cubicBezTo>
                      <a:cubicBezTo>
                        <a:pt x="163682" y="0"/>
                        <a:pt x="188722" y="17825"/>
                        <a:pt x="209518" y="40744"/>
                      </a:cubicBezTo>
                      <a:lnTo>
                        <a:pt x="209518" y="5093"/>
                      </a:lnTo>
                      <a:lnTo>
                        <a:pt x="287044" y="5093"/>
                      </a:lnTo>
                      <a:lnTo>
                        <a:pt x="287044" y="216592"/>
                      </a:lnTo>
                      <a:cubicBezTo>
                        <a:pt x="287044" y="319582"/>
                        <a:pt x="236115" y="360892"/>
                        <a:pt x="134680" y="360892"/>
                      </a:cubicBezTo>
                      <a:close/>
                      <a:moveTo>
                        <a:pt x="210791" y="127607"/>
                      </a:moveTo>
                      <a:cubicBezTo>
                        <a:pt x="210791" y="90400"/>
                        <a:pt x="181790" y="64369"/>
                        <a:pt x="144017" y="64369"/>
                      </a:cubicBezTo>
                      <a:cubicBezTo>
                        <a:pt x="106245" y="64369"/>
                        <a:pt x="77809" y="90400"/>
                        <a:pt x="77809" y="127607"/>
                      </a:cubicBezTo>
                      <a:lnTo>
                        <a:pt x="77809" y="128597"/>
                      </a:lnTo>
                      <a:cubicBezTo>
                        <a:pt x="77809" y="166370"/>
                        <a:pt x="106386" y="191834"/>
                        <a:pt x="144017" y="191834"/>
                      </a:cubicBezTo>
                      <a:cubicBezTo>
                        <a:pt x="181648" y="191834"/>
                        <a:pt x="210791" y="165804"/>
                        <a:pt x="210791" y="128597"/>
                      </a:cubicBezTo>
                      <a:lnTo>
                        <a:pt x="210791" y="127607"/>
                      </a:ln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51" name="Forma Livre: Forma 50">
                  <a:extLst>
                    <a:ext uri="{FF2B5EF4-FFF2-40B4-BE49-F238E27FC236}">
                      <a16:creationId xmlns:a16="http://schemas.microsoft.com/office/drawing/2014/main" id="{128ECC47-6AE7-D543-AFA7-DC9AA7F43C6C}"/>
                    </a:ext>
                  </a:extLst>
                </p:cNvPr>
                <p:cNvSpPr/>
                <p:nvPr/>
              </p:nvSpPr>
              <p:spPr>
                <a:xfrm>
                  <a:off x="11086505" y="2048966"/>
                  <a:ext cx="81628" cy="372068"/>
                </a:xfrm>
                <a:custGeom>
                  <a:avLst/>
                  <a:gdLst>
                    <a:gd name="connsiteX0" fmla="*/ 0 w 81628"/>
                    <a:gd name="connsiteY0" fmla="*/ 68755 h 372068"/>
                    <a:gd name="connsiteX1" fmla="*/ 0 w 81628"/>
                    <a:gd name="connsiteY1" fmla="*/ 0 h 372068"/>
                    <a:gd name="connsiteX2" fmla="*/ 81629 w 81628"/>
                    <a:gd name="connsiteY2" fmla="*/ 0 h 372068"/>
                    <a:gd name="connsiteX3" fmla="*/ 81629 w 81628"/>
                    <a:gd name="connsiteY3" fmla="*/ 68755 h 372068"/>
                    <a:gd name="connsiteX4" fmla="*/ 0 w 81628"/>
                    <a:gd name="connsiteY4" fmla="*/ 68755 h 372068"/>
                    <a:gd name="connsiteX5" fmla="*/ 1981 w 81628"/>
                    <a:gd name="connsiteY5" fmla="*/ 372068 h 372068"/>
                    <a:gd name="connsiteX6" fmla="*/ 1981 w 81628"/>
                    <a:gd name="connsiteY6" fmla="*/ 98888 h 372068"/>
                    <a:gd name="connsiteX7" fmla="*/ 79507 w 81628"/>
                    <a:gd name="connsiteY7" fmla="*/ 98888 h 372068"/>
                    <a:gd name="connsiteX8" fmla="*/ 79507 w 81628"/>
                    <a:gd name="connsiteY8" fmla="*/ 372068 h 372068"/>
                    <a:gd name="connsiteX9" fmla="*/ 1981 w 81628"/>
                    <a:gd name="connsiteY9" fmla="*/ 372068 h 372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628" h="372068">
                      <a:moveTo>
                        <a:pt x="0" y="68755"/>
                      </a:moveTo>
                      <a:lnTo>
                        <a:pt x="0" y="0"/>
                      </a:lnTo>
                      <a:lnTo>
                        <a:pt x="81629" y="0"/>
                      </a:lnTo>
                      <a:lnTo>
                        <a:pt x="81629" y="68755"/>
                      </a:lnTo>
                      <a:lnTo>
                        <a:pt x="0" y="68755"/>
                      </a:lnTo>
                      <a:close/>
                      <a:moveTo>
                        <a:pt x="1981" y="372068"/>
                      </a:moveTo>
                      <a:lnTo>
                        <a:pt x="1981" y="98888"/>
                      </a:lnTo>
                      <a:lnTo>
                        <a:pt x="79507" y="98888"/>
                      </a:lnTo>
                      <a:lnTo>
                        <a:pt x="79507" y="372068"/>
                      </a:lnTo>
                      <a:lnTo>
                        <a:pt x="1981" y="372068"/>
                      </a:ln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52" name="Forma Livre: Forma 51">
                  <a:extLst>
                    <a:ext uri="{FF2B5EF4-FFF2-40B4-BE49-F238E27FC236}">
                      <a16:creationId xmlns:a16="http://schemas.microsoft.com/office/drawing/2014/main" id="{86DD63B2-2EF5-8A45-0955-E527E27EE92E}"/>
                    </a:ext>
                  </a:extLst>
                </p:cNvPr>
                <p:cNvSpPr/>
                <p:nvPr/>
              </p:nvSpPr>
              <p:spPr>
                <a:xfrm>
                  <a:off x="11222600" y="2144742"/>
                  <a:ext cx="251252" cy="281385"/>
                </a:xfrm>
                <a:custGeom>
                  <a:avLst/>
                  <a:gdLst>
                    <a:gd name="connsiteX0" fmla="*/ 176414 w 251252"/>
                    <a:gd name="connsiteY0" fmla="*/ 276292 h 281385"/>
                    <a:gd name="connsiteX1" fmla="*/ 176414 w 251252"/>
                    <a:gd name="connsiteY1" fmla="*/ 246725 h 281385"/>
                    <a:gd name="connsiteX2" fmla="*/ 93795 w 251252"/>
                    <a:gd name="connsiteY2" fmla="*/ 281385 h 281385"/>
                    <a:gd name="connsiteX3" fmla="*/ 0 w 251252"/>
                    <a:gd name="connsiteY3" fmla="*/ 197776 h 281385"/>
                    <a:gd name="connsiteX4" fmla="*/ 0 w 251252"/>
                    <a:gd name="connsiteY4" fmla="*/ 196786 h 281385"/>
                    <a:gd name="connsiteX5" fmla="*/ 110064 w 251252"/>
                    <a:gd name="connsiteY5" fmla="*/ 109640 h 281385"/>
                    <a:gd name="connsiteX6" fmla="*/ 176839 w 251252"/>
                    <a:gd name="connsiteY6" fmla="*/ 120816 h 281385"/>
                    <a:gd name="connsiteX7" fmla="*/ 176839 w 251252"/>
                    <a:gd name="connsiteY7" fmla="*/ 116289 h 281385"/>
                    <a:gd name="connsiteX8" fmla="*/ 118270 w 251252"/>
                    <a:gd name="connsiteY8" fmla="*/ 66350 h 281385"/>
                    <a:gd name="connsiteX9" fmla="*/ 42866 w 251252"/>
                    <a:gd name="connsiteY9" fmla="*/ 81063 h 281385"/>
                    <a:gd name="connsiteX10" fmla="*/ 23484 w 251252"/>
                    <a:gd name="connsiteY10" fmla="*/ 21928 h 281385"/>
                    <a:gd name="connsiteX11" fmla="*/ 129446 w 251252"/>
                    <a:gd name="connsiteY11" fmla="*/ 0 h 281385"/>
                    <a:gd name="connsiteX12" fmla="*/ 251252 w 251252"/>
                    <a:gd name="connsiteY12" fmla="*/ 117704 h 281385"/>
                    <a:gd name="connsiteX13" fmla="*/ 251252 w 251252"/>
                    <a:gd name="connsiteY13" fmla="*/ 276292 h 281385"/>
                    <a:gd name="connsiteX14" fmla="*/ 176273 w 251252"/>
                    <a:gd name="connsiteY14" fmla="*/ 276292 h 281385"/>
                    <a:gd name="connsiteX15" fmla="*/ 177970 w 251252"/>
                    <a:gd name="connsiteY15" fmla="*/ 166228 h 281385"/>
                    <a:gd name="connsiteX16" fmla="*/ 128455 w 251252"/>
                    <a:gd name="connsiteY16" fmla="*/ 156042 h 281385"/>
                    <a:gd name="connsiteX17" fmla="*/ 74979 w 251252"/>
                    <a:gd name="connsiteY17" fmla="*/ 193815 h 281385"/>
                    <a:gd name="connsiteX18" fmla="*/ 74979 w 251252"/>
                    <a:gd name="connsiteY18" fmla="*/ 194805 h 281385"/>
                    <a:gd name="connsiteX19" fmla="*/ 117279 w 251252"/>
                    <a:gd name="connsiteY19" fmla="*/ 227909 h 281385"/>
                    <a:gd name="connsiteX20" fmla="*/ 177970 w 251252"/>
                    <a:gd name="connsiteY20" fmla="*/ 179951 h 281385"/>
                    <a:gd name="connsiteX21" fmla="*/ 177970 w 251252"/>
                    <a:gd name="connsiteY21" fmla="*/ 166228 h 281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51252" h="281385">
                      <a:moveTo>
                        <a:pt x="176414" y="276292"/>
                      </a:moveTo>
                      <a:lnTo>
                        <a:pt x="176414" y="246725"/>
                      </a:lnTo>
                      <a:cubicBezTo>
                        <a:pt x="157598" y="267663"/>
                        <a:pt x="131568" y="281385"/>
                        <a:pt x="93795" y="281385"/>
                      </a:cubicBezTo>
                      <a:cubicBezTo>
                        <a:pt x="42300" y="281385"/>
                        <a:pt x="0" y="251818"/>
                        <a:pt x="0" y="197776"/>
                      </a:cubicBezTo>
                      <a:lnTo>
                        <a:pt x="0" y="196786"/>
                      </a:lnTo>
                      <a:cubicBezTo>
                        <a:pt x="0" y="137085"/>
                        <a:pt x="45412" y="109640"/>
                        <a:pt x="110064" y="109640"/>
                      </a:cubicBezTo>
                      <a:cubicBezTo>
                        <a:pt x="137651" y="109640"/>
                        <a:pt x="157457" y="114167"/>
                        <a:pt x="176839" y="120816"/>
                      </a:cubicBezTo>
                      <a:lnTo>
                        <a:pt x="176839" y="116289"/>
                      </a:lnTo>
                      <a:cubicBezTo>
                        <a:pt x="176839" y="84175"/>
                        <a:pt x="156891" y="66350"/>
                        <a:pt x="118270" y="66350"/>
                      </a:cubicBezTo>
                      <a:cubicBezTo>
                        <a:pt x="88702" y="66350"/>
                        <a:pt x="67764" y="72009"/>
                        <a:pt x="42866" y="81063"/>
                      </a:cubicBezTo>
                      <a:lnTo>
                        <a:pt x="23484" y="21928"/>
                      </a:lnTo>
                      <a:cubicBezTo>
                        <a:pt x="53617" y="8630"/>
                        <a:pt x="83185" y="0"/>
                        <a:pt x="129446" y="0"/>
                      </a:cubicBezTo>
                      <a:cubicBezTo>
                        <a:pt x="214045" y="0"/>
                        <a:pt x="251252" y="43856"/>
                        <a:pt x="251252" y="117704"/>
                      </a:cubicBezTo>
                      <a:lnTo>
                        <a:pt x="251252" y="276292"/>
                      </a:lnTo>
                      <a:lnTo>
                        <a:pt x="176273" y="276292"/>
                      </a:lnTo>
                      <a:close/>
                      <a:moveTo>
                        <a:pt x="177970" y="166228"/>
                      </a:moveTo>
                      <a:cubicBezTo>
                        <a:pt x="164672" y="160145"/>
                        <a:pt x="147413" y="156042"/>
                        <a:pt x="128455" y="156042"/>
                      </a:cubicBezTo>
                      <a:cubicBezTo>
                        <a:pt x="95351" y="156042"/>
                        <a:pt x="74979" y="169340"/>
                        <a:pt x="74979" y="193815"/>
                      </a:cubicBezTo>
                      <a:lnTo>
                        <a:pt x="74979" y="194805"/>
                      </a:lnTo>
                      <a:cubicBezTo>
                        <a:pt x="74979" y="215743"/>
                        <a:pt x="92380" y="227909"/>
                        <a:pt x="117279" y="227909"/>
                      </a:cubicBezTo>
                      <a:cubicBezTo>
                        <a:pt x="153496" y="227909"/>
                        <a:pt x="177970" y="207962"/>
                        <a:pt x="177970" y="179951"/>
                      </a:cubicBezTo>
                      <a:lnTo>
                        <a:pt x="177970" y="166228"/>
                      </a:ln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</p:grpSp>
        </p:grpSp>
        <p:grpSp>
          <p:nvGrpSpPr>
            <p:cNvPr id="11" name="Gráfico 4">
              <a:extLst>
                <a:ext uri="{FF2B5EF4-FFF2-40B4-BE49-F238E27FC236}">
                  <a16:creationId xmlns:a16="http://schemas.microsoft.com/office/drawing/2014/main" id="{AAE524D3-6771-007F-6B08-FED04E9B6C4B}"/>
                </a:ext>
              </a:extLst>
            </p:cNvPr>
            <p:cNvGrpSpPr/>
            <p:nvPr/>
          </p:nvGrpSpPr>
          <p:grpSpPr>
            <a:xfrm>
              <a:off x="9995779" y="911443"/>
              <a:ext cx="1371842" cy="348583"/>
              <a:chOff x="9856558" y="1145110"/>
              <a:chExt cx="1371842" cy="348583"/>
            </a:xfrm>
            <a:solidFill>
              <a:srgbClr val="292454"/>
            </a:solidFill>
          </p:grpSpPr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id="{39E8065D-0FEA-DB03-32B0-A11FD93B870A}"/>
                  </a:ext>
                </a:extLst>
              </p:cNvPr>
              <p:cNvSpPr/>
              <p:nvPr/>
            </p:nvSpPr>
            <p:spPr>
              <a:xfrm>
                <a:off x="9856558" y="1151051"/>
                <a:ext cx="95351" cy="121240"/>
              </a:xfrm>
              <a:custGeom>
                <a:avLst/>
                <a:gdLst>
                  <a:gd name="connsiteX0" fmla="*/ 54608 w 95351"/>
                  <a:gd name="connsiteY0" fmla="*/ 121240 h 121240"/>
                  <a:gd name="connsiteX1" fmla="*/ 40744 w 95351"/>
                  <a:gd name="connsiteY1" fmla="*/ 121240 h 121240"/>
                  <a:gd name="connsiteX2" fmla="*/ 40744 w 95351"/>
                  <a:gd name="connsiteY2" fmla="*/ 12591 h 121240"/>
                  <a:gd name="connsiteX3" fmla="*/ 0 w 95351"/>
                  <a:gd name="connsiteY3" fmla="*/ 12591 h 121240"/>
                  <a:gd name="connsiteX4" fmla="*/ 0 w 95351"/>
                  <a:gd name="connsiteY4" fmla="*/ 0 h 121240"/>
                  <a:gd name="connsiteX5" fmla="*/ 95351 w 95351"/>
                  <a:gd name="connsiteY5" fmla="*/ 0 h 121240"/>
                  <a:gd name="connsiteX6" fmla="*/ 95351 w 95351"/>
                  <a:gd name="connsiteY6" fmla="*/ 12591 h 121240"/>
                  <a:gd name="connsiteX7" fmla="*/ 54608 w 95351"/>
                  <a:gd name="connsiteY7" fmla="*/ 12591 h 121240"/>
                  <a:gd name="connsiteX8" fmla="*/ 54608 w 95351"/>
                  <a:gd name="connsiteY8" fmla="*/ 121240 h 121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351" h="121240">
                    <a:moveTo>
                      <a:pt x="54608" y="121240"/>
                    </a:moveTo>
                    <a:lnTo>
                      <a:pt x="40744" y="121240"/>
                    </a:lnTo>
                    <a:lnTo>
                      <a:pt x="40744" y="12591"/>
                    </a:lnTo>
                    <a:lnTo>
                      <a:pt x="0" y="12591"/>
                    </a:lnTo>
                    <a:lnTo>
                      <a:pt x="0" y="0"/>
                    </a:lnTo>
                    <a:lnTo>
                      <a:pt x="95351" y="0"/>
                    </a:lnTo>
                    <a:lnTo>
                      <a:pt x="95351" y="12591"/>
                    </a:lnTo>
                    <a:lnTo>
                      <a:pt x="54608" y="12591"/>
                    </a:lnTo>
                    <a:lnTo>
                      <a:pt x="54608" y="12124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id="{379013D2-5714-6DA0-8D98-331CB824EB3A}"/>
                  </a:ext>
                </a:extLst>
              </p:cNvPr>
              <p:cNvSpPr/>
              <p:nvPr/>
            </p:nvSpPr>
            <p:spPr>
              <a:xfrm>
                <a:off x="9947807" y="1180760"/>
                <a:ext cx="93512" cy="93653"/>
              </a:xfrm>
              <a:custGeom>
                <a:avLst/>
                <a:gdLst>
                  <a:gd name="connsiteX0" fmla="*/ 46402 w 93512"/>
                  <a:gd name="connsiteY0" fmla="*/ 93654 h 93653"/>
                  <a:gd name="connsiteX1" fmla="*/ 0 w 93512"/>
                  <a:gd name="connsiteY1" fmla="*/ 46968 h 93653"/>
                  <a:gd name="connsiteX2" fmla="*/ 46827 w 93512"/>
                  <a:gd name="connsiteY2" fmla="*/ 0 h 93653"/>
                  <a:gd name="connsiteX3" fmla="*/ 93512 w 93512"/>
                  <a:gd name="connsiteY3" fmla="*/ 46685 h 93653"/>
                  <a:gd name="connsiteX4" fmla="*/ 46544 w 93512"/>
                  <a:gd name="connsiteY4" fmla="*/ 93654 h 93653"/>
                  <a:gd name="connsiteX5" fmla="*/ 46402 w 93512"/>
                  <a:gd name="connsiteY5" fmla="*/ 11884 h 93653"/>
                  <a:gd name="connsiteX6" fmla="*/ 13581 w 93512"/>
                  <a:gd name="connsiteY6" fmla="*/ 46685 h 93653"/>
                  <a:gd name="connsiteX7" fmla="*/ 46685 w 93512"/>
                  <a:gd name="connsiteY7" fmla="*/ 81629 h 93653"/>
                  <a:gd name="connsiteX8" fmla="*/ 79648 w 93512"/>
                  <a:gd name="connsiteY8" fmla="*/ 46968 h 93653"/>
                  <a:gd name="connsiteX9" fmla="*/ 46402 w 93512"/>
                  <a:gd name="connsiteY9" fmla="*/ 11742 h 9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512" h="93653">
                    <a:moveTo>
                      <a:pt x="46402" y="93654"/>
                    </a:moveTo>
                    <a:cubicBezTo>
                      <a:pt x="19523" y="93654"/>
                      <a:pt x="0" y="72575"/>
                      <a:pt x="0" y="46968"/>
                    </a:cubicBezTo>
                    <a:cubicBezTo>
                      <a:pt x="0" y="21362"/>
                      <a:pt x="19806" y="0"/>
                      <a:pt x="46827" y="0"/>
                    </a:cubicBezTo>
                    <a:cubicBezTo>
                      <a:pt x="73848" y="0"/>
                      <a:pt x="93512" y="21079"/>
                      <a:pt x="93512" y="46685"/>
                    </a:cubicBezTo>
                    <a:cubicBezTo>
                      <a:pt x="93512" y="72292"/>
                      <a:pt x="73565" y="93654"/>
                      <a:pt x="46544" y="93654"/>
                    </a:cubicBezTo>
                    <a:close/>
                    <a:moveTo>
                      <a:pt x="46402" y="11884"/>
                    </a:moveTo>
                    <a:cubicBezTo>
                      <a:pt x="27021" y="11884"/>
                      <a:pt x="13581" y="27304"/>
                      <a:pt x="13581" y="46685"/>
                    </a:cubicBezTo>
                    <a:cubicBezTo>
                      <a:pt x="13581" y="66067"/>
                      <a:pt x="27728" y="81629"/>
                      <a:pt x="46685" y="81629"/>
                    </a:cubicBezTo>
                    <a:cubicBezTo>
                      <a:pt x="65642" y="81629"/>
                      <a:pt x="79648" y="66208"/>
                      <a:pt x="79648" y="46968"/>
                    </a:cubicBezTo>
                    <a:cubicBezTo>
                      <a:pt x="79648" y="27728"/>
                      <a:pt x="65218" y="11742"/>
                      <a:pt x="46402" y="11742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6B27B2CA-5D90-1E3C-A1A8-5386585BE271}"/>
                  </a:ext>
                </a:extLst>
              </p:cNvPr>
              <p:cNvSpPr/>
              <p:nvPr/>
            </p:nvSpPr>
            <p:spPr>
              <a:xfrm>
                <a:off x="10059851" y="1145817"/>
                <a:ext cx="90541" cy="128455"/>
              </a:xfrm>
              <a:custGeom>
                <a:avLst/>
                <a:gdLst>
                  <a:gd name="connsiteX0" fmla="*/ 77243 w 90541"/>
                  <a:gd name="connsiteY0" fmla="*/ 126475 h 128455"/>
                  <a:gd name="connsiteX1" fmla="*/ 77243 w 90541"/>
                  <a:gd name="connsiteY1" fmla="*/ 108508 h 128455"/>
                  <a:gd name="connsiteX2" fmla="*/ 42866 w 90541"/>
                  <a:gd name="connsiteY2" fmla="*/ 128455 h 128455"/>
                  <a:gd name="connsiteX3" fmla="*/ 0 w 90541"/>
                  <a:gd name="connsiteY3" fmla="*/ 81770 h 128455"/>
                  <a:gd name="connsiteX4" fmla="*/ 42866 w 90541"/>
                  <a:gd name="connsiteY4" fmla="*/ 34943 h 128455"/>
                  <a:gd name="connsiteX5" fmla="*/ 77243 w 90541"/>
                  <a:gd name="connsiteY5" fmla="*/ 54042 h 128455"/>
                  <a:gd name="connsiteX6" fmla="*/ 77243 w 90541"/>
                  <a:gd name="connsiteY6" fmla="*/ 0 h 128455"/>
                  <a:gd name="connsiteX7" fmla="*/ 90541 w 90541"/>
                  <a:gd name="connsiteY7" fmla="*/ 0 h 128455"/>
                  <a:gd name="connsiteX8" fmla="*/ 90541 w 90541"/>
                  <a:gd name="connsiteY8" fmla="*/ 126475 h 128455"/>
                  <a:gd name="connsiteX9" fmla="*/ 77243 w 90541"/>
                  <a:gd name="connsiteY9" fmla="*/ 126475 h 128455"/>
                  <a:gd name="connsiteX10" fmla="*/ 45412 w 90541"/>
                  <a:gd name="connsiteY10" fmla="*/ 46968 h 128455"/>
                  <a:gd name="connsiteX11" fmla="*/ 13864 w 90541"/>
                  <a:gd name="connsiteY11" fmla="*/ 81629 h 128455"/>
                  <a:gd name="connsiteX12" fmla="*/ 45412 w 90541"/>
                  <a:gd name="connsiteY12" fmla="*/ 116430 h 128455"/>
                  <a:gd name="connsiteX13" fmla="*/ 77809 w 90541"/>
                  <a:gd name="connsiteY13" fmla="*/ 81629 h 128455"/>
                  <a:gd name="connsiteX14" fmla="*/ 45412 w 90541"/>
                  <a:gd name="connsiteY14" fmla="*/ 46968 h 128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541" h="128455">
                    <a:moveTo>
                      <a:pt x="77243" y="126475"/>
                    </a:moveTo>
                    <a:lnTo>
                      <a:pt x="77243" y="108508"/>
                    </a:lnTo>
                    <a:cubicBezTo>
                      <a:pt x="70028" y="119260"/>
                      <a:pt x="59418" y="128455"/>
                      <a:pt x="42866" y="128455"/>
                    </a:cubicBezTo>
                    <a:cubicBezTo>
                      <a:pt x="21362" y="128455"/>
                      <a:pt x="0" y="111479"/>
                      <a:pt x="0" y="81770"/>
                    </a:cubicBezTo>
                    <a:cubicBezTo>
                      <a:pt x="0" y="52061"/>
                      <a:pt x="21362" y="34943"/>
                      <a:pt x="42866" y="34943"/>
                    </a:cubicBezTo>
                    <a:cubicBezTo>
                      <a:pt x="59559" y="34943"/>
                      <a:pt x="70311" y="43997"/>
                      <a:pt x="77243" y="54042"/>
                    </a:cubicBezTo>
                    <a:lnTo>
                      <a:pt x="77243" y="0"/>
                    </a:lnTo>
                    <a:lnTo>
                      <a:pt x="90541" y="0"/>
                    </a:lnTo>
                    <a:lnTo>
                      <a:pt x="90541" y="126475"/>
                    </a:lnTo>
                    <a:lnTo>
                      <a:pt x="77243" y="126475"/>
                    </a:lnTo>
                    <a:close/>
                    <a:moveTo>
                      <a:pt x="45412" y="46968"/>
                    </a:moveTo>
                    <a:cubicBezTo>
                      <a:pt x="28153" y="46968"/>
                      <a:pt x="13864" y="59842"/>
                      <a:pt x="13864" y="81629"/>
                    </a:cubicBezTo>
                    <a:cubicBezTo>
                      <a:pt x="13864" y="103415"/>
                      <a:pt x="28436" y="116430"/>
                      <a:pt x="45412" y="116430"/>
                    </a:cubicBezTo>
                    <a:cubicBezTo>
                      <a:pt x="62389" y="116430"/>
                      <a:pt x="77809" y="102566"/>
                      <a:pt x="77809" y="81629"/>
                    </a:cubicBezTo>
                    <a:cubicBezTo>
                      <a:pt x="77809" y="60691"/>
                      <a:pt x="62106" y="46968"/>
                      <a:pt x="45412" y="46968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E4F661B1-0899-B4DD-C659-F69BE5B2C7D6}"/>
                  </a:ext>
                </a:extLst>
              </p:cNvPr>
              <p:cNvSpPr/>
              <p:nvPr/>
            </p:nvSpPr>
            <p:spPr>
              <a:xfrm>
                <a:off x="10173594" y="1181468"/>
                <a:ext cx="78657" cy="92663"/>
              </a:xfrm>
              <a:custGeom>
                <a:avLst/>
                <a:gdLst>
                  <a:gd name="connsiteX0" fmla="*/ 11884 w 78657"/>
                  <a:gd name="connsiteY0" fmla="*/ 18391 h 92663"/>
                  <a:gd name="connsiteX1" fmla="*/ 7922 w 78657"/>
                  <a:gd name="connsiteY1" fmla="*/ 7498 h 92663"/>
                  <a:gd name="connsiteX2" fmla="*/ 40461 w 78657"/>
                  <a:gd name="connsiteY2" fmla="*/ 0 h 92663"/>
                  <a:gd name="connsiteX3" fmla="*/ 78658 w 78657"/>
                  <a:gd name="connsiteY3" fmla="*/ 36075 h 92663"/>
                  <a:gd name="connsiteX4" fmla="*/ 78658 w 78657"/>
                  <a:gd name="connsiteY4" fmla="*/ 90824 h 92663"/>
                  <a:gd name="connsiteX5" fmla="*/ 65784 w 78657"/>
                  <a:gd name="connsiteY5" fmla="*/ 90824 h 92663"/>
                  <a:gd name="connsiteX6" fmla="*/ 65784 w 78657"/>
                  <a:gd name="connsiteY6" fmla="*/ 77243 h 92663"/>
                  <a:gd name="connsiteX7" fmla="*/ 33387 w 78657"/>
                  <a:gd name="connsiteY7" fmla="*/ 92663 h 92663"/>
                  <a:gd name="connsiteX8" fmla="*/ 0 w 78657"/>
                  <a:gd name="connsiteY8" fmla="*/ 64652 h 92663"/>
                  <a:gd name="connsiteX9" fmla="*/ 38339 w 78657"/>
                  <a:gd name="connsiteY9" fmla="*/ 35509 h 92663"/>
                  <a:gd name="connsiteX10" fmla="*/ 65925 w 78657"/>
                  <a:gd name="connsiteY10" fmla="*/ 39329 h 92663"/>
                  <a:gd name="connsiteX11" fmla="*/ 65925 w 78657"/>
                  <a:gd name="connsiteY11" fmla="*/ 36217 h 92663"/>
                  <a:gd name="connsiteX12" fmla="*/ 39187 w 78657"/>
                  <a:gd name="connsiteY12" fmla="*/ 11742 h 92663"/>
                  <a:gd name="connsiteX13" fmla="*/ 12025 w 78657"/>
                  <a:gd name="connsiteY13" fmla="*/ 18391 h 92663"/>
                  <a:gd name="connsiteX14" fmla="*/ 13440 w 78657"/>
                  <a:gd name="connsiteY14" fmla="*/ 64086 h 92663"/>
                  <a:gd name="connsiteX15" fmla="*/ 35934 w 78657"/>
                  <a:gd name="connsiteY15" fmla="*/ 82053 h 92663"/>
                  <a:gd name="connsiteX16" fmla="*/ 65925 w 78657"/>
                  <a:gd name="connsiteY16" fmla="*/ 57862 h 92663"/>
                  <a:gd name="connsiteX17" fmla="*/ 65925 w 78657"/>
                  <a:gd name="connsiteY17" fmla="*/ 49232 h 92663"/>
                  <a:gd name="connsiteX18" fmla="*/ 39612 w 78657"/>
                  <a:gd name="connsiteY18" fmla="*/ 45412 h 92663"/>
                  <a:gd name="connsiteX19" fmla="*/ 13440 w 78657"/>
                  <a:gd name="connsiteY19" fmla="*/ 64086 h 9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657" h="92663">
                    <a:moveTo>
                      <a:pt x="11884" y="18391"/>
                    </a:moveTo>
                    <a:lnTo>
                      <a:pt x="7922" y="7498"/>
                    </a:lnTo>
                    <a:cubicBezTo>
                      <a:pt x="17825" y="2971"/>
                      <a:pt x="27445" y="0"/>
                      <a:pt x="40461" y="0"/>
                    </a:cubicBezTo>
                    <a:cubicBezTo>
                      <a:pt x="64935" y="0"/>
                      <a:pt x="78658" y="12449"/>
                      <a:pt x="78658" y="36075"/>
                    </a:cubicBezTo>
                    <a:lnTo>
                      <a:pt x="78658" y="90824"/>
                    </a:lnTo>
                    <a:lnTo>
                      <a:pt x="65784" y="90824"/>
                    </a:lnTo>
                    <a:lnTo>
                      <a:pt x="65784" y="77243"/>
                    </a:lnTo>
                    <a:cubicBezTo>
                      <a:pt x="59559" y="85448"/>
                      <a:pt x="49090" y="92663"/>
                      <a:pt x="33387" y="92663"/>
                    </a:cubicBezTo>
                    <a:cubicBezTo>
                      <a:pt x="16694" y="92663"/>
                      <a:pt x="0" y="83326"/>
                      <a:pt x="0" y="64652"/>
                    </a:cubicBezTo>
                    <a:cubicBezTo>
                      <a:pt x="0" y="45978"/>
                      <a:pt x="15562" y="35509"/>
                      <a:pt x="38339" y="35509"/>
                    </a:cubicBezTo>
                    <a:cubicBezTo>
                      <a:pt x="49798" y="35509"/>
                      <a:pt x="57862" y="37065"/>
                      <a:pt x="65925" y="39329"/>
                    </a:cubicBezTo>
                    <a:lnTo>
                      <a:pt x="65925" y="36217"/>
                    </a:lnTo>
                    <a:cubicBezTo>
                      <a:pt x="65925" y="20089"/>
                      <a:pt x="56022" y="11742"/>
                      <a:pt x="39187" y="11742"/>
                    </a:cubicBezTo>
                    <a:cubicBezTo>
                      <a:pt x="28577" y="11742"/>
                      <a:pt x="20230" y="14571"/>
                      <a:pt x="12025" y="18391"/>
                    </a:cubicBezTo>
                    <a:close/>
                    <a:moveTo>
                      <a:pt x="13440" y="64086"/>
                    </a:moveTo>
                    <a:cubicBezTo>
                      <a:pt x="13440" y="75545"/>
                      <a:pt x="23909" y="82053"/>
                      <a:pt x="35934" y="82053"/>
                    </a:cubicBezTo>
                    <a:cubicBezTo>
                      <a:pt x="52344" y="82053"/>
                      <a:pt x="65925" y="72009"/>
                      <a:pt x="65925" y="57862"/>
                    </a:cubicBezTo>
                    <a:lnTo>
                      <a:pt x="65925" y="49232"/>
                    </a:lnTo>
                    <a:cubicBezTo>
                      <a:pt x="59276" y="47393"/>
                      <a:pt x="50505" y="45412"/>
                      <a:pt x="39612" y="45412"/>
                    </a:cubicBezTo>
                    <a:cubicBezTo>
                      <a:pt x="22777" y="45412"/>
                      <a:pt x="13440" y="52627"/>
                      <a:pt x="13440" y="64086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F9F2BE28-9D4A-19D6-B13A-250F180E770D}"/>
                  </a:ext>
                </a:extLst>
              </p:cNvPr>
              <p:cNvSpPr/>
              <p:nvPr/>
            </p:nvSpPr>
            <p:spPr>
              <a:xfrm>
                <a:off x="10273189" y="1181468"/>
                <a:ext cx="69037" cy="92804"/>
              </a:xfrm>
              <a:custGeom>
                <a:avLst/>
                <a:gdLst>
                  <a:gd name="connsiteX0" fmla="*/ 37065 w 69037"/>
                  <a:gd name="connsiteY0" fmla="*/ 92522 h 92804"/>
                  <a:gd name="connsiteX1" fmla="*/ 0 w 69037"/>
                  <a:gd name="connsiteY1" fmla="*/ 79365 h 92804"/>
                  <a:gd name="connsiteX2" fmla="*/ 6791 w 69037"/>
                  <a:gd name="connsiteY2" fmla="*/ 69887 h 92804"/>
                  <a:gd name="connsiteX3" fmla="*/ 37773 w 69037"/>
                  <a:gd name="connsiteY3" fmla="*/ 81346 h 92804"/>
                  <a:gd name="connsiteX4" fmla="*/ 56305 w 69037"/>
                  <a:gd name="connsiteY4" fmla="*/ 67199 h 92804"/>
                  <a:gd name="connsiteX5" fmla="*/ 56305 w 69037"/>
                  <a:gd name="connsiteY5" fmla="*/ 66916 h 92804"/>
                  <a:gd name="connsiteX6" fmla="*/ 33953 w 69037"/>
                  <a:gd name="connsiteY6" fmla="*/ 51212 h 92804"/>
                  <a:gd name="connsiteX7" fmla="*/ 4386 w 69037"/>
                  <a:gd name="connsiteY7" fmla="*/ 25889 h 92804"/>
                  <a:gd name="connsiteX8" fmla="*/ 4386 w 69037"/>
                  <a:gd name="connsiteY8" fmla="*/ 25606 h 92804"/>
                  <a:gd name="connsiteX9" fmla="*/ 34943 w 69037"/>
                  <a:gd name="connsiteY9" fmla="*/ 0 h 92804"/>
                  <a:gd name="connsiteX10" fmla="*/ 67199 w 69037"/>
                  <a:gd name="connsiteY10" fmla="*/ 9903 h 92804"/>
                  <a:gd name="connsiteX11" fmla="*/ 61115 w 69037"/>
                  <a:gd name="connsiteY11" fmla="*/ 19947 h 92804"/>
                  <a:gd name="connsiteX12" fmla="*/ 34660 w 69037"/>
                  <a:gd name="connsiteY12" fmla="*/ 11318 h 92804"/>
                  <a:gd name="connsiteX13" fmla="*/ 17259 w 69037"/>
                  <a:gd name="connsiteY13" fmla="*/ 24333 h 92804"/>
                  <a:gd name="connsiteX14" fmla="*/ 17259 w 69037"/>
                  <a:gd name="connsiteY14" fmla="*/ 24616 h 92804"/>
                  <a:gd name="connsiteX15" fmla="*/ 40319 w 69037"/>
                  <a:gd name="connsiteY15" fmla="*/ 40036 h 92804"/>
                  <a:gd name="connsiteX16" fmla="*/ 69038 w 69037"/>
                  <a:gd name="connsiteY16" fmla="*/ 65642 h 92804"/>
                  <a:gd name="connsiteX17" fmla="*/ 69038 w 69037"/>
                  <a:gd name="connsiteY17" fmla="*/ 65925 h 92804"/>
                  <a:gd name="connsiteX18" fmla="*/ 37207 w 69037"/>
                  <a:gd name="connsiteY18" fmla="*/ 92805 h 9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9037" h="92804">
                    <a:moveTo>
                      <a:pt x="37065" y="92522"/>
                    </a:moveTo>
                    <a:cubicBezTo>
                      <a:pt x="24192" y="92522"/>
                      <a:pt x="10044" y="87429"/>
                      <a:pt x="0" y="79365"/>
                    </a:cubicBezTo>
                    <a:lnTo>
                      <a:pt x="6791" y="69887"/>
                    </a:lnTo>
                    <a:cubicBezTo>
                      <a:pt x="16552" y="77102"/>
                      <a:pt x="27304" y="81346"/>
                      <a:pt x="37773" y="81346"/>
                    </a:cubicBezTo>
                    <a:cubicBezTo>
                      <a:pt x="48242" y="81346"/>
                      <a:pt x="56305" y="75828"/>
                      <a:pt x="56305" y="67199"/>
                    </a:cubicBezTo>
                    <a:lnTo>
                      <a:pt x="56305" y="66916"/>
                    </a:lnTo>
                    <a:cubicBezTo>
                      <a:pt x="56305" y="57862"/>
                      <a:pt x="45695" y="54466"/>
                      <a:pt x="33953" y="51212"/>
                    </a:cubicBezTo>
                    <a:cubicBezTo>
                      <a:pt x="19947" y="47251"/>
                      <a:pt x="4386" y="42441"/>
                      <a:pt x="4386" y="25889"/>
                    </a:cubicBezTo>
                    <a:lnTo>
                      <a:pt x="4386" y="25606"/>
                    </a:lnTo>
                    <a:cubicBezTo>
                      <a:pt x="4386" y="10186"/>
                      <a:pt x="17259" y="0"/>
                      <a:pt x="34943" y="0"/>
                    </a:cubicBezTo>
                    <a:cubicBezTo>
                      <a:pt x="45837" y="0"/>
                      <a:pt x="58003" y="3820"/>
                      <a:pt x="67199" y="9903"/>
                    </a:cubicBezTo>
                    <a:lnTo>
                      <a:pt x="61115" y="19947"/>
                    </a:lnTo>
                    <a:cubicBezTo>
                      <a:pt x="52769" y="14571"/>
                      <a:pt x="43290" y="11318"/>
                      <a:pt x="34660" y="11318"/>
                    </a:cubicBezTo>
                    <a:cubicBezTo>
                      <a:pt x="24050" y="11318"/>
                      <a:pt x="17259" y="16835"/>
                      <a:pt x="17259" y="24333"/>
                    </a:cubicBezTo>
                    <a:lnTo>
                      <a:pt x="17259" y="24616"/>
                    </a:lnTo>
                    <a:cubicBezTo>
                      <a:pt x="17259" y="33104"/>
                      <a:pt x="28294" y="36358"/>
                      <a:pt x="40319" y="40036"/>
                    </a:cubicBezTo>
                    <a:cubicBezTo>
                      <a:pt x="54183" y="44139"/>
                      <a:pt x="69038" y="49515"/>
                      <a:pt x="69038" y="65642"/>
                    </a:cubicBezTo>
                    <a:lnTo>
                      <a:pt x="69038" y="65925"/>
                    </a:lnTo>
                    <a:cubicBezTo>
                      <a:pt x="69038" y="82902"/>
                      <a:pt x="55032" y="92805"/>
                      <a:pt x="37207" y="9280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48FAA94B-966F-1ACA-3162-4EBC15725AFA}"/>
                  </a:ext>
                </a:extLst>
              </p:cNvPr>
              <p:cNvSpPr/>
              <p:nvPr/>
            </p:nvSpPr>
            <p:spPr>
              <a:xfrm>
                <a:off x="10412114" y="1181468"/>
                <a:ext cx="78657" cy="92663"/>
              </a:xfrm>
              <a:custGeom>
                <a:avLst/>
                <a:gdLst>
                  <a:gd name="connsiteX0" fmla="*/ 12025 w 78657"/>
                  <a:gd name="connsiteY0" fmla="*/ 18391 h 92663"/>
                  <a:gd name="connsiteX1" fmla="*/ 8064 w 78657"/>
                  <a:gd name="connsiteY1" fmla="*/ 7498 h 92663"/>
                  <a:gd name="connsiteX2" fmla="*/ 40602 w 78657"/>
                  <a:gd name="connsiteY2" fmla="*/ 0 h 92663"/>
                  <a:gd name="connsiteX3" fmla="*/ 78658 w 78657"/>
                  <a:gd name="connsiteY3" fmla="*/ 36075 h 92663"/>
                  <a:gd name="connsiteX4" fmla="*/ 78658 w 78657"/>
                  <a:gd name="connsiteY4" fmla="*/ 90824 h 92663"/>
                  <a:gd name="connsiteX5" fmla="*/ 65784 w 78657"/>
                  <a:gd name="connsiteY5" fmla="*/ 90824 h 92663"/>
                  <a:gd name="connsiteX6" fmla="*/ 65784 w 78657"/>
                  <a:gd name="connsiteY6" fmla="*/ 77243 h 92663"/>
                  <a:gd name="connsiteX7" fmla="*/ 33387 w 78657"/>
                  <a:gd name="connsiteY7" fmla="*/ 92663 h 92663"/>
                  <a:gd name="connsiteX8" fmla="*/ 0 w 78657"/>
                  <a:gd name="connsiteY8" fmla="*/ 64652 h 92663"/>
                  <a:gd name="connsiteX9" fmla="*/ 38339 w 78657"/>
                  <a:gd name="connsiteY9" fmla="*/ 35509 h 92663"/>
                  <a:gd name="connsiteX10" fmla="*/ 65925 w 78657"/>
                  <a:gd name="connsiteY10" fmla="*/ 39329 h 92663"/>
                  <a:gd name="connsiteX11" fmla="*/ 65925 w 78657"/>
                  <a:gd name="connsiteY11" fmla="*/ 36217 h 92663"/>
                  <a:gd name="connsiteX12" fmla="*/ 39187 w 78657"/>
                  <a:gd name="connsiteY12" fmla="*/ 11742 h 92663"/>
                  <a:gd name="connsiteX13" fmla="*/ 12025 w 78657"/>
                  <a:gd name="connsiteY13" fmla="*/ 18391 h 92663"/>
                  <a:gd name="connsiteX14" fmla="*/ 13581 w 78657"/>
                  <a:gd name="connsiteY14" fmla="*/ 64086 h 92663"/>
                  <a:gd name="connsiteX15" fmla="*/ 36075 w 78657"/>
                  <a:gd name="connsiteY15" fmla="*/ 82053 h 92663"/>
                  <a:gd name="connsiteX16" fmla="*/ 66067 w 78657"/>
                  <a:gd name="connsiteY16" fmla="*/ 57862 h 92663"/>
                  <a:gd name="connsiteX17" fmla="*/ 66067 w 78657"/>
                  <a:gd name="connsiteY17" fmla="*/ 49232 h 92663"/>
                  <a:gd name="connsiteX18" fmla="*/ 39753 w 78657"/>
                  <a:gd name="connsiteY18" fmla="*/ 45412 h 92663"/>
                  <a:gd name="connsiteX19" fmla="*/ 13581 w 78657"/>
                  <a:gd name="connsiteY19" fmla="*/ 64086 h 9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657" h="92663">
                    <a:moveTo>
                      <a:pt x="12025" y="18391"/>
                    </a:moveTo>
                    <a:lnTo>
                      <a:pt x="8064" y="7498"/>
                    </a:lnTo>
                    <a:cubicBezTo>
                      <a:pt x="17967" y="2971"/>
                      <a:pt x="27587" y="0"/>
                      <a:pt x="40602" y="0"/>
                    </a:cubicBezTo>
                    <a:cubicBezTo>
                      <a:pt x="65077" y="0"/>
                      <a:pt x="78658" y="12449"/>
                      <a:pt x="78658" y="36075"/>
                    </a:cubicBezTo>
                    <a:lnTo>
                      <a:pt x="78658" y="90824"/>
                    </a:lnTo>
                    <a:lnTo>
                      <a:pt x="65784" y="90824"/>
                    </a:lnTo>
                    <a:lnTo>
                      <a:pt x="65784" y="77243"/>
                    </a:lnTo>
                    <a:cubicBezTo>
                      <a:pt x="59559" y="85448"/>
                      <a:pt x="49090" y="92663"/>
                      <a:pt x="33387" y="92663"/>
                    </a:cubicBezTo>
                    <a:cubicBezTo>
                      <a:pt x="16694" y="92663"/>
                      <a:pt x="0" y="83326"/>
                      <a:pt x="0" y="64652"/>
                    </a:cubicBezTo>
                    <a:cubicBezTo>
                      <a:pt x="0" y="45978"/>
                      <a:pt x="15562" y="35509"/>
                      <a:pt x="38339" y="35509"/>
                    </a:cubicBezTo>
                    <a:cubicBezTo>
                      <a:pt x="49798" y="35509"/>
                      <a:pt x="57862" y="37065"/>
                      <a:pt x="65925" y="39329"/>
                    </a:cubicBezTo>
                    <a:lnTo>
                      <a:pt x="65925" y="36217"/>
                    </a:lnTo>
                    <a:cubicBezTo>
                      <a:pt x="65925" y="20089"/>
                      <a:pt x="56022" y="11742"/>
                      <a:pt x="39187" y="11742"/>
                    </a:cubicBezTo>
                    <a:cubicBezTo>
                      <a:pt x="28577" y="11742"/>
                      <a:pt x="20230" y="14571"/>
                      <a:pt x="12025" y="18391"/>
                    </a:cubicBezTo>
                    <a:close/>
                    <a:moveTo>
                      <a:pt x="13581" y="64086"/>
                    </a:moveTo>
                    <a:cubicBezTo>
                      <a:pt x="13581" y="75545"/>
                      <a:pt x="24050" y="82053"/>
                      <a:pt x="36075" y="82053"/>
                    </a:cubicBezTo>
                    <a:cubicBezTo>
                      <a:pt x="52486" y="82053"/>
                      <a:pt x="66067" y="72009"/>
                      <a:pt x="66067" y="57862"/>
                    </a:cubicBezTo>
                    <a:lnTo>
                      <a:pt x="66067" y="49232"/>
                    </a:lnTo>
                    <a:cubicBezTo>
                      <a:pt x="59418" y="47393"/>
                      <a:pt x="50647" y="45412"/>
                      <a:pt x="39753" y="45412"/>
                    </a:cubicBezTo>
                    <a:cubicBezTo>
                      <a:pt x="22918" y="45412"/>
                      <a:pt x="13581" y="52627"/>
                      <a:pt x="13581" y="64086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48BAD87E-137B-DC6C-F713-768278F8310E}"/>
                  </a:ext>
                </a:extLst>
              </p:cNvPr>
              <p:cNvSpPr/>
              <p:nvPr/>
            </p:nvSpPr>
            <p:spPr>
              <a:xfrm>
                <a:off x="10511851" y="1181468"/>
                <a:ext cx="69179" cy="92804"/>
              </a:xfrm>
              <a:custGeom>
                <a:avLst/>
                <a:gdLst>
                  <a:gd name="connsiteX0" fmla="*/ 37065 w 69179"/>
                  <a:gd name="connsiteY0" fmla="*/ 92522 h 92804"/>
                  <a:gd name="connsiteX1" fmla="*/ 0 w 69179"/>
                  <a:gd name="connsiteY1" fmla="*/ 79365 h 92804"/>
                  <a:gd name="connsiteX2" fmla="*/ 6791 w 69179"/>
                  <a:gd name="connsiteY2" fmla="*/ 69887 h 92804"/>
                  <a:gd name="connsiteX3" fmla="*/ 37773 w 69179"/>
                  <a:gd name="connsiteY3" fmla="*/ 81346 h 92804"/>
                  <a:gd name="connsiteX4" fmla="*/ 56305 w 69179"/>
                  <a:gd name="connsiteY4" fmla="*/ 67199 h 92804"/>
                  <a:gd name="connsiteX5" fmla="*/ 56305 w 69179"/>
                  <a:gd name="connsiteY5" fmla="*/ 66916 h 92804"/>
                  <a:gd name="connsiteX6" fmla="*/ 33953 w 69179"/>
                  <a:gd name="connsiteY6" fmla="*/ 51212 h 92804"/>
                  <a:gd name="connsiteX7" fmla="*/ 4386 w 69179"/>
                  <a:gd name="connsiteY7" fmla="*/ 25889 h 92804"/>
                  <a:gd name="connsiteX8" fmla="*/ 4386 w 69179"/>
                  <a:gd name="connsiteY8" fmla="*/ 25606 h 92804"/>
                  <a:gd name="connsiteX9" fmla="*/ 34943 w 69179"/>
                  <a:gd name="connsiteY9" fmla="*/ 0 h 92804"/>
                  <a:gd name="connsiteX10" fmla="*/ 67199 w 69179"/>
                  <a:gd name="connsiteY10" fmla="*/ 9903 h 92804"/>
                  <a:gd name="connsiteX11" fmla="*/ 61115 w 69179"/>
                  <a:gd name="connsiteY11" fmla="*/ 19947 h 92804"/>
                  <a:gd name="connsiteX12" fmla="*/ 34660 w 69179"/>
                  <a:gd name="connsiteY12" fmla="*/ 11318 h 92804"/>
                  <a:gd name="connsiteX13" fmla="*/ 17401 w 69179"/>
                  <a:gd name="connsiteY13" fmla="*/ 24333 h 92804"/>
                  <a:gd name="connsiteX14" fmla="*/ 17401 w 69179"/>
                  <a:gd name="connsiteY14" fmla="*/ 24616 h 92804"/>
                  <a:gd name="connsiteX15" fmla="*/ 40461 w 69179"/>
                  <a:gd name="connsiteY15" fmla="*/ 40036 h 92804"/>
                  <a:gd name="connsiteX16" fmla="*/ 69179 w 69179"/>
                  <a:gd name="connsiteY16" fmla="*/ 65642 h 92804"/>
                  <a:gd name="connsiteX17" fmla="*/ 69179 w 69179"/>
                  <a:gd name="connsiteY17" fmla="*/ 65925 h 92804"/>
                  <a:gd name="connsiteX18" fmla="*/ 37348 w 69179"/>
                  <a:gd name="connsiteY18" fmla="*/ 92805 h 9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9179" h="92804">
                    <a:moveTo>
                      <a:pt x="37065" y="92522"/>
                    </a:moveTo>
                    <a:cubicBezTo>
                      <a:pt x="24191" y="92522"/>
                      <a:pt x="10044" y="87429"/>
                      <a:pt x="0" y="79365"/>
                    </a:cubicBezTo>
                    <a:lnTo>
                      <a:pt x="6791" y="69887"/>
                    </a:lnTo>
                    <a:cubicBezTo>
                      <a:pt x="16552" y="77102"/>
                      <a:pt x="27304" y="81346"/>
                      <a:pt x="37773" y="81346"/>
                    </a:cubicBezTo>
                    <a:cubicBezTo>
                      <a:pt x="48242" y="81346"/>
                      <a:pt x="56305" y="75828"/>
                      <a:pt x="56305" y="67199"/>
                    </a:cubicBezTo>
                    <a:lnTo>
                      <a:pt x="56305" y="66916"/>
                    </a:lnTo>
                    <a:cubicBezTo>
                      <a:pt x="56305" y="57862"/>
                      <a:pt x="45695" y="54466"/>
                      <a:pt x="33953" y="51212"/>
                    </a:cubicBezTo>
                    <a:cubicBezTo>
                      <a:pt x="19947" y="47251"/>
                      <a:pt x="4386" y="42441"/>
                      <a:pt x="4386" y="25889"/>
                    </a:cubicBezTo>
                    <a:lnTo>
                      <a:pt x="4386" y="25606"/>
                    </a:lnTo>
                    <a:cubicBezTo>
                      <a:pt x="4386" y="10186"/>
                      <a:pt x="17259" y="0"/>
                      <a:pt x="34943" y="0"/>
                    </a:cubicBezTo>
                    <a:cubicBezTo>
                      <a:pt x="45837" y="0"/>
                      <a:pt x="58003" y="3820"/>
                      <a:pt x="67199" y="9903"/>
                    </a:cubicBezTo>
                    <a:lnTo>
                      <a:pt x="61115" y="19947"/>
                    </a:lnTo>
                    <a:cubicBezTo>
                      <a:pt x="52769" y="14571"/>
                      <a:pt x="43290" y="11318"/>
                      <a:pt x="34660" y="11318"/>
                    </a:cubicBezTo>
                    <a:cubicBezTo>
                      <a:pt x="24050" y="11318"/>
                      <a:pt x="17401" y="16835"/>
                      <a:pt x="17401" y="24333"/>
                    </a:cubicBezTo>
                    <a:lnTo>
                      <a:pt x="17401" y="24616"/>
                    </a:lnTo>
                    <a:cubicBezTo>
                      <a:pt x="17401" y="33104"/>
                      <a:pt x="28436" y="36358"/>
                      <a:pt x="40461" y="40036"/>
                    </a:cubicBezTo>
                    <a:cubicBezTo>
                      <a:pt x="54325" y="44139"/>
                      <a:pt x="69179" y="49515"/>
                      <a:pt x="69179" y="65642"/>
                    </a:cubicBezTo>
                    <a:lnTo>
                      <a:pt x="69179" y="65925"/>
                    </a:lnTo>
                    <a:cubicBezTo>
                      <a:pt x="69179" y="82902"/>
                      <a:pt x="55174" y="92805"/>
                      <a:pt x="37348" y="9280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D0411B7B-2335-5DDE-F0C4-915030042C6E}"/>
                  </a:ext>
                </a:extLst>
              </p:cNvPr>
              <p:cNvSpPr/>
              <p:nvPr/>
            </p:nvSpPr>
            <p:spPr>
              <a:xfrm>
                <a:off x="10650351" y="1145110"/>
                <a:ext cx="54041" cy="127182"/>
              </a:xfrm>
              <a:custGeom>
                <a:avLst/>
                <a:gdLst>
                  <a:gd name="connsiteX0" fmla="*/ 53900 w 54041"/>
                  <a:gd name="connsiteY0" fmla="*/ 37914 h 127182"/>
                  <a:gd name="connsiteX1" fmla="*/ 53900 w 54041"/>
                  <a:gd name="connsiteY1" fmla="*/ 49373 h 127182"/>
                  <a:gd name="connsiteX2" fmla="*/ 25606 w 54041"/>
                  <a:gd name="connsiteY2" fmla="*/ 49373 h 127182"/>
                  <a:gd name="connsiteX3" fmla="*/ 25606 w 54041"/>
                  <a:gd name="connsiteY3" fmla="*/ 127182 h 127182"/>
                  <a:gd name="connsiteX4" fmla="*/ 12308 w 54041"/>
                  <a:gd name="connsiteY4" fmla="*/ 127182 h 127182"/>
                  <a:gd name="connsiteX5" fmla="*/ 12308 w 54041"/>
                  <a:gd name="connsiteY5" fmla="*/ 49373 h 127182"/>
                  <a:gd name="connsiteX6" fmla="*/ 0 w 54041"/>
                  <a:gd name="connsiteY6" fmla="*/ 49373 h 127182"/>
                  <a:gd name="connsiteX7" fmla="*/ 0 w 54041"/>
                  <a:gd name="connsiteY7" fmla="*/ 37773 h 127182"/>
                  <a:gd name="connsiteX8" fmla="*/ 12308 w 54041"/>
                  <a:gd name="connsiteY8" fmla="*/ 37773 h 127182"/>
                  <a:gd name="connsiteX9" fmla="*/ 12308 w 54041"/>
                  <a:gd name="connsiteY9" fmla="*/ 29992 h 127182"/>
                  <a:gd name="connsiteX10" fmla="*/ 39329 w 54041"/>
                  <a:gd name="connsiteY10" fmla="*/ 0 h 127182"/>
                  <a:gd name="connsiteX11" fmla="*/ 54042 w 54041"/>
                  <a:gd name="connsiteY11" fmla="*/ 2264 h 127182"/>
                  <a:gd name="connsiteX12" fmla="*/ 54042 w 54041"/>
                  <a:gd name="connsiteY12" fmla="*/ 13864 h 127182"/>
                  <a:gd name="connsiteX13" fmla="*/ 41027 w 54041"/>
                  <a:gd name="connsiteY13" fmla="*/ 11601 h 127182"/>
                  <a:gd name="connsiteX14" fmla="*/ 25465 w 54041"/>
                  <a:gd name="connsiteY14" fmla="*/ 30699 h 127182"/>
                  <a:gd name="connsiteX15" fmla="*/ 25465 w 54041"/>
                  <a:gd name="connsiteY15" fmla="*/ 37914 h 127182"/>
                  <a:gd name="connsiteX16" fmla="*/ 53900 w 54041"/>
                  <a:gd name="connsiteY16" fmla="*/ 37914 h 12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4041" h="127182">
                    <a:moveTo>
                      <a:pt x="53900" y="37914"/>
                    </a:moveTo>
                    <a:lnTo>
                      <a:pt x="53900" y="49373"/>
                    </a:lnTo>
                    <a:lnTo>
                      <a:pt x="25606" y="49373"/>
                    </a:lnTo>
                    <a:lnTo>
                      <a:pt x="25606" y="127182"/>
                    </a:lnTo>
                    <a:lnTo>
                      <a:pt x="12308" y="127182"/>
                    </a:lnTo>
                    <a:lnTo>
                      <a:pt x="12308" y="49373"/>
                    </a:lnTo>
                    <a:lnTo>
                      <a:pt x="0" y="49373"/>
                    </a:lnTo>
                    <a:lnTo>
                      <a:pt x="0" y="37773"/>
                    </a:lnTo>
                    <a:lnTo>
                      <a:pt x="12308" y="37773"/>
                    </a:lnTo>
                    <a:lnTo>
                      <a:pt x="12308" y="29992"/>
                    </a:lnTo>
                    <a:cubicBezTo>
                      <a:pt x="12308" y="10469"/>
                      <a:pt x="22211" y="0"/>
                      <a:pt x="39329" y="0"/>
                    </a:cubicBezTo>
                    <a:cubicBezTo>
                      <a:pt x="45554" y="0"/>
                      <a:pt x="49798" y="707"/>
                      <a:pt x="54042" y="2264"/>
                    </a:cubicBezTo>
                    <a:lnTo>
                      <a:pt x="54042" y="13864"/>
                    </a:lnTo>
                    <a:cubicBezTo>
                      <a:pt x="49232" y="12449"/>
                      <a:pt x="45554" y="11601"/>
                      <a:pt x="41027" y="11601"/>
                    </a:cubicBezTo>
                    <a:cubicBezTo>
                      <a:pt x="30558" y="11601"/>
                      <a:pt x="25465" y="17825"/>
                      <a:pt x="25465" y="30699"/>
                    </a:cubicBezTo>
                    <a:lnTo>
                      <a:pt x="25465" y="37914"/>
                    </a:lnTo>
                    <a:lnTo>
                      <a:pt x="53900" y="37914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C9988CAB-2F8C-5BBD-A274-2849A8831B1C}"/>
                  </a:ext>
                </a:extLst>
              </p:cNvPr>
              <p:cNvSpPr/>
              <p:nvPr/>
            </p:nvSpPr>
            <p:spPr>
              <a:xfrm>
                <a:off x="10714013" y="1180760"/>
                <a:ext cx="93512" cy="93653"/>
              </a:xfrm>
              <a:custGeom>
                <a:avLst/>
                <a:gdLst>
                  <a:gd name="connsiteX0" fmla="*/ 46402 w 93512"/>
                  <a:gd name="connsiteY0" fmla="*/ 93654 h 93653"/>
                  <a:gd name="connsiteX1" fmla="*/ 0 w 93512"/>
                  <a:gd name="connsiteY1" fmla="*/ 46968 h 93653"/>
                  <a:gd name="connsiteX2" fmla="*/ 46827 w 93512"/>
                  <a:gd name="connsiteY2" fmla="*/ 0 h 93653"/>
                  <a:gd name="connsiteX3" fmla="*/ 93512 w 93512"/>
                  <a:gd name="connsiteY3" fmla="*/ 46685 h 93653"/>
                  <a:gd name="connsiteX4" fmla="*/ 46544 w 93512"/>
                  <a:gd name="connsiteY4" fmla="*/ 93654 h 93653"/>
                  <a:gd name="connsiteX5" fmla="*/ 46402 w 93512"/>
                  <a:gd name="connsiteY5" fmla="*/ 11884 h 93653"/>
                  <a:gd name="connsiteX6" fmla="*/ 13723 w 93512"/>
                  <a:gd name="connsiteY6" fmla="*/ 46685 h 93653"/>
                  <a:gd name="connsiteX7" fmla="*/ 46827 w 93512"/>
                  <a:gd name="connsiteY7" fmla="*/ 81629 h 93653"/>
                  <a:gd name="connsiteX8" fmla="*/ 79790 w 93512"/>
                  <a:gd name="connsiteY8" fmla="*/ 46968 h 93653"/>
                  <a:gd name="connsiteX9" fmla="*/ 46544 w 93512"/>
                  <a:gd name="connsiteY9" fmla="*/ 11742 h 9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512" h="93653">
                    <a:moveTo>
                      <a:pt x="46402" y="93654"/>
                    </a:moveTo>
                    <a:cubicBezTo>
                      <a:pt x="19523" y="93654"/>
                      <a:pt x="0" y="72575"/>
                      <a:pt x="0" y="46968"/>
                    </a:cubicBezTo>
                    <a:cubicBezTo>
                      <a:pt x="0" y="21362"/>
                      <a:pt x="19806" y="0"/>
                      <a:pt x="46827" y="0"/>
                    </a:cubicBezTo>
                    <a:cubicBezTo>
                      <a:pt x="73848" y="0"/>
                      <a:pt x="93512" y="21079"/>
                      <a:pt x="93512" y="46685"/>
                    </a:cubicBezTo>
                    <a:cubicBezTo>
                      <a:pt x="93512" y="72292"/>
                      <a:pt x="73565" y="93654"/>
                      <a:pt x="46544" y="93654"/>
                    </a:cubicBezTo>
                    <a:close/>
                    <a:moveTo>
                      <a:pt x="46402" y="11884"/>
                    </a:moveTo>
                    <a:cubicBezTo>
                      <a:pt x="27021" y="11884"/>
                      <a:pt x="13723" y="27304"/>
                      <a:pt x="13723" y="46685"/>
                    </a:cubicBezTo>
                    <a:cubicBezTo>
                      <a:pt x="13723" y="66067"/>
                      <a:pt x="27870" y="81629"/>
                      <a:pt x="46827" y="81629"/>
                    </a:cubicBezTo>
                    <a:cubicBezTo>
                      <a:pt x="65784" y="81629"/>
                      <a:pt x="79790" y="66208"/>
                      <a:pt x="79790" y="46968"/>
                    </a:cubicBezTo>
                    <a:cubicBezTo>
                      <a:pt x="79790" y="27728"/>
                      <a:pt x="65360" y="11742"/>
                      <a:pt x="46544" y="11742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690F099A-B375-EB1D-5E18-F9DDDBF453AD}"/>
                  </a:ext>
                </a:extLst>
              </p:cNvPr>
              <p:cNvSpPr/>
              <p:nvPr/>
            </p:nvSpPr>
            <p:spPr>
              <a:xfrm>
                <a:off x="10831433" y="1181152"/>
                <a:ext cx="49797" cy="91140"/>
              </a:xfrm>
              <a:custGeom>
                <a:avLst/>
                <a:gdLst>
                  <a:gd name="connsiteX0" fmla="*/ 13298 w 49797"/>
                  <a:gd name="connsiteY0" fmla="*/ 91140 h 91140"/>
                  <a:gd name="connsiteX1" fmla="*/ 0 w 49797"/>
                  <a:gd name="connsiteY1" fmla="*/ 91140 h 91140"/>
                  <a:gd name="connsiteX2" fmla="*/ 0 w 49797"/>
                  <a:gd name="connsiteY2" fmla="*/ 1589 h 91140"/>
                  <a:gd name="connsiteX3" fmla="*/ 13298 w 49797"/>
                  <a:gd name="connsiteY3" fmla="*/ 1589 h 91140"/>
                  <a:gd name="connsiteX4" fmla="*/ 13298 w 49797"/>
                  <a:gd name="connsiteY4" fmla="*/ 24932 h 91140"/>
                  <a:gd name="connsiteX5" fmla="*/ 49798 w 49797"/>
                  <a:gd name="connsiteY5" fmla="*/ 33 h 91140"/>
                  <a:gd name="connsiteX6" fmla="*/ 49798 w 49797"/>
                  <a:gd name="connsiteY6" fmla="*/ 14463 h 91140"/>
                  <a:gd name="connsiteX7" fmla="*/ 48807 w 49797"/>
                  <a:gd name="connsiteY7" fmla="*/ 14463 h 91140"/>
                  <a:gd name="connsiteX8" fmla="*/ 13298 w 49797"/>
                  <a:gd name="connsiteY8" fmla="*/ 55490 h 91140"/>
                  <a:gd name="connsiteX9" fmla="*/ 13298 w 49797"/>
                  <a:gd name="connsiteY9" fmla="*/ 91140 h 9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797" h="91140">
                    <a:moveTo>
                      <a:pt x="13298" y="91140"/>
                    </a:moveTo>
                    <a:lnTo>
                      <a:pt x="0" y="91140"/>
                    </a:lnTo>
                    <a:lnTo>
                      <a:pt x="0" y="1589"/>
                    </a:lnTo>
                    <a:lnTo>
                      <a:pt x="13298" y="1589"/>
                    </a:lnTo>
                    <a:lnTo>
                      <a:pt x="13298" y="24932"/>
                    </a:lnTo>
                    <a:cubicBezTo>
                      <a:pt x="19947" y="10077"/>
                      <a:pt x="32821" y="-674"/>
                      <a:pt x="49798" y="33"/>
                    </a:cubicBezTo>
                    <a:lnTo>
                      <a:pt x="49798" y="14463"/>
                    </a:lnTo>
                    <a:lnTo>
                      <a:pt x="48807" y="14463"/>
                    </a:lnTo>
                    <a:cubicBezTo>
                      <a:pt x="29284" y="14463"/>
                      <a:pt x="13298" y="28469"/>
                      <a:pt x="13298" y="55490"/>
                    </a:cubicBezTo>
                    <a:lnTo>
                      <a:pt x="13298" y="9114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F891D8FC-421E-8E7A-5122-17582FB1497C}"/>
                  </a:ext>
                </a:extLst>
              </p:cNvPr>
              <p:cNvSpPr/>
              <p:nvPr/>
            </p:nvSpPr>
            <p:spPr>
              <a:xfrm>
                <a:off x="10901744" y="1180760"/>
                <a:ext cx="135670" cy="91531"/>
              </a:xfrm>
              <a:custGeom>
                <a:avLst/>
                <a:gdLst>
                  <a:gd name="connsiteX0" fmla="*/ 102425 w 135670"/>
                  <a:gd name="connsiteY0" fmla="*/ 0 h 91531"/>
                  <a:gd name="connsiteX1" fmla="*/ 135670 w 135670"/>
                  <a:gd name="connsiteY1" fmla="*/ 36075 h 91531"/>
                  <a:gd name="connsiteX2" fmla="*/ 135670 w 135670"/>
                  <a:gd name="connsiteY2" fmla="*/ 91532 h 91531"/>
                  <a:gd name="connsiteX3" fmla="*/ 122372 w 135670"/>
                  <a:gd name="connsiteY3" fmla="*/ 91532 h 91531"/>
                  <a:gd name="connsiteX4" fmla="*/ 122372 w 135670"/>
                  <a:gd name="connsiteY4" fmla="*/ 39187 h 91531"/>
                  <a:gd name="connsiteX5" fmla="*/ 99171 w 135670"/>
                  <a:gd name="connsiteY5" fmla="*/ 12166 h 91531"/>
                  <a:gd name="connsiteX6" fmla="*/ 74414 w 135670"/>
                  <a:gd name="connsiteY6" fmla="*/ 39895 h 91531"/>
                  <a:gd name="connsiteX7" fmla="*/ 74414 w 135670"/>
                  <a:gd name="connsiteY7" fmla="*/ 91532 h 91531"/>
                  <a:gd name="connsiteX8" fmla="*/ 61257 w 135670"/>
                  <a:gd name="connsiteY8" fmla="*/ 91532 h 91531"/>
                  <a:gd name="connsiteX9" fmla="*/ 61257 w 135670"/>
                  <a:gd name="connsiteY9" fmla="*/ 38904 h 91531"/>
                  <a:gd name="connsiteX10" fmla="*/ 38197 w 135670"/>
                  <a:gd name="connsiteY10" fmla="*/ 12166 h 91531"/>
                  <a:gd name="connsiteX11" fmla="*/ 13298 w 135670"/>
                  <a:gd name="connsiteY11" fmla="*/ 40461 h 91531"/>
                  <a:gd name="connsiteX12" fmla="*/ 13298 w 135670"/>
                  <a:gd name="connsiteY12" fmla="*/ 91532 h 91531"/>
                  <a:gd name="connsiteX13" fmla="*/ 0 w 135670"/>
                  <a:gd name="connsiteY13" fmla="*/ 91532 h 91531"/>
                  <a:gd name="connsiteX14" fmla="*/ 0 w 135670"/>
                  <a:gd name="connsiteY14" fmla="*/ 1981 h 91531"/>
                  <a:gd name="connsiteX15" fmla="*/ 13298 w 135670"/>
                  <a:gd name="connsiteY15" fmla="*/ 1981 h 91531"/>
                  <a:gd name="connsiteX16" fmla="*/ 13298 w 135670"/>
                  <a:gd name="connsiteY16" fmla="*/ 17118 h 91531"/>
                  <a:gd name="connsiteX17" fmla="*/ 42300 w 135670"/>
                  <a:gd name="connsiteY17" fmla="*/ 141 h 91531"/>
                  <a:gd name="connsiteX18" fmla="*/ 71018 w 135670"/>
                  <a:gd name="connsiteY18" fmla="*/ 17967 h 91531"/>
                  <a:gd name="connsiteX19" fmla="*/ 102566 w 135670"/>
                  <a:gd name="connsiteY19" fmla="*/ 141 h 9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5670" h="91531">
                    <a:moveTo>
                      <a:pt x="102425" y="0"/>
                    </a:moveTo>
                    <a:cubicBezTo>
                      <a:pt x="123080" y="0"/>
                      <a:pt x="135670" y="13864"/>
                      <a:pt x="135670" y="36075"/>
                    </a:cubicBezTo>
                    <a:lnTo>
                      <a:pt x="135670" y="91532"/>
                    </a:lnTo>
                    <a:lnTo>
                      <a:pt x="122372" y="91532"/>
                    </a:lnTo>
                    <a:lnTo>
                      <a:pt x="122372" y="39187"/>
                    </a:lnTo>
                    <a:cubicBezTo>
                      <a:pt x="122372" y="21787"/>
                      <a:pt x="113743" y="12166"/>
                      <a:pt x="99171" y="12166"/>
                    </a:cubicBezTo>
                    <a:cubicBezTo>
                      <a:pt x="85590" y="12166"/>
                      <a:pt x="74414" y="22211"/>
                      <a:pt x="74414" y="39895"/>
                    </a:cubicBezTo>
                    <a:lnTo>
                      <a:pt x="74414" y="91532"/>
                    </a:lnTo>
                    <a:lnTo>
                      <a:pt x="61257" y="91532"/>
                    </a:lnTo>
                    <a:lnTo>
                      <a:pt x="61257" y="38904"/>
                    </a:lnTo>
                    <a:cubicBezTo>
                      <a:pt x="61257" y="22069"/>
                      <a:pt x="52486" y="12166"/>
                      <a:pt x="38197" y="12166"/>
                    </a:cubicBezTo>
                    <a:cubicBezTo>
                      <a:pt x="23908" y="12166"/>
                      <a:pt x="13298" y="23909"/>
                      <a:pt x="13298" y="40461"/>
                    </a:cubicBezTo>
                    <a:lnTo>
                      <a:pt x="13298" y="91532"/>
                    </a:lnTo>
                    <a:lnTo>
                      <a:pt x="0" y="91532"/>
                    </a:lnTo>
                    <a:lnTo>
                      <a:pt x="0" y="1981"/>
                    </a:lnTo>
                    <a:lnTo>
                      <a:pt x="13298" y="1981"/>
                    </a:lnTo>
                    <a:lnTo>
                      <a:pt x="13298" y="17118"/>
                    </a:lnTo>
                    <a:cubicBezTo>
                      <a:pt x="19240" y="8347"/>
                      <a:pt x="27162" y="141"/>
                      <a:pt x="42300" y="141"/>
                    </a:cubicBezTo>
                    <a:cubicBezTo>
                      <a:pt x="57437" y="141"/>
                      <a:pt x="66208" y="7922"/>
                      <a:pt x="71018" y="17967"/>
                    </a:cubicBezTo>
                    <a:cubicBezTo>
                      <a:pt x="77384" y="8064"/>
                      <a:pt x="87004" y="141"/>
                      <a:pt x="102566" y="141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65D29E32-57BD-4A5C-6D2A-2B306F3AC784}"/>
                  </a:ext>
                </a:extLst>
              </p:cNvPr>
              <p:cNvSpPr/>
              <p:nvPr/>
            </p:nvSpPr>
            <p:spPr>
              <a:xfrm>
                <a:off x="11059767" y="1181468"/>
                <a:ext cx="78657" cy="92663"/>
              </a:xfrm>
              <a:custGeom>
                <a:avLst/>
                <a:gdLst>
                  <a:gd name="connsiteX0" fmla="*/ 11883 w 78657"/>
                  <a:gd name="connsiteY0" fmla="*/ 18391 h 92663"/>
                  <a:gd name="connsiteX1" fmla="*/ 7922 w 78657"/>
                  <a:gd name="connsiteY1" fmla="*/ 7498 h 92663"/>
                  <a:gd name="connsiteX2" fmla="*/ 40461 w 78657"/>
                  <a:gd name="connsiteY2" fmla="*/ 0 h 92663"/>
                  <a:gd name="connsiteX3" fmla="*/ 78658 w 78657"/>
                  <a:gd name="connsiteY3" fmla="*/ 36075 h 92663"/>
                  <a:gd name="connsiteX4" fmla="*/ 78658 w 78657"/>
                  <a:gd name="connsiteY4" fmla="*/ 90824 h 92663"/>
                  <a:gd name="connsiteX5" fmla="*/ 65784 w 78657"/>
                  <a:gd name="connsiteY5" fmla="*/ 90824 h 92663"/>
                  <a:gd name="connsiteX6" fmla="*/ 65784 w 78657"/>
                  <a:gd name="connsiteY6" fmla="*/ 77243 h 92663"/>
                  <a:gd name="connsiteX7" fmla="*/ 33387 w 78657"/>
                  <a:gd name="connsiteY7" fmla="*/ 92663 h 92663"/>
                  <a:gd name="connsiteX8" fmla="*/ 0 w 78657"/>
                  <a:gd name="connsiteY8" fmla="*/ 64652 h 92663"/>
                  <a:gd name="connsiteX9" fmla="*/ 38339 w 78657"/>
                  <a:gd name="connsiteY9" fmla="*/ 35509 h 92663"/>
                  <a:gd name="connsiteX10" fmla="*/ 65925 w 78657"/>
                  <a:gd name="connsiteY10" fmla="*/ 39329 h 92663"/>
                  <a:gd name="connsiteX11" fmla="*/ 65925 w 78657"/>
                  <a:gd name="connsiteY11" fmla="*/ 36217 h 92663"/>
                  <a:gd name="connsiteX12" fmla="*/ 39187 w 78657"/>
                  <a:gd name="connsiteY12" fmla="*/ 11742 h 92663"/>
                  <a:gd name="connsiteX13" fmla="*/ 12025 w 78657"/>
                  <a:gd name="connsiteY13" fmla="*/ 18391 h 92663"/>
                  <a:gd name="connsiteX14" fmla="*/ 13440 w 78657"/>
                  <a:gd name="connsiteY14" fmla="*/ 64086 h 92663"/>
                  <a:gd name="connsiteX15" fmla="*/ 35934 w 78657"/>
                  <a:gd name="connsiteY15" fmla="*/ 82053 h 92663"/>
                  <a:gd name="connsiteX16" fmla="*/ 65925 w 78657"/>
                  <a:gd name="connsiteY16" fmla="*/ 57862 h 92663"/>
                  <a:gd name="connsiteX17" fmla="*/ 65925 w 78657"/>
                  <a:gd name="connsiteY17" fmla="*/ 49232 h 92663"/>
                  <a:gd name="connsiteX18" fmla="*/ 39612 w 78657"/>
                  <a:gd name="connsiteY18" fmla="*/ 45412 h 92663"/>
                  <a:gd name="connsiteX19" fmla="*/ 13440 w 78657"/>
                  <a:gd name="connsiteY19" fmla="*/ 64086 h 9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657" h="92663">
                    <a:moveTo>
                      <a:pt x="11883" y="18391"/>
                    </a:moveTo>
                    <a:lnTo>
                      <a:pt x="7922" y="7498"/>
                    </a:lnTo>
                    <a:cubicBezTo>
                      <a:pt x="17825" y="2971"/>
                      <a:pt x="27445" y="0"/>
                      <a:pt x="40461" y="0"/>
                    </a:cubicBezTo>
                    <a:cubicBezTo>
                      <a:pt x="64935" y="0"/>
                      <a:pt x="78658" y="12449"/>
                      <a:pt x="78658" y="36075"/>
                    </a:cubicBezTo>
                    <a:lnTo>
                      <a:pt x="78658" y="90824"/>
                    </a:lnTo>
                    <a:lnTo>
                      <a:pt x="65784" y="90824"/>
                    </a:lnTo>
                    <a:lnTo>
                      <a:pt x="65784" y="77243"/>
                    </a:lnTo>
                    <a:cubicBezTo>
                      <a:pt x="59559" y="85448"/>
                      <a:pt x="49090" y="92663"/>
                      <a:pt x="33387" y="92663"/>
                    </a:cubicBezTo>
                    <a:cubicBezTo>
                      <a:pt x="16694" y="92663"/>
                      <a:pt x="0" y="83326"/>
                      <a:pt x="0" y="64652"/>
                    </a:cubicBezTo>
                    <a:cubicBezTo>
                      <a:pt x="0" y="45978"/>
                      <a:pt x="15562" y="35509"/>
                      <a:pt x="38339" y="35509"/>
                    </a:cubicBezTo>
                    <a:cubicBezTo>
                      <a:pt x="49798" y="35509"/>
                      <a:pt x="57862" y="37065"/>
                      <a:pt x="65925" y="39329"/>
                    </a:cubicBezTo>
                    <a:lnTo>
                      <a:pt x="65925" y="36217"/>
                    </a:lnTo>
                    <a:cubicBezTo>
                      <a:pt x="65925" y="20089"/>
                      <a:pt x="56022" y="11742"/>
                      <a:pt x="39187" y="11742"/>
                    </a:cubicBezTo>
                    <a:cubicBezTo>
                      <a:pt x="28577" y="11742"/>
                      <a:pt x="20230" y="14571"/>
                      <a:pt x="12025" y="18391"/>
                    </a:cubicBezTo>
                    <a:close/>
                    <a:moveTo>
                      <a:pt x="13440" y="64086"/>
                    </a:moveTo>
                    <a:cubicBezTo>
                      <a:pt x="13440" y="75545"/>
                      <a:pt x="23909" y="82053"/>
                      <a:pt x="35934" y="82053"/>
                    </a:cubicBezTo>
                    <a:cubicBezTo>
                      <a:pt x="52344" y="82053"/>
                      <a:pt x="65925" y="72009"/>
                      <a:pt x="65925" y="57862"/>
                    </a:cubicBezTo>
                    <a:lnTo>
                      <a:pt x="65925" y="49232"/>
                    </a:lnTo>
                    <a:cubicBezTo>
                      <a:pt x="59276" y="47393"/>
                      <a:pt x="50505" y="45412"/>
                      <a:pt x="39612" y="45412"/>
                    </a:cubicBezTo>
                    <a:cubicBezTo>
                      <a:pt x="22777" y="45412"/>
                      <a:pt x="13440" y="52627"/>
                      <a:pt x="13440" y="64086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5" name="Forma Livre: Forma 34">
                <a:extLst>
                  <a:ext uri="{FF2B5EF4-FFF2-40B4-BE49-F238E27FC236}">
                    <a16:creationId xmlns:a16="http://schemas.microsoft.com/office/drawing/2014/main" id="{0A6FF1DE-C4DE-E6A7-AE4B-4A2B5A4829D6}"/>
                  </a:ext>
                </a:extLst>
              </p:cNvPr>
              <p:cNvSpPr/>
              <p:nvPr/>
            </p:nvSpPr>
            <p:spPr>
              <a:xfrm>
                <a:off x="11159363" y="1181468"/>
                <a:ext cx="69037" cy="92804"/>
              </a:xfrm>
              <a:custGeom>
                <a:avLst/>
                <a:gdLst>
                  <a:gd name="connsiteX0" fmla="*/ 37065 w 69037"/>
                  <a:gd name="connsiteY0" fmla="*/ 92522 h 92804"/>
                  <a:gd name="connsiteX1" fmla="*/ 0 w 69037"/>
                  <a:gd name="connsiteY1" fmla="*/ 79365 h 92804"/>
                  <a:gd name="connsiteX2" fmla="*/ 6791 w 69037"/>
                  <a:gd name="connsiteY2" fmla="*/ 69887 h 92804"/>
                  <a:gd name="connsiteX3" fmla="*/ 37773 w 69037"/>
                  <a:gd name="connsiteY3" fmla="*/ 81346 h 92804"/>
                  <a:gd name="connsiteX4" fmla="*/ 56305 w 69037"/>
                  <a:gd name="connsiteY4" fmla="*/ 67199 h 92804"/>
                  <a:gd name="connsiteX5" fmla="*/ 56305 w 69037"/>
                  <a:gd name="connsiteY5" fmla="*/ 66916 h 92804"/>
                  <a:gd name="connsiteX6" fmla="*/ 33953 w 69037"/>
                  <a:gd name="connsiteY6" fmla="*/ 51212 h 92804"/>
                  <a:gd name="connsiteX7" fmla="*/ 4386 w 69037"/>
                  <a:gd name="connsiteY7" fmla="*/ 25889 h 92804"/>
                  <a:gd name="connsiteX8" fmla="*/ 4386 w 69037"/>
                  <a:gd name="connsiteY8" fmla="*/ 25606 h 92804"/>
                  <a:gd name="connsiteX9" fmla="*/ 34943 w 69037"/>
                  <a:gd name="connsiteY9" fmla="*/ 0 h 92804"/>
                  <a:gd name="connsiteX10" fmla="*/ 67199 w 69037"/>
                  <a:gd name="connsiteY10" fmla="*/ 9903 h 92804"/>
                  <a:gd name="connsiteX11" fmla="*/ 61115 w 69037"/>
                  <a:gd name="connsiteY11" fmla="*/ 19947 h 92804"/>
                  <a:gd name="connsiteX12" fmla="*/ 34660 w 69037"/>
                  <a:gd name="connsiteY12" fmla="*/ 11318 h 92804"/>
                  <a:gd name="connsiteX13" fmla="*/ 17259 w 69037"/>
                  <a:gd name="connsiteY13" fmla="*/ 24333 h 92804"/>
                  <a:gd name="connsiteX14" fmla="*/ 17259 w 69037"/>
                  <a:gd name="connsiteY14" fmla="*/ 24616 h 92804"/>
                  <a:gd name="connsiteX15" fmla="*/ 40319 w 69037"/>
                  <a:gd name="connsiteY15" fmla="*/ 40036 h 92804"/>
                  <a:gd name="connsiteX16" fmla="*/ 69038 w 69037"/>
                  <a:gd name="connsiteY16" fmla="*/ 65642 h 92804"/>
                  <a:gd name="connsiteX17" fmla="*/ 69038 w 69037"/>
                  <a:gd name="connsiteY17" fmla="*/ 65925 h 92804"/>
                  <a:gd name="connsiteX18" fmla="*/ 37207 w 69037"/>
                  <a:gd name="connsiteY18" fmla="*/ 92805 h 9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9037" h="92804">
                    <a:moveTo>
                      <a:pt x="37065" y="92522"/>
                    </a:moveTo>
                    <a:cubicBezTo>
                      <a:pt x="24191" y="92522"/>
                      <a:pt x="10044" y="87429"/>
                      <a:pt x="0" y="79365"/>
                    </a:cubicBezTo>
                    <a:lnTo>
                      <a:pt x="6791" y="69887"/>
                    </a:lnTo>
                    <a:cubicBezTo>
                      <a:pt x="16552" y="77102"/>
                      <a:pt x="27304" y="81346"/>
                      <a:pt x="37773" y="81346"/>
                    </a:cubicBezTo>
                    <a:cubicBezTo>
                      <a:pt x="48241" y="81346"/>
                      <a:pt x="56305" y="75828"/>
                      <a:pt x="56305" y="67199"/>
                    </a:cubicBezTo>
                    <a:lnTo>
                      <a:pt x="56305" y="66916"/>
                    </a:lnTo>
                    <a:cubicBezTo>
                      <a:pt x="56305" y="57862"/>
                      <a:pt x="45695" y="54466"/>
                      <a:pt x="33953" y="51212"/>
                    </a:cubicBezTo>
                    <a:cubicBezTo>
                      <a:pt x="19947" y="47251"/>
                      <a:pt x="4386" y="42441"/>
                      <a:pt x="4386" y="25889"/>
                    </a:cubicBezTo>
                    <a:lnTo>
                      <a:pt x="4386" y="25606"/>
                    </a:lnTo>
                    <a:cubicBezTo>
                      <a:pt x="4386" y="10186"/>
                      <a:pt x="17259" y="0"/>
                      <a:pt x="34943" y="0"/>
                    </a:cubicBezTo>
                    <a:cubicBezTo>
                      <a:pt x="45837" y="0"/>
                      <a:pt x="58003" y="3820"/>
                      <a:pt x="67199" y="9903"/>
                    </a:cubicBezTo>
                    <a:lnTo>
                      <a:pt x="61115" y="19947"/>
                    </a:lnTo>
                    <a:cubicBezTo>
                      <a:pt x="52769" y="14571"/>
                      <a:pt x="43290" y="11318"/>
                      <a:pt x="34660" y="11318"/>
                    </a:cubicBezTo>
                    <a:cubicBezTo>
                      <a:pt x="24050" y="11318"/>
                      <a:pt x="17259" y="16835"/>
                      <a:pt x="17259" y="24333"/>
                    </a:cubicBezTo>
                    <a:lnTo>
                      <a:pt x="17259" y="24616"/>
                    </a:lnTo>
                    <a:cubicBezTo>
                      <a:pt x="17259" y="33104"/>
                      <a:pt x="28294" y="36358"/>
                      <a:pt x="40319" y="40036"/>
                    </a:cubicBezTo>
                    <a:cubicBezTo>
                      <a:pt x="54183" y="44139"/>
                      <a:pt x="69038" y="49515"/>
                      <a:pt x="69038" y="65642"/>
                    </a:cubicBezTo>
                    <a:lnTo>
                      <a:pt x="69038" y="65925"/>
                    </a:lnTo>
                    <a:cubicBezTo>
                      <a:pt x="69038" y="82902"/>
                      <a:pt x="55032" y="92805"/>
                      <a:pt x="37207" y="9280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B8325D42-B542-07C5-7BE1-BC6BC0675C70}"/>
                  </a:ext>
                </a:extLst>
              </p:cNvPr>
              <p:cNvSpPr/>
              <p:nvPr/>
            </p:nvSpPr>
            <p:spPr>
              <a:xfrm>
                <a:off x="9857690" y="1339490"/>
                <a:ext cx="90541" cy="128455"/>
              </a:xfrm>
              <a:custGeom>
                <a:avLst/>
                <a:gdLst>
                  <a:gd name="connsiteX0" fmla="*/ 77243 w 90541"/>
                  <a:gd name="connsiteY0" fmla="*/ 126475 h 128455"/>
                  <a:gd name="connsiteX1" fmla="*/ 77243 w 90541"/>
                  <a:gd name="connsiteY1" fmla="*/ 108508 h 128455"/>
                  <a:gd name="connsiteX2" fmla="*/ 42866 w 90541"/>
                  <a:gd name="connsiteY2" fmla="*/ 128455 h 128455"/>
                  <a:gd name="connsiteX3" fmla="*/ 0 w 90541"/>
                  <a:gd name="connsiteY3" fmla="*/ 81770 h 128455"/>
                  <a:gd name="connsiteX4" fmla="*/ 42866 w 90541"/>
                  <a:gd name="connsiteY4" fmla="*/ 34943 h 128455"/>
                  <a:gd name="connsiteX5" fmla="*/ 77243 w 90541"/>
                  <a:gd name="connsiteY5" fmla="*/ 54042 h 128455"/>
                  <a:gd name="connsiteX6" fmla="*/ 77243 w 90541"/>
                  <a:gd name="connsiteY6" fmla="*/ 0 h 128455"/>
                  <a:gd name="connsiteX7" fmla="*/ 90541 w 90541"/>
                  <a:gd name="connsiteY7" fmla="*/ 0 h 128455"/>
                  <a:gd name="connsiteX8" fmla="*/ 90541 w 90541"/>
                  <a:gd name="connsiteY8" fmla="*/ 126475 h 128455"/>
                  <a:gd name="connsiteX9" fmla="*/ 77243 w 90541"/>
                  <a:gd name="connsiteY9" fmla="*/ 126475 h 128455"/>
                  <a:gd name="connsiteX10" fmla="*/ 45412 w 90541"/>
                  <a:gd name="connsiteY10" fmla="*/ 46968 h 128455"/>
                  <a:gd name="connsiteX11" fmla="*/ 13864 w 90541"/>
                  <a:gd name="connsiteY11" fmla="*/ 81629 h 128455"/>
                  <a:gd name="connsiteX12" fmla="*/ 45412 w 90541"/>
                  <a:gd name="connsiteY12" fmla="*/ 116430 h 128455"/>
                  <a:gd name="connsiteX13" fmla="*/ 77809 w 90541"/>
                  <a:gd name="connsiteY13" fmla="*/ 81629 h 128455"/>
                  <a:gd name="connsiteX14" fmla="*/ 45412 w 90541"/>
                  <a:gd name="connsiteY14" fmla="*/ 46968 h 128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541" h="128455">
                    <a:moveTo>
                      <a:pt x="77243" y="126475"/>
                    </a:moveTo>
                    <a:lnTo>
                      <a:pt x="77243" y="108508"/>
                    </a:lnTo>
                    <a:cubicBezTo>
                      <a:pt x="70028" y="119260"/>
                      <a:pt x="59418" y="128455"/>
                      <a:pt x="42866" y="128455"/>
                    </a:cubicBezTo>
                    <a:cubicBezTo>
                      <a:pt x="21362" y="128455"/>
                      <a:pt x="0" y="111479"/>
                      <a:pt x="0" y="81770"/>
                    </a:cubicBezTo>
                    <a:cubicBezTo>
                      <a:pt x="0" y="52061"/>
                      <a:pt x="21362" y="34943"/>
                      <a:pt x="42866" y="34943"/>
                    </a:cubicBezTo>
                    <a:cubicBezTo>
                      <a:pt x="59559" y="34943"/>
                      <a:pt x="70311" y="43997"/>
                      <a:pt x="77243" y="54042"/>
                    </a:cubicBezTo>
                    <a:lnTo>
                      <a:pt x="77243" y="0"/>
                    </a:lnTo>
                    <a:lnTo>
                      <a:pt x="90541" y="0"/>
                    </a:lnTo>
                    <a:lnTo>
                      <a:pt x="90541" y="126475"/>
                    </a:lnTo>
                    <a:lnTo>
                      <a:pt x="77243" y="126475"/>
                    </a:lnTo>
                    <a:close/>
                    <a:moveTo>
                      <a:pt x="45412" y="46968"/>
                    </a:moveTo>
                    <a:cubicBezTo>
                      <a:pt x="28153" y="46968"/>
                      <a:pt x="13864" y="59842"/>
                      <a:pt x="13864" y="81629"/>
                    </a:cubicBezTo>
                    <a:cubicBezTo>
                      <a:pt x="13864" y="103415"/>
                      <a:pt x="28436" y="116430"/>
                      <a:pt x="45412" y="116430"/>
                    </a:cubicBezTo>
                    <a:cubicBezTo>
                      <a:pt x="62389" y="116430"/>
                      <a:pt x="77809" y="102566"/>
                      <a:pt x="77809" y="81629"/>
                    </a:cubicBezTo>
                    <a:cubicBezTo>
                      <a:pt x="77809" y="60691"/>
                      <a:pt x="62106" y="46968"/>
                      <a:pt x="45412" y="46968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B7559BF9-74A2-D804-7085-2A899D11419F}"/>
                  </a:ext>
                </a:extLst>
              </p:cNvPr>
              <p:cNvSpPr/>
              <p:nvPr/>
            </p:nvSpPr>
            <p:spPr>
              <a:xfrm>
                <a:off x="9972564" y="1374575"/>
                <a:ext cx="84741" cy="93653"/>
              </a:xfrm>
              <a:custGeom>
                <a:avLst/>
                <a:gdLst>
                  <a:gd name="connsiteX0" fmla="*/ 44988 w 84741"/>
                  <a:gd name="connsiteY0" fmla="*/ 81912 h 93653"/>
                  <a:gd name="connsiteX1" fmla="*/ 73282 w 84741"/>
                  <a:gd name="connsiteY1" fmla="*/ 69321 h 93653"/>
                  <a:gd name="connsiteX2" fmla="*/ 81629 w 84741"/>
                  <a:gd name="connsiteY2" fmla="*/ 76819 h 93653"/>
                  <a:gd name="connsiteX3" fmla="*/ 44705 w 84741"/>
                  <a:gd name="connsiteY3" fmla="*/ 93654 h 93653"/>
                  <a:gd name="connsiteX4" fmla="*/ 0 w 84741"/>
                  <a:gd name="connsiteY4" fmla="*/ 46827 h 93653"/>
                  <a:gd name="connsiteX5" fmla="*/ 43007 w 84741"/>
                  <a:gd name="connsiteY5" fmla="*/ 0 h 93653"/>
                  <a:gd name="connsiteX6" fmla="*/ 84741 w 84741"/>
                  <a:gd name="connsiteY6" fmla="*/ 47534 h 93653"/>
                  <a:gd name="connsiteX7" fmla="*/ 84600 w 84741"/>
                  <a:gd name="connsiteY7" fmla="*/ 51637 h 93653"/>
                  <a:gd name="connsiteX8" fmla="*/ 13581 w 84741"/>
                  <a:gd name="connsiteY8" fmla="*/ 51637 h 93653"/>
                  <a:gd name="connsiteX9" fmla="*/ 45129 w 84741"/>
                  <a:gd name="connsiteY9" fmla="*/ 81912 h 93653"/>
                  <a:gd name="connsiteX10" fmla="*/ 71160 w 84741"/>
                  <a:gd name="connsiteY10" fmla="*/ 41734 h 93653"/>
                  <a:gd name="connsiteX11" fmla="*/ 42583 w 84741"/>
                  <a:gd name="connsiteY11" fmla="*/ 11176 h 93653"/>
                  <a:gd name="connsiteX12" fmla="*/ 13440 w 84741"/>
                  <a:gd name="connsiteY12" fmla="*/ 41734 h 93653"/>
                  <a:gd name="connsiteX13" fmla="*/ 71160 w 84741"/>
                  <a:gd name="connsiteY13" fmla="*/ 41734 h 9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4741" h="93653">
                    <a:moveTo>
                      <a:pt x="44988" y="81912"/>
                    </a:moveTo>
                    <a:cubicBezTo>
                      <a:pt x="57296" y="81912"/>
                      <a:pt x="65925" y="76819"/>
                      <a:pt x="73282" y="69321"/>
                    </a:cubicBezTo>
                    <a:lnTo>
                      <a:pt x="81629" y="76819"/>
                    </a:lnTo>
                    <a:cubicBezTo>
                      <a:pt x="72575" y="86863"/>
                      <a:pt x="61681" y="93654"/>
                      <a:pt x="44705" y="93654"/>
                    </a:cubicBezTo>
                    <a:cubicBezTo>
                      <a:pt x="20089" y="93654"/>
                      <a:pt x="0" y="74697"/>
                      <a:pt x="0" y="46827"/>
                    </a:cubicBezTo>
                    <a:cubicBezTo>
                      <a:pt x="0" y="20796"/>
                      <a:pt x="18250" y="0"/>
                      <a:pt x="43007" y="0"/>
                    </a:cubicBezTo>
                    <a:cubicBezTo>
                      <a:pt x="69462" y="0"/>
                      <a:pt x="84741" y="21079"/>
                      <a:pt x="84741" y="47534"/>
                    </a:cubicBezTo>
                    <a:cubicBezTo>
                      <a:pt x="84741" y="48807"/>
                      <a:pt x="84741" y="50081"/>
                      <a:pt x="84600" y="51637"/>
                    </a:cubicBezTo>
                    <a:lnTo>
                      <a:pt x="13581" y="51637"/>
                    </a:lnTo>
                    <a:cubicBezTo>
                      <a:pt x="15420" y="71018"/>
                      <a:pt x="29284" y="81912"/>
                      <a:pt x="45129" y="81912"/>
                    </a:cubicBezTo>
                    <a:close/>
                    <a:moveTo>
                      <a:pt x="71160" y="41734"/>
                    </a:moveTo>
                    <a:cubicBezTo>
                      <a:pt x="69745" y="25465"/>
                      <a:pt x="60408" y="11176"/>
                      <a:pt x="42583" y="11176"/>
                    </a:cubicBezTo>
                    <a:cubicBezTo>
                      <a:pt x="27021" y="11176"/>
                      <a:pt x="15137" y="24191"/>
                      <a:pt x="13440" y="41734"/>
                    </a:cubicBezTo>
                    <a:lnTo>
                      <a:pt x="71160" y="41734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7C17B3D0-3E73-C239-842D-5B11022698C9}"/>
                  </a:ext>
                </a:extLst>
              </p:cNvPr>
              <p:cNvSpPr/>
              <p:nvPr/>
            </p:nvSpPr>
            <p:spPr>
              <a:xfrm>
                <a:off x="10125918" y="1375141"/>
                <a:ext cx="78657" cy="92663"/>
              </a:xfrm>
              <a:custGeom>
                <a:avLst/>
                <a:gdLst>
                  <a:gd name="connsiteX0" fmla="*/ 11884 w 78657"/>
                  <a:gd name="connsiteY0" fmla="*/ 18391 h 92663"/>
                  <a:gd name="connsiteX1" fmla="*/ 7922 w 78657"/>
                  <a:gd name="connsiteY1" fmla="*/ 7498 h 92663"/>
                  <a:gd name="connsiteX2" fmla="*/ 40461 w 78657"/>
                  <a:gd name="connsiteY2" fmla="*/ 0 h 92663"/>
                  <a:gd name="connsiteX3" fmla="*/ 78658 w 78657"/>
                  <a:gd name="connsiteY3" fmla="*/ 36075 h 92663"/>
                  <a:gd name="connsiteX4" fmla="*/ 78658 w 78657"/>
                  <a:gd name="connsiteY4" fmla="*/ 90824 h 92663"/>
                  <a:gd name="connsiteX5" fmla="*/ 65784 w 78657"/>
                  <a:gd name="connsiteY5" fmla="*/ 90824 h 92663"/>
                  <a:gd name="connsiteX6" fmla="*/ 65784 w 78657"/>
                  <a:gd name="connsiteY6" fmla="*/ 77243 h 92663"/>
                  <a:gd name="connsiteX7" fmla="*/ 33387 w 78657"/>
                  <a:gd name="connsiteY7" fmla="*/ 92663 h 92663"/>
                  <a:gd name="connsiteX8" fmla="*/ 0 w 78657"/>
                  <a:gd name="connsiteY8" fmla="*/ 64652 h 92663"/>
                  <a:gd name="connsiteX9" fmla="*/ 38339 w 78657"/>
                  <a:gd name="connsiteY9" fmla="*/ 35509 h 92663"/>
                  <a:gd name="connsiteX10" fmla="*/ 65925 w 78657"/>
                  <a:gd name="connsiteY10" fmla="*/ 39329 h 92663"/>
                  <a:gd name="connsiteX11" fmla="*/ 65925 w 78657"/>
                  <a:gd name="connsiteY11" fmla="*/ 36216 h 92663"/>
                  <a:gd name="connsiteX12" fmla="*/ 39187 w 78657"/>
                  <a:gd name="connsiteY12" fmla="*/ 11742 h 92663"/>
                  <a:gd name="connsiteX13" fmla="*/ 12025 w 78657"/>
                  <a:gd name="connsiteY13" fmla="*/ 18391 h 92663"/>
                  <a:gd name="connsiteX14" fmla="*/ 13440 w 78657"/>
                  <a:gd name="connsiteY14" fmla="*/ 64086 h 92663"/>
                  <a:gd name="connsiteX15" fmla="*/ 35934 w 78657"/>
                  <a:gd name="connsiteY15" fmla="*/ 82053 h 92663"/>
                  <a:gd name="connsiteX16" fmla="*/ 65925 w 78657"/>
                  <a:gd name="connsiteY16" fmla="*/ 57862 h 92663"/>
                  <a:gd name="connsiteX17" fmla="*/ 65925 w 78657"/>
                  <a:gd name="connsiteY17" fmla="*/ 49232 h 92663"/>
                  <a:gd name="connsiteX18" fmla="*/ 39612 w 78657"/>
                  <a:gd name="connsiteY18" fmla="*/ 45412 h 92663"/>
                  <a:gd name="connsiteX19" fmla="*/ 13440 w 78657"/>
                  <a:gd name="connsiteY19" fmla="*/ 64086 h 9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657" h="92663">
                    <a:moveTo>
                      <a:pt x="11884" y="18391"/>
                    </a:moveTo>
                    <a:lnTo>
                      <a:pt x="7922" y="7498"/>
                    </a:lnTo>
                    <a:cubicBezTo>
                      <a:pt x="17825" y="2971"/>
                      <a:pt x="27445" y="0"/>
                      <a:pt x="40461" y="0"/>
                    </a:cubicBezTo>
                    <a:cubicBezTo>
                      <a:pt x="64935" y="0"/>
                      <a:pt x="78658" y="12449"/>
                      <a:pt x="78658" y="36075"/>
                    </a:cubicBezTo>
                    <a:lnTo>
                      <a:pt x="78658" y="90824"/>
                    </a:lnTo>
                    <a:lnTo>
                      <a:pt x="65784" y="90824"/>
                    </a:lnTo>
                    <a:lnTo>
                      <a:pt x="65784" y="77243"/>
                    </a:lnTo>
                    <a:cubicBezTo>
                      <a:pt x="59559" y="85448"/>
                      <a:pt x="49090" y="92663"/>
                      <a:pt x="33387" y="92663"/>
                    </a:cubicBezTo>
                    <a:cubicBezTo>
                      <a:pt x="16694" y="92663"/>
                      <a:pt x="0" y="83326"/>
                      <a:pt x="0" y="64652"/>
                    </a:cubicBezTo>
                    <a:cubicBezTo>
                      <a:pt x="0" y="45978"/>
                      <a:pt x="15562" y="35509"/>
                      <a:pt x="38339" y="35509"/>
                    </a:cubicBezTo>
                    <a:cubicBezTo>
                      <a:pt x="49798" y="35509"/>
                      <a:pt x="57862" y="37065"/>
                      <a:pt x="65925" y="39329"/>
                    </a:cubicBezTo>
                    <a:lnTo>
                      <a:pt x="65925" y="36216"/>
                    </a:lnTo>
                    <a:cubicBezTo>
                      <a:pt x="65925" y="20089"/>
                      <a:pt x="56022" y="11742"/>
                      <a:pt x="39187" y="11742"/>
                    </a:cubicBezTo>
                    <a:cubicBezTo>
                      <a:pt x="28577" y="11742"/>
                      <a:pt x="20230" y="14571"/>
                      <a:pt x="12025" y="18391"/>
                    </a:cubicBezTo>
                    <a:close/>
                    <a:moveTo>
                      <a:pt x="13440" y="64086"/>
                    </a:moveTo>
                    <a:cubicBezTo>
                      <a:pt x="13440" y="75545"/>
                      <a:pt x="23767" y="82053"/>
                      <a:pt x="35934" y="82053"/>
                    </a:cubicBezTo>
                    <a:cubicBezTo>
                      <a:pt x="52344" y="82053"/>
                      <a:pt x="65925" y="72009"/>
                      <a:pt x="65925" y="57862"/>
                    </a:cubicBezTo>
                    <a:lnTo>
                      <a:pt x="65925" y="49232"/>
                    </a:lnTo>
                    <a:cubicBezTo>
                      <a:pt x="59276" y="47393"/>
                      <a:pt x="50505" y="45412"/>
                      <a:pt x="39612" y="45412"/>
                    </a:cubicBezTo>
                    <a:cubicBezTo>
                      <a:pt x="22777" y="45412"/>
                      <a:pt x="13440" y="52627"/>
                      <a:pt x="13440" y="64086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id="{8640CF84-D4F9-F317-B622-D7FDC2FE3072}"/>
                  </a:ext>
                </a:extLst>
              </p:cNvPr>
              <p:cNvSpPr/>
              <p:nvPr/>
            </p:nvSpPr>
            <p:spPr>
              <a:xfrm>
                <a:off x="10233012" y="1374434"/>
                <a:ext cx="90541" cy="119259"/>
              </a:xfrm>
              <a:custGeom>
                <a:avLst/>
                <a:gdLst>
                  <a:gd name="connsiteX0" fmla="*/ 47676 w 90541"/>
                  <a:gd name="connsiteY0" fmla="*/ 93512 h 119259"/>
                  <a:gd name="connsiteX1" fmla="*/ 13298 w 90541"/>
                  <a:gd name="connsiteY1" fmla="*/ 74414 h 119259"/>
                  <a:gd name="connsiteX2" fmla="*/ 13298 w 90541"/>
                  <a:gd name="connsiteY2" fmla="*/ 119260 h 119259"/>
                  <a:gd name="connsiteX3" fmla="*/ 0 w 90541"/>
                  <a:gd name="connsiteY3" fmla="*/ 119260 h 119259"/>
                  <a:gd name="connsiteX4" fmla="*/ 0 w 90541"/>
                  <a:gd name="connsiteY4" fmla="*/ 1981 h 119259"/>
                  <a:gd name="connsiteX5" fmla="*/ 13298 w 90541"/>
                  <a:gd name="connsiteY5" fmla="*/ 1981 h 119259"/>
                  <a:gd name="connsiteX6" fmla="*/ 13298 w 90541"/>
                  <a:gd name="connsiteY6" fmla="*/ 19947 h 119259"/>
                  <a:gd name="connsiteX7" fmla="*/ 47676 w 90541"/>
                  <a:gd name="connsiteY7" fmla="*/ 0 h 119259"/>
                  <a:gd name="connsiteX8" fmla="*/ 90541 w 90541"/>
                  <a:gd name="connsiteY8" fmla="*/ 46685 h 119259"/>
                  <a:gd name="connsiteX9" fmla="*/ 47676 w 90541"/>
                  <a:gd name="connsiteY9" fmla="*/ 93512 h 119259"/>
                  <a:gd name="connsiteX10" fmla="*/ 45271 w 90541"/>
                  <a:gd name="connsiteY10" fmla="*/ 12025 h 119259"/>
                  <a:gd name="connsiteX11" fmla="*/ 12874 w 90541"/>
                  <a:gd name="connsiteY11" fmla="*/ 46685 h 119259"/>
                  <a:gd name="connsiteX12" fmla="*/ 45271 w 90541"/>
                  <a:gd name="connsiteY12" fmla="*/ 81487 h 119259"/>
                  <a:gd name="connsiteX13" fmla="*/ 76819 w 90541"/>
                  <a:gd name="connsiteY13" fmla="*/ 46827 h 119259"/>
                  <a:gd name="connsiteX14" fmla="*/ 45271 w 90541"/>
                  <a:gd name="connsiteY14" fmla="*/ 12025 h 119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541" h="119259">
                    <a:moveTo>
                      <a:pt x="47676" y="93512"/>
                    </a:moveTo>
                    <a:cubicBezTo>
                      <a:pt x="30982" y="93512"/>
                      <a:pt x="20230" y="84458"/>
                      <a:pt x="13298" y="74414"/>
                    </a:cubicBezTo>
                    <a:lnTo>
                      <a:pt x="13298" y="119260"/>
                    </a:lnTo>
                    <a:lnTo>
                      <a:pt x="0" y="119260"/>
                    </a:lnTo>
                    <a:lnTo>
                      <a:pt x="0" y="1981"/>
                    </a:lnTo>
                    <a:lnTo>
                      <a:pt x="13298" y="1981"/>
                    </a:lnTo>
                    <a:lnTo>
                      <a:pt x="13298" y="19947"/>
                    </a:lnTo>
                    <a:cubicBezTo>
                      <a:pt x="20513" y="9196"/>
                      <a:pt x="31124" y="0"/>
                      <a:pt x="47676" y="0"/>
                    </a:cubicBezTo>
                    <a:cubicBezTo>
                      <a:pt x="69179" y="0"/>
                      <a:pt x="90541" y="16977"/>
                      <a:pt x="90541" y="46685"/>
                    </a:cubicBezTo>
                    <a:cubicBezTo>
                      <a:pt x="90541" y="76394"/>
                      <a:pt x="69462" y="93512"/>
                      <a:pt x="47676" y="93512"/>
                    </a:cubicBezTo>
                    <a:close/>
                    <a:moveTo>
                      <a:pt x="45271" y="12025"/>
                    </a:moveTo>
                    <a:cubicBezTo>
                      <a:pt x="28577" y="12025"/>
                      <a:pt x="12874" y="25889"/>
                      <a:pt x="12874" y="46685"/>
                    </a:cubicBezTo>
                    <a:cubicBezTo>
                      <a:pt x="12874" y="67482"/>
                      <a:pt x="28577" y="81487"/>
                      <a:pt x="45271" y="81487"/>
                    </a:cubicBezTo>
                    <a:cubicBezTo>
                      <a:pt x="61964" y="81487"/>
                      <a:pt x="76819" y="68613"/>
                      <a:pt x="76819" y="46827"/>
                    </a:cubicBezTo>
                    <a:cubicBezTo>
                      <a:pt x="76819" y="25040"/>
                      <a:pt x="62247" y="12025"/>
                      <a:pt x="45271" y="1202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F4B98E9E-046C-B312-316C-E76C748AE58D}"/>
                  </a:ext>
                </a:extLst>
              </p:cNvPr>
              <p:cNvSpPr/>
              <p:nvPr/>
            </p:nvSpPr>
            <p:spPr>
              <a:xfrm>
                <a:off x="10348169" y="1374825"/>
                <a:ext cx="49797" cy="91140"/>
              </a:xfrm>
              <a:custGeom>
                <a:avLst/>
                <a:gdLst>
                  <a:gd name="connsiteX0" fmla="*/ 13298 w 49797"/>
                  <a:gd name="connsiteY0" fmla="*/ 91140 h 91140"/>
                  <a:gd name="connsiteX1" fmla="*/ 0 w 49797"/>
                  <a:gd name="connsiteY1" fmla="*/ 91140 h 91140"/>
                  <a:gd name="connsiteX2" fmla="*/ 0 w 49797"/>
                  <a:gd name="connsiteY2" fmla="*/ 1589 h 91140"/>
                  <a:gd name="connsiteX3" fmla="*/ 13298 w 49797"/>
                  <a:gd name="connsiteY3" fmla="*/ 1589 h 91140"/>
                  <a:gd name="connsiteX4" fmla="*/ 13298 w 49797"/>
                  <a:gd name="connsiteY4" fmla="*/ 24932 h 91140"/>
                  <a:gd name="connsiteX5" fmla="*/ 49798 w 49797"/>
                  <a:gd name="connsiteY5" fmla="*/ 33 h 91140"/>
                  <a:gd name="connsiteX6" fmla="*/ 49798 w 49797"/>
                  <a:gd name="connsiteY6" fmla="*/ 14463 h 91140"/>
                  <a:gd name="connsiteX7" fmla="*/ 48807 w 49797"/>
                  <a:gd name="connsiteY7" fmla="*/ 14463 h 91140"/>
                  <a:gd name="connsiteX8" fmla="*/ 13298 w 49797"/>
                  <a:gd name="connsiteY8" fmla="*/ 55489 h 91140"/>
                  <a:gd name="connsiteX9" fmla="*/ 13298 w 49797"/>
                  <a:gd name="connsiteY9" fmla="*/ 91140 h 9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797" h="91140">
                    <a:moveTo>
                      <a:pt x="13298" y="91140"/>
                    </a:moveTo>
                    <a:lnTo>
                      <a:pt x="0" y="91140"/>
                    </a:lnTo>
                    <a:lnTo>
                      <a:pt x="0" y="1589"/>
                    </a:lnTo>
                    <a:lnTo>
                      <a:pt x="13298" y="1589"/>
                    </a:lnTo>
                    <a:lnTo>
                      <a:pt x="13298" y="24932"/>
                    </a:lnTo>
                    <a:cubicBezTo>
                      <a:pt x="19947" y="10077"/>
                      <a:pt x="32821" y="-674"/>
                      <a:pt x="49798" y="33"/>
                    </a:cubicBezTo>
                    <a:lnTo>
                      <a:pt x="49798" y="14463"/>
                    </a:lnTo>
                    <a:lnTo>
                      <a:pt x="48807" y="14463"/>
                    </a:lnTo>
                    <a:cubicBezTo>
                      <a:pt x="29284" y="14463"/>
                      <a:pt x="13298" y="28469"/>
                      <a:pt x="13298" y="55489"/>
                    </a:cubicBezTo>
                    <a:lnTo>
                      <a:pt x="13298" y="9114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BBB28BFB-9E0E-A843-E263-8712D16B44D0}"/>
                  </a:ext>
                </a:extLst>
              </p:cNvPr>
              <p:cNvSpPr/>
              <p:nvPr/>
            </p:nvSpPr>
            <p:spPr>
              <a:xfrm>
                <a:off x="10409001" y="1374575"/>
                <a:ext cx="84740" cy="93653"/>
              </a:xfrm>
              <a:custGeom>
                <a:avLst/>
                <a:gdLst>
                  <a:gd name="connsiteX0" fmla="*/ 44988 w 84740"/>
                  <a:gd name="connsiteY0" fmla="*/ 81912 h 93653"/>
                  <a:gd name="connsiteX1" fmla="*/ 73282 w 84740"/>
                  <a:gd name="connsiteY1" fmla="*/ 69321 h 93653"/>
                  <a:gd name="connsiteX2" fmla="*/ 81629 w 84740"/>
                  <a:gd name="connsiteY2" fmla="*/ 76819 h 93653"/>
                  <a:gd name="connsiteX3" fmla="*/ 44705 w 84740"/>
                  <a:gd name="connsiteY3" fmla="*/ 93654 h 93653"/>
                  <a:gd name="connsiteX4" fmla="*/ 0 w 84740"/>
                  <a:gd name="connsiteY4" fmla="*/ 46827 h 93653"/>
                  <a:gd name="connsiteX5" fmla="*/ 43007 w 84740"/>
                  <a:gd name="connsiteY5" fmla="*/ 0 h 93653"/>
                  <a:gd name="connsiteX6" fmla="*/ 84741 w 84740"/>
                  <a:gd name="connsiteY6" fmla="*/ 47534 h 93653"/>
                  <a:gd name="connsiteX7" fmla="*/ 84600 w 84740"/>
                  <a:gd name="connsiteY7" fmla="*/ 51637 h 93653"/>
                  <a:gd name="connsiteX8" fmla="*/ 13581 w 84740"/>
                  <a:gd name="connsiteY8" fmla="*/ 51637 h 93653"/>
                  <a:gd name="connsiteX9" fmla="*/ 45129 w 84740"/>
                  <a:gd name="connsiteY9" fmla="*/ 81912 h 93653"/>
                  <a:gd name="connsiteX10" fmla="*/ 71160 w 84740"/>
                  <a:gd name="connsiteY10" fmla="*/ 41734 h 93653"/>
                  <a:gd name="connsiteX11" fmla="*/ 42583 w 84740"/>
                  <a:gd name="connsiteY11" fmla="*/ 11176 h 93653"/>
                  <a:gd name="connsiteX12" fmla="*/ 13440 w 84740"/>
                  <a:gd name="connsiteY12" fmla="*/ 41734 h 93653"/>
                  <a:gd name="connsiteX13" fmla="*/ 71160 w 84740"/>
                  <a:gd name="connsiteY13" fmla="*/ 41734 h 9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4740" h="93653">
                    <a:moveTo>
                      <a:pt x="44988" y="81912"/>
                    </a:moveTo>
                    <a:cubicBezTo>
                      <a:pt x="57296" y="81912"/>
                      <a:pt x="65925" y="76819"/>
                      <a:pt x="73282" y="69321"/>
                    </a:cubicBezTo>
                    <a:lnTo>
                      <a:pt x="81629" y="76819"/>
                    </a:lnTo>
                    <a:cubicBezTo>
                      <a:pt x="72574" y="86863"/>
                      <a:pt x="61681" y="93654"/>
                      <a:pt x="44705" y="93654"/>
                    </a:cubicBezTo>
                    <a:cubicBezTo>
                      <a:pt x="20089" y="93654"/>
                      <a:pt x="0" y="74697"/>
                      <a:pt x="0" y="46827"/>
                    </a:cubicBezTo>
                    <a:cubicBezTo>
                      <a:pt x="0" y="20796"/>
                      <a:pt x="18250" y="0"/>
                      <a:pt x="43007" y="0"/>
                    </a:cubicBezTo>
                    <a:cubicBezTo>
                      <a:pt x="69462" y="0"/>
                      <a:pt x="84741" y="21079"/>
                      <a:pt x="84741" y="47534"/>
                    </a:cubicBezTo>
                    <a:cubicBezTo>
                      <a:pt x="84741" y="48807"/>
                      <a:pt x="84741" y="50081"/>
                      <a:pt x="84600" y="51637"/>
                    </a:cubicBezTo>
                    <a:lnTo>
                      <a:pt x="13581" y="51637"/>
                    </a:lnTo>
                    <a:cubicBezTo>
                      <a:pt x="15420" y="71018"/>
                      <a:pt x="29284" y="81912"/>
                      <a:pt x="45129" y="81912"/>
                    </a:cubicBezTo>
                    <a:close/>
                    <a:moveTo>
                      <a:pt x="71160" y="41734"/>
                    </a:moveTo>
                    <a:cubicBezTo>
                      <a:pt x="69745" y="25465"/>
                      <a:pt x="60408" y="11176"/>
                      <a:pt x="42583" y="11176"/>
                    </a:cubicBezTo>
                    <a:cubicBezTo>
                      <a:pt x="27021" y="11176"/>
                      <a:pt x="15137" y="24191"/>
                      <a:pt x="13440" y="41734"/>
                    </a:cubicBezTo>
                    <a:lnTo>
                      <a:pt x="71160" y="41734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:a16="http://schemas.microsoft.com/office/drawing/2014/main" id="{F3768240-C3CD-57C6-B129-CBB21AACD6B6}"/>
                  </a:ext>
                </a:extLst>
              </p:cNvPr>
              <p:cNvSpPr/>
              <p:nvPr/>
            </p:nvSpPr>
            <p:spPr>
              <a:xfrm>
                <a:off x="10517085" y="1374434"/>
                <a:ext cx="78374" cy="91531"/>
              </a:xfrm>
              <a:custGeom>
                <a:avLst/>
                <a:gdLst>
                  <a:gd name="connsiteX0" fmla="*/ 13298 w 78374"/>
                  <a:gd name="connsiteY0" fmla="*/ 91532 h 91531"/>
                  <a:gd name="connsiteX1" fmla="*/ 0 w 78374"/>
                  <a:gd name="connsiteY1" fmla="*/ 91532 h 91531"/>
                  <a:gd name="connsiteX2" fmla="*/ 0 w 78374"/>
                  <a:gd name="connsiteY2" fmla="*/ 1981 h 91531"/>
                  <a:gd name="connsiteX3" fmla="*/ 13298 w 78374"/>
                  <a:gd name="connsiteY3" fmla="*/ 1981 h 91531"/>
                  <a:gd name="connsiteX4" fmla="*/ 13298 w 78374"/>
                  <a:gd name="connsiteY4" fmla="*/ 17542 h 91531"/>
                  <a:gd name="connsiteX5" fmla="*/ 43997 w 78374"/>
                  <a:gd name="connsiteY5" fmla="*/ 0 h 91531"/>
                  <a:gd name="connsiteX6" fmla="*/ 78375 w 78374"/>
                  <a:gd name="connsiteY6" fmla="*/ 35934 h 91531"/>
                  <a:gd name="connsiteX7" fmla="*/ 78375 w 78374"/>
                  <a:gd name="connsiteY7" fmla="*/ 91532 h 91531"/>
                  <a:gd name="connsiteX8" fmla="*/ 65077 w 78374"/>
                  <a:gd name="connsiteY8" fmla="*/ 91532 h 91531"/>
                  <a:gd name="connsiteX9" fmla="*/ 65077 w 78374"/>
                  <a:gd name="connsiteY9" fmla="*/ 39187 h 91531"/>
                  <a:gd name="connsiteX10" fmla="*/ 40319 w 78374"/>
                  <a:gd name="connsiteY10" fmla="*/ 12166 h 91531"/>
                  <a:gd name="connsiteX11" fmla="*/ 13440 w 78374"/>
                  <a:gd name="connsiteY11" fmla="*/ 40178 h 91531"/>
                  <a:gd name="connsiteX12" fmla="*/ 13440 w 78374"/>
                  <a:gd name="connsiteY12" fmla="*/ 91532 h 9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374" h="91531">
                    <a:moveTo>
                      <a:pt x="13298" y="91532"/>
                    </a:moveTo>
                    <a:lnTo>
                      <a:pt x="0" y="91532"/>
                    </a:lnTo>
                    <a:lnTo>
                      <a:pt x="0" y="1981"/>
                    </a:lnTo>
                    <a:lnTo>
                      <a:pt x="13298" y="1981"/>
                    </a:lnTo>
                    <a:lnTo>
                      <a:pt x="13298" y="17542"/>
                    </a:lnTo>
                    <a:cubicBezTo>
                      <a:pt x="19240" y="7781"/>
                      <a:pt x="28577" y="0"/>
                      <a:pt x="43997" y="0"/>
                    </a:cubicBezTo>
                    <a:cubicBezTo>
                      <a:pt x="65642" y="0"/>
                      <a:pt x="78375" y="14572"/>
                      <a:pt x="78375" y="35934"/>
                    </a:cubicBezTo>
                    <a:lnTo>
                      <a:pt x="78375" y="91532"/>
                    </a:lnTo>
                    <a:lnTo>
                      <a:pt x="65077" y="91532"/>
                    </a:lnTo>
                    <a:lnTo>
                      <a:pt x="65077" y="39187"/>
                    </a:lnTo>
                    <a:cubicBezTo>
                      <a:pt x="65077" y="22494"/>
                      <a:pt x="56022" y="12166"/>
                      <a:pt x="40319" y="12166"/>
                    </a:cubicBezTo>
                    <a:cubicBezTo>
                      <a:pt x="24616" y="12166"/>
                      <a:pt x="13440" y="23484"/>
                      <a:pt x="13440" y="40178"/>
                    </a:cubicBezTo>
                    <a:lnTo>
                      <a:pt x="13440" y="91532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B705E8B9-68BA-A9E9-8010-A7A8EFC073E5}"/>
                  </a:ext>
                </a:extLst>
              </p:cNvPr>
              <p:cNvSpPr/>
              <p:nvPr/>
            </p:nvSpPr>
            <p:spPr>
              <a:xfrm>
                <a:off x="10618520" y="1339490"/>
                <a:ext cx="90541" cy="128455"/>
              </a:xfrm>
              <a:custGeom>
                <a:avLst/>
                <a:gdLst>
                  <a:gd name="connsiteX0" fmla="*/ 77243 w 90541"/>
                  <a:gd name="connsiteY0" fmla="*/ 126475 h 128455"/>
                  <a:gd name="connsiteX1" fmla="*/ 77243 w 90541"/>
                  <a:gd name="connsiteY1" fmla="*/ 108508 h 128455"/>
                  <a:gd name="connsiteX2" fmla="*/ 42866 w 90541"/>
                  <a:gd name="connsiteY2" fmla="*/ 128455 h 128455"/>
                  <a:gd name="connsiteX3" fmla="*/ 0 w 90541"/>
                  <a:gd name="connsiteY3" fmla="*/ 81770 h 128455"/>
                  <a:gd name="connsiteX4" fmla="*/ 42866 w 90541"/>
                  <a:gd name="connsiteY4" fmla="*/ 34943 h 128455"/>
                  <a:gd name="connsiteX5" fmla="*/ 77243 w 90541"/>
                  <a:gd name="connsiteY5" fmla="*/ 54042 h 128455"/>
                  <a:gd name="connsiteX6" fmla="*/ 77243 w 90541"/>
                  <a:gd name="connsiteY6" fmla="*/ 0 h 128455"/>
                  <a:gd name="connsiteX7" fmla="*/ 90541 w 90541"/>
                  <a:gd name="connsiteY7" fmla="*/ 0 h 128455"/>
                  <a:gd name="connsiteX8" fmla="*/ 90541 w 90541"/>
                  <a:gd name="connsiteY8" fmla="*/ 126475 h 128455"/>
                  <a:gd name="connsiteX9" fmla="*/ 77243 w 90541"/>
                  <a:gd name="connsiteY9" fmla="*/ 126475 h 128455"/>
                  <a:gd name="connsiteX10" fmla="*/ 45412 w 90541"/>
                  <a:gd name="connsiteY10" fmla="*/ 46968 h 128455"/>
                  <a:gd name="connsiteX11" fmla="*/ 13864 w 90541"/>
                  <a:gd name="connsiteY11" fmla="*/ 81629 h 128455"/>
                  <a:gd name="connsiteX12" fmla="*/ 45412 w 90541"/>
                  <a:gd name="connsiteY12" fmla="*/ 116430 h 128455"/>
                  <a:gd name="connsiteX13" fmla="*/ 77809 w 90541"/>
                  <a:gd name="connsiteY13" fmla="*/ 81629 h 128455"/>
                  <a:gd name="connsiteX14" fmla="*/ 45412 w 90541"/>
                  <a:gd name="connsiteY14" fmla="*/ 46968 h 128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541" h="128455">
                    <a:moveTo>
                      <a:pt x="77243" y="126475"/>
                    </a:moveTo>
                    <a:lnTo>
                      <a:pt x="77243" y="108508"/>
                    </a:lnTo>
                    <a:cubicBezTo>
                      <a:pt x="70028" y="119260"/>
                      <a:pt x="59418" y="128455"/>
                      <a:pt x="42866" y="128455"/>
                    </a:cubicBezTo>
                    <a:cubicBezTo>
                      <a:pt x="21362" y="128455"/>
                      <a:pt x="0" y="111479"/>
                      <a:pt x="0" y="81770"/>
                    </a:cubicBezTo>
                    <a:cubicBezTo>
                      <a:pt x="0" y="52061"/>
                      <a:pt x="21362" y="34943"/>
                      <a:pt x="42866" y="34943"/>
                    </a:cubicBezTo>
                    <a:cubicBezTo>
                      <a:pt x="59559" y="34943"/>
                      <a:pt x="70311" y="43997"/>
                      <a:pt x="77243" y="54042"/>
                    </a:cubicBezTo>
                    <a:lnTo>
                      <a:pt x="77243" y="0"/>
                    </a:lnTo>
                    <a:lnTo>
                      <a:pt x="90541" y="0"/>
                    </a:lnTo>
                    <a:lnTo>
                      <a:pt x="90541" y="126475"/>
                    </a:lnTo>
                    <a:lnTo>
                      <a:pt x="77243" y="126475"/>
                    </a:lnTo>
                    <a:close/>
                    <a:moveTo>
                      <a:pt x="45412" y="46968"/>
                    </a:moveTo>
                    <a:cubicBezTo>
                      <a:pt x="28153" y="46968"/>
                      <a:pt x="13864" y="59842"/>
                      <a:pt x="13864" y="81629"/>
                    </a:cubicBezTo>
                    <a:cubicBezTo>
                      <a:pt x="13864" y="103415"/>
                      <a:pt x="28436" y="116430"/>
                      <a:pt x="45412" y="116430"/>
                    </a:cubicBezTo>
                    <a:cubicBezTo>
                      <a:pt x="62389" y="116430"/>
                      <a:pt x="77809" y="102566"/>
                      <a:pt x="77809" y="81629"/>
                    </a:cubicBezTo>
                    <a:cubicBezTo>
                      <a:pt x="77809" y="60691"/>
                      <a:pt x="62106" y="46968"/>
                      <a:pt x="45412" y="46968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id="{78D903A2-170E-55C1-555C-703C35183413}"/>
                  </a:ext>
                </a:extLst>
              </p:cNvPr>
              <p:cNvSpPr/>
              <p:nvPr/>
            </p:nvSpPr>
            <p:spPr>
              <a:xfrm>
                <a:off x="10733394" y="1374575"/>
                <a:ext cx="84740" cy="93653"/>
              </a:xfrm>
              <a:custGeom>
                <a:avLst/>
                <a:gdLst>
                  <a:gd name="connsiteX0" fmla="*/ 44988 w 84740"/>
                  <a:gd name="connsiteY0" fmla="*/ 81912 h 93653"/>
                  <a:gd name="connsiteX1" fmla="*/ 73282 w 84740"/>
                  <a:gd name="connsiteY1" fmla="*/ 69321 h 93653"/>
                  <a:gd name="connsiteX2" fmla="*/ 81629 w 84740"/>
                  <a:gd name="connsiteY2" fmla="*/ 76819 h 93653"/>
                  <a:gd name="connsiteX3" fmla="*/ 44705 w 84740"/>
                  <a:gd name="connsiteY3" fmla="*/ 93654 h 93653"/>
                  <a:gd name="connsiteX4" fmla="*/ 0 w 84740"/>
                  <a:gd name="connsiteY4" fmla="*/ 46827 h 93653"/>
                  <a:gd name="connsiteX5" fmla="*/ 43007 w 84740"/>
                  <a:gd name="connsiteY5" fmla="*/ 0 h 93653"/>
                  <a:gd name="connsiteX6" fmla="*/ 84741 w 84740"/>
                  <a:gd name="connsiteY6" fmla="*/ 47534 h 93653"/>
                  <a:gd name="connsiteX7" fmla="*/ 84599 w 84740"/>
                  <a:gd name="connsiteY7" fmla="*/ 51637 h 93653"/>
                  <a:gd name="connsiteX8" fmla="*/ 13581 w 84740"/>
                  <a:gd name="connsiteY8" fmla="*/ 51637 h 93653"/>
                  <a:gd name="connsiteX9" fmla="*/ 45129 w 84740"/>
                  <a:gd name="connsiteY9" fmla="*/ 81912 h 93653"/>
                  <a:gd name="connsiteX10" fmla="*/ 71160 w 84740"/>
                  <a:gd name="connsiteY10" fmla="*/ 41734 h 93653"/>
                  <a:gd name="connsiteX11" fmla="*/ 42583 w 84740"/>
                  <a:gd name="connsiteY11" fmla="*/ 11176 h 93653"/>
                  <a:gd name="connsiteX12" fmla="*/ 13440 w 84740"/>
                  <a:gd name="connsiteY12" fmla="*/ 41734 h 93653"/>
                  <a:gd name="connsiteX13" fmla="*/ 71160 w 84740"/>
                  <a:gd name="connsiteY13" fmla="*/ 41734 h 9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4740" h="93653">
                    <a:moveTo>
                      <a:pt x="44988" y="81912"/>
                    </a:moveTo>
                    <a:cubicBezTo>
                      <a:pt x="57296" y="81912"/>
                      <a:pt x="65925" y="76819"/>
                      <a:pt x="73282" y="69321"/>
                    </a:cubicBezTo>
                    <a:lnTo>
                      <a:pt x="81629" y="76819"/>
                    </a:lnTo>
                    <a:cubicBezTo>
                      <a:pt x="72574" y="86863"/>
                      <a:pt x="61681" y="93654"/>
                      <a:pt x="44705" y="93654"/>
                    </a:cubicBezTo>
                    <a:cubicBezTo>
                      <a:pt x="20089" y="93654"/>
                      <a:pt x="0" y="74697"/>
                      <a:pt x="0" y="46827"/>
                    </a:cubicBezTo>
                    <a:cubicBezTo>
                      <a:pt x="0" y="20796"/>
                      <a:pt x="18250" y="0"/>
                      <a:pt x="43007" y="0"/>
                    </a:cubicBezTo>
                    <a:cubicBezTo>
                      <a:pt x="69462" y="0"/>
                      <a:pt x="84741" y="21079"/>
                      <a:pt x="84741" y="47534"/>
                    </a:cubicBezTo>
                    <a:cubicBezTo>
                      <a:pt x="84741" y="48807"/>
                      <a:pt x="84741" y="50081"/>
                      <a:pt x="84599" y="51637"/>
                    </a:cubicBezTo>
                    <a:lnTo>
                      <a:pt x="13581" y="51637"/>
                    </a:lnTo>
                    <a:cubicBezTo>
                      <a:pt x="15420" y="71018"/>
                      <a:pt x="29284" y="81912"/>
                      <a:pt x="45129" y="81912"/>
                    </a:cubicBezTo>
                    <a:close/>
                    <a:moveTo>
                      <a:pt x="71160" y="41734"/>
                    </a:moveTo>
                    <a:cubicBezTo>
                      <a:pt x="69745" y="25465"/>
                      <a:pt x="60408" y="11176"/>
                      <a:pt x="42583" y="11176"/>
                    </a:cubicBezTo>
                    <a:cubicBezTo>
                      <a:pt x="27021" y="11176"/>
                      <a:pt x="15137" y="24191"/>
                      <a:pt x="13440" y="41734"/>
                    </a:cubicBezTo>
                    <a:lnTo>
                      <a:pt x="71160" y="41734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5" name="Forma Livre: Forma 44">
                <a:extLst>
                  <a:ext uri="{FF2B5EF4-FFF2-40B4-BE49-F238E27FC236}">
                    <a16:creationId xmlns:a16="http://schemas.microsoft.com/office/drawing/2014/main" id="{7D4C6210-9731-4A2C-89CE-01BEA07A5387}"/>
                  </a:ext>
                </a:extLst>
              </p:cNvPr>
              <p:cNvSpPr/>
              <p:nvPr/>
            </p:nvSpPr>
            <p:spPr>
              <a:xfrm>
                <a:off x="10841478" y="1374825"/>
                <a:ext cx="49797" cy="91140"/>
              </a:xfrm>
              <a:custGeom>
                <a:avLst/>
                <a:gdLst>
                  <a:gd name="connsiteX0" fmla="*/ 13298 w 49797"/>
                  <a:gd name="connsiteY0" fmla="*/ 91140 h 91140"/>
                  <a:gd name="connsiteX1" fmla="*/ 0 w 49797"/>
                  <a:gd name="connsiteY1" fmla="*/ 91140 h 91140"/>
                  <a:gd name="connsiteX2" fmla="*/ 0 w 49797"/>
                  <a:gd name="connsiteY2" fmla="*/ 1589 h 91140"/>
                  <a:gd name="connsiteX3" fmla="*/ 13298 w 49797"/>
                  <a:gd name="connsiteY3" fmla="*/ 1589 h 91140"/>
                  <a:gd name="connsiteX4" fmla="*/ 13298 w 49797"/>
                  <a:gd name="connsiteY4" fmla="*/ 24932 h 91140"/>
                  <a:gd name="connsiteX5" fmla="*/ 49798 w 49797"/>
                  <a:gd name="connsiteY5" fmla="*/ 33 h 91140"/>
                  <a:gd name="connsiteX6" fmla="*/ 49798 w 49797"/>
                  <a:gd name="connsiteY6" fmla="*/ 14463 h 91140"/>
                  <a:gd name="connsiteX7" fmla="*/ 48807 w 49797"/>
                  <a:gd name="connsiteY7" fmla="*/ 14463 h 91140"/>
                  <a:gd name="connsiteX8" fmla="*/ 13298 w 49797"/>
                  <a:gd name="connsiteY8" fmla="*/ 55489 h 91140"/>
                  <a:gd name="connsiteX9" fmla="*/ 13298 w 49797"/>
                  <a:gd name="connsiteY9" fmla="*/ 91140 h 9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797" h="91140">
                    <a:moveTo>
                      <a:pt x="13298" y="91140"/>
                    </a:moveTo>
                    <a:lnTo>
                      <a:pt x="0" y="91140"/>
                    </a:lnTo>
                    <a:lnTo>
                      <a:pt x="0" y="1589"/>
                    </a:lnTo>
                    <a:lnTo>
                      <a:pt x="13298" y="1589"/>
                    </a:lnTo>
                    <a:lnTo>
                      <a:pt x="13298" y="24932"/>
                    </a:lnTo>
                    <a:cubicBezTo>
                      <a:pt x="19947" y="10077"/>
                      <a:pt x="32821" y="-674"/>
                      <a:pt x="49798" y="33"/>
                    </a:cubicBezTo>
                    <a:lnTo>
                      <a:pt x="49798" y="14463"/>
                    </a:lnTo>
                    <a:lnTo>
                      <a:pt x="48807" y="14463"/>
                    </a:lnTo>
                    <a:cubicBezTo>
                      <a:pt x="29284" y="14463"/>
                      <a:pt x="13298" y="28469"/>
                      <a:pt x="13298" y="55489"/>
                    </a:cubicBezTo>
                    <a:lnTo>
                      <a:pt x="13298" y="9114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12" name="Gráfico 4">
              <a:extLst>
                <a:ext uri="{FF2B5EF4-FFF2-40B4-BE49-F238E27FC236}">
                  <a16:creationId xmlns:a16="http://schemas.microsoft.com/office/drawing/2014/main" id="{B3D833F6-FD1E-C5EA-FE39-2C91A894088F}"/>
                </a:ext>
              </a:extLst>
            </p:cNvPr>
            <p:cNvGrpSpPr/>
            <p:nvPr/>
          </p:nvGrpSpPr>
          <p:grpSpPr>
            <a:xfrm>
              <a:off x="9886281" y="590163"/>
              <a:ext cx="710890" cy="177970"/>
              <a:chOff x="9747060" y="823830"/>
              <a:chExt cx="710890" cy="177970"/>
            </a:xfrm>
            <a:solidFill>
              <a:srgbClr val="292454"/>
            </a:solidFill>
          </p:grpSpPr>
          <p:sp>
            <p:nvSpPr>
              <p:cNvPr id="13" name="Forma Livre: Forma 12">
                <a:extLst>
                  <a:ext uri="{FF2B5EF4-FFF2-40B4-BE49-F238E27FC236}">
                    <a16:creationId xmlns:a16="http://schemas.microsoft.com/office/drawing/2014/main" id="{AB27F455-9380-44CB-9445-19FA1A286C12}"/>
                  </a:ext>
                </a:extLst>
              </p:cNvPr>
              <p:cNvSpPr/>
              <p:nvPr/>
            </p:nvSpPr>
            <p:spPr>
              <a:xfrm>
                <a:off x="10346613" y="831045"/>
                <a:ext cx="111337" cy="169906"/>
              </a:xfrm>
              <a:custGeom>
                <a:avLst/>
                <a:gdLst>
                  <a:gd name="connsiteX0" fmla="*/ 111338 w 111337"/>
                  <a:gd name="connsiteY0" fmla="*/ 135953 h 169906"/>
                  <a:gd name="connsiteX1" fmla="*/ 108933 w 111337"/>
                  <a:gd name="connsiteY1" fmla="*/ 135953 h 169906"/>
                  <a:gd name="connsiteX2" fmla="*/ 51071 w 111337"/>
                  <a:gd name="connsiteY2" fmla="*/ 84882 h 169906"/>
                  <a:gd name="connsiteX3" fmla="*/ 51071 w 111337"/>
                  <a:gd name="connsiteY3" fmla="*/ 84175 h 169906"/>
                  <a:gd name="connsiteX4" fmla="*/ 106528 w 111337"/>
                  <a:gd name="connsiteY4" fmla="*/ 33670 h 169906"/>
                  <a:gd name="connsiteX5" fmla="*/ 111338 w 111337"/>
                  <a:gd name="connsiteY5" fmla="*/ 33812 h 169906"/>
                  <a:gd name="connsiteX6" fmla="*/ 111338 w 111337"/>
                  <a:gd name="connsiteY6" fmla="*/ 0 h 169906"/>
                  <a:gd name="connsiteX7" fmla="*/ 106952 w 111337"/>
                  <a:gd name="connsiteY7" fmla="*/ 0 h 169906"/>
                  <a:gd name="connsiteX8" fmla="*/ 0 w 111337"/>
                  <a:gd name="connsiteY8" fmla="*/ 85024 h 169906"/>
                  <a:gd name="connsiteX9" fmla="*/ 0 w 111337"/>
                  <a:gd name="connsiteY9" fmla="*/ 85590 h 169906"/>
                  <a:gd name="connsiteX10" fmla="*/ 106103 w 111337"/>
                  <a:gd name="connsiteY10" fmla="*/ 169906 h 169906"/>
                  <a:gd name="connsiteX11" fmla="*/ 111338 w 111337"/>
                  <a:gd name="connsiteY11" fmla="*/ 169906 h 169906"/>
                  <a:gd name="connsiteX12" fmla="*/ 111338 w 111337"/>
                  <a:gd name="connsiteY12" fmla="*/ 135953 h 169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337" h="169906">
                    <a:moveTo>
                      <a:pt x="111338" y="135953"/>
                    </a:moveTo>
                    <a:cubicBezTo>
                      <a:pt x="110489" y="135953"/>
                      <a:pt x="109781" y="135953"/>
                      <a:pt x="108933" y="135953"/>
                    </a:cubicBezTo>
                    <a:cubicBezTo>
                      <a:pt x="75404" y="135953"/>
                      <a:pt x="51071" y="114450"/>
                      <a:pt x="51071" y="84882"/>
                    </a:cubicBezTo>
                    <a:lnTo>
                      <a:pt x="51071" y="84175"/>
                    </a:lnTo>
                    <a:cubicBezTo>
                      <a:pt x="51071" y="55881"/>
                      <a:pt x="75404" y="33670"/>
                      <a:pt x="106528" y="33670"/>
                    </a:cubicBezTo>
                    <a:cubicBezTo>
                      <a:pt x="108225" y="33670"/>
                      <a:pt x="109781" y="33670"/>
                      <a:pt x="111338" y="33812"/>
                    </a:cubicBezTo>
                    <a:lnTo>
                      <a:pt x="111338" y="0"/>
                    </a:lnTo>
                    <a:cubicBezTo>
                      <a:pt x="109923" y="0"/>
                      <a:pt x="108367" y="0"/>
                      <a:pt x="106952" y="0"/>
                    </a:cubicBezTo>
                    <a:cubicBezTo>
                      <a:pt x="45978" y="0"/>
                      <a:pt x="0" y="36499"/>
                      <a:pt x="0" y="85024"/>
                    </a:cubicBezTo>
                    <a:lnTo>
                      <a:pt x="0" y="85590"/>
                    </a:lnTo>
                    <a:cubicBezTo>
                      <a:pt x="0" y="132841"/>
                      <a:pt x="46685" y="169906"/>
                      <a:pt x="106103" y="169906"/>
                    </a:cubicBezTo>
                    <a:cubicBezTo>
                      <a:pt x="107942" y="169906"/>
                      <a:pt x="109640" y="169906"/>
                      <a:pt x="111338" y="169906"/>
                    </a:cubicBezTo>
                    <a:lnTo>
                      <a:pt x="111338" y="135953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2B0EFF8C-99EC-9353-7B7B-81E681095924}"/>
                  </a:ext>
                </a:extLst>
              </p:cNvPr>
              <p:cNvSpPr/>
              <p:nvPr/>
            </p:nvSpPr>
            <p:spPr>
              <a:xfrm>
                <a:off x="9747060" y="823830"/>
                <a:ext cx="160852" cy="177970"/>
              </a:xfrm>
              <a:custGeom>
                <a:avLst/>
                <a:gdLst>
                  <a:gd name="connsiteX0" fmla="*/ 94785 w 160852"/>
                  <a:gd name="connsiteY0" fmla="*/ 71867 h 177970"/>
                  <a:gd name="connsiteX1" fmla="*/ 53759 w 160852"/>
                  <a:gd name="connsiteY1" fmla="*/ 49090 h 177970"/>
                  <a:gd name="connsiteX2" fmla="*/ 53759 w 160852"/>
                  <a:gd name="connsiteY2" fmla="*/ 48524 h 177970"/>
                  <a:gd name="connsiteX3" fmla="*/ 80497 w 160852"/>
                  <a:gd name="connsiteY3" fmla="*/ 33529 h 177970"/>
                  <a:gd name="connsiteX4" fmla="*/ 109357 w 160852"/>
                  <a:gd name="connsiteY4" fmla="*/ 39046 h 177970"/>
                  <a:gd name="connsiteX5" fmla="*/ 109357 w 160852"/>
                  <a:gd name="connsiteY5" fmla="*/ 2829 h 177970"/>
                  <a:gd name="connsiteX6" fmla="*/ 81204 w 160852"/>
                  <a:gd name="connsiteY6" fmla="*/ 0 h 177970"/>
                  <a:gd name="connsiteX7" fmla="*/ 8347 w 160852"/>
                  <a:gd name="connsiteY7" fmla="*/ 52203 h 177970"/>
                  <a:gd name="connsiteX8" fmla="*/ 8347 w 160852"/>
                  <a:gd name="connsiteY8" fmla="*/ 52627 h 177970"/>
                  <a:gd name="connsiteX9" fmla="*/ 77243 w 160852"/>
                  <a:gd name="connsiteY9" fmla="*/ 105537 h 177970"/>
                  <a:gd name="connsiteX10" fmla="*/ 115299 w 160852"/>
                  <a:gd name="connsiteY10" fmla="*/ 127607 h 177970"/>
                  <a:gd name="connsiteX11" fmla="*/ 115299 w 160852"/>
                  <a:gd name="connsiteY11" fmla="*/ 128031 h 177970"/>
                  <a:gd name="connsiteX12" fmla="*/ 85307 w 160852"/>
                  <a:gd name="connsiteY12" fmla="*/ 144300 h 177970"/>
                  <a:gd name="connsiteX13" fmla="*/ 27021 w 160852"/>
                  <a:gd name="connsiteY13" fmla="*/ 123363 h 177970"/>
                  <a:gd name="connsiteX14" fmla="*/ 0 w 160852"/>
                  <a:gd name="connsiteY14" fmla="*/ 150242 h 177970"/>
                  <a:gd name="connsiteX15" fmla="*/ 84458 w 160852"/>
                  <a:gd name="connsiteY15" fmla="*/ 177970 h 177970"/>
                  <a:gd name="connsiteX16" fmla="*/ 160852 w 160852"/>
                  <a:gd name="connsiteY16" fmla="*/ 124353 h 177970"/>
                  <a:gd name="connsiteX17" fmla="*/ 160852 w 160852"/>
                  <a:gd name="connsiteY17" fmla="*/ 123928 h 177970"/>
                  <a:gd name="connsiteX18" fmla="*/ 94927 w 160852"/>
                  <a:gd name="connsiteY18" fmla="*/ 72009 h 177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852" h="177970">
                    <a:moveTo>
                      <a:pt x="94785" y="71867"/>
                    </a:moveTo>
                    <a:cubicBezTo>
                      <a:pt x="58852" y="64228"/>
                      <a:pt x="53759" y="60549"/>
                      <a:pt x="53759" y="49090"/>
                    </a:cubicBezTo>
                    <a:lnTo>
                      <a:pt x="53759" y="48524"/>
                    </a:lnTo>
                    <a:cubicBezTo>
                      <a:pt x="53759" y="40178"/>
                      <a:pt x="62955" y="33529"/>
                      <a:pt x="80497" y="33529"/>
                    </a:cubicBezTo>
                    <a:cubicBezTo>
                      <a:pt x="89410" y="33529"/>
                      <a:pt x="101152" y="35934"/>
                      <a:pt x="109357" y="39046"/>
                    </a:cubicBezTo>
                    <a:lnTo>
                      <a:pt x="109357" y="2829"/>
                    </a:lnTo>
                    <a:cubicBezTo>
                      <a:pt x="101718" y="1556"/>
                      <a:pt x="90117" y="0"/>
                      <a:pt x="81204" y="0"/>
                    </a:cubicBezTo>
                    <a:cubicBezTo>
                      <a:pt x="38622" y="0"/>
                      <a:pt x="8347" y="20796"/>
                      <a:pt x="8347" y="52203"/>
                    </a:cubicBezTo>
                    <a:lnTo>
                      <a:pt x="8347" y="52627"/>
                    </a:lnTo>
                    <a:cubicBezTo>
                      <a:pt x="8347" y="87005"/>
                      <a:pt x="35368" y="96625"/>
                      <a:pt x="77243" y="105537"/>
                    </a:cubicBezTo>
                    <a:cubicBezTo>
                      <a:pt x="112045" y="112894"/>
                      <a:pt x="115299" y="117845"/>
                      <a:pt x="115299" y="127607"/>
                    </a:cubicBezTo>
                    <a:lnTo>
                      <a:pt x="115299" y="128031"/>
                    </a:lnTo>
                    <a:cubicBezTo>
                      <a:pt x="115299" y="138217"/>
                      <a:pt x="103981" y="144300"/>
                      <a:pt x="85307" y="144300"/>
                    </a:cubicBezTo>
                    <a:cubicBezTo>
                      <a:pt x="61540" y="144300"/>
                      <a:pt x="45837" y="136095"/>
                      <a:pt x="27021" y="123363"/>
                    </a:cubicBezTo>
                    <a:lnTo>
                      <a:pt x="0" y="150242"/>
                    </a:lnTo>
                    <a:cubicBezTo>
                      <a:pt x="24899" y="168775"/>
                      <a:pt x="52910" y="177970"/>
                      <a:pt x="84458" y="177970"/>
                    </a:cubicBezTo>
                    <a:cubicBezTo>
                      <a:pt x="129304" y="177970"/>
                      <a:pt x="160852" y="158730"/>
                      <a:pt x="160852" y="124353"/>
                    </a:cubicBezTo>
                    <a:lnTo>
                      <a:pt x="160852" y="123928"/>
                    </a:lnTo>
                    <a:cubicBezTo>
                      <a:pt x="160852" y="93795"/>
                      <a:pt x="137085" y="81204"/>
                      <a:pt x="94927" y="72009"/>
                    </a:cubicBezTo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3E8972E1-9BC9-EF03-7D5B-5C8EE8CFA736}"/>
                  </a:ext>
                </a:extLst>
              </p:cNvPr>
              <p:cNvSpPr/>
              <p:nvPr/>
            </p:nvSpPr>
            <p:spPr>
              <a:xfrm>
                <a:off x="9902112" y="848587"/>
                <a:ext cx="156325" cy="147695"/>
              </a:xfrm>
              <a:custGeom>
                <a:avLst/>
                <a:gdLst>
                  <a:gd name="connsiteX0" fmla="*/ 44563 w 156325"/>
                  <a:gd name="connsiteY0" fmla="*/ 62389 h 147695"/>
                  <a:gd name="connsiteX1" fmla="*/ 79224 w 156325"/>
                  <a:gd name="connsiteY1" fmla="*/ 32255 h 147695"/>
                  <a:gd name="connsiteX2" fmla="*/ 113035 w 156325"/>
                  <a:gd name="connsiteY2" fmla="*/ 62389 h 147695"/>
                  <a:gd name="connsiteX3" fmla="*/ 44563 w 156325"/>
                  <a:gd name="connsiteY3" fmla="*/ 62389 h 147695"/>
                  <a:gd name="connsiteX4" fmla="*/ 79224 w 156325"/>
                  <a:gd name="connsiteY4" fmla="*/ 0 h 147695"/>
                  <a:gd name="connsiteX5" fmla="*/ 0 w 156325"/>
                  <a:gd name="connsiteY5" fmla="*/ 73848 h 147695"/>
                  <a:gd name="connsiteX6" fmla="*/ 0 w 156325"/>
                  <a:gd name="connsiteY6" fmla="*/ 74414 h 147695"/>
                  <a:gd name="connsiteX7" fmla="*/ 83751 w 156325"/>
                  <a:gd name="connsiteY7" fmla="*/ 147695 h 147695"/>
                  <a:gd name="connsiteX8" fmla="*/ 90966 w 156325"/>
                  <a:gd name="connsiteY8" fmla="*/ 147554 h 147695"/>
                  <a:gd name="connsiteX9" fmla="*/ 90966 w 156325"/>
                  <a:gd name="connsiteY9" fmla="*/ 115157 h 147695"/>
                  <a:gd name="connsiteX10" fmla="*/ 84317 w 156325"/>
                  <a:gd name="connsiteY10" fmla="*/ 115440 h 147695"/>
                  <a:gd name="connsiteX11" fmla="*/ 45129 w 156325"/>
                  <a:gd name="connsiteY11" fmla="*/ 87712 h 147695"/>
                  <a:gd name="connsiteX12" fmla="*/ 155759 w 156325"/>
                  <a:gd name="connsiteY12" fmla="*/ 87712 h 147695"/>
                  <a:gd name="connsiteX13" fmla="*/ 156325 w 156325"/>
                  <a:gd name="connsiteY13" fmla="*/ 77667 h 147695"/>
                  <a:gd name="connsiteX14" fmla="*/ 156325 w 156325"/>
                  <a:gd name="connsiteY14" fmla="*/ 77102 h 147695"/>
                  <a:gd name="connsiteX15" fmla="*/ 79224 w 156325"/>
                  <a:gd name="connsiteY15" fmla="*/ 141 h 147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6325" h="147695">
                    <a:moveTo>
                      <a:pt x="44563" y="62389"/>
                    </a:moveTo>
                    <a:cubicBezTo>
                      <a:pt x="48100" y="44139"/>
                      <a:pt x="60408" y="32255"/>
                      <a:pt x="79224" y="32255"/>
                    </a:cubicBezTo>
                    <a:cubicBezTo>
                      <a:pt x="98039" y="32255"/>
                      <a:pt x="110347" y="44422"/>
                      <a:pt x="113035" y="62389"/>
                    </a:cubicBezTo>
                    <a:lnTo>
                      <a:pt x="44563" y="62389"/>
                    </a:lnTo>
                    <a:close/>
                    <a:moveTo>
                      <a:pt x="79224" y="0"/>
                    </a:moveTo>
                    <a:cubicBezTo>
                      <a:pt x="32538" y="0"/>
                      <a:pt x="0" y="33387"/>
                      <a:pt x="0" y="73848"/>
                    </a:cubicBezTo>
                    <a:lnTo>
                      <a:pt x="0" y="74414"/>
                    </a:lnTo>
                    <a:cubicBezTo>
                      <a:pt x="0" y="117845"/>
                      <a:pt x="35651" y="147695"/>
                      <a:pt x="83751" y="147695"/>
                    </a:cubicBezTo>
                    <a:cubicBezTo>
                      <a:pt x="85165" y="147695"/>
                      <a:pt x="89551" y="147554"/>
                      <a:pt x="90966" y="147554"/>
                    </a:cubicBezTo>
                    <a:lnTo>
                      <a:pt x="90966" y="115157"/>
                    </a:lnTo>
                    <a:cubicBezTo>
                      <a:pt x="89834" y="115157"/>
                      <a:pt x="85448" y="115440"/>
                      <a:pt x="84317" y="115440"/>
                    </a:cubicBezTo>
                    <a:cubicBezTo>
                      <a:pt x="63945" y="115440"/>
                      <a:pt x="49656" y="105962"/>
                      <a:pt x="45129" y="87712"/>
                    </a:cubicBezTo>
                    <a:lnTo>
                      <a:pt x="155759" y="87712"/>
                    </a:lnTo>
                    <a:cubicBezTo>
                      <a:pt x="156042" y="84034"/>
                      <a:pt x="156325" y="81629"/>
                      <a:pt x="156325" y="77667"/>
                    </a:cubicBezTo>
                    <a:lnTo>
                      <a:pt x="156325" y="77102"/>
                    </a:lnTo>
                    <a:cubicBezTo>
                      <a:pt x="156325" y="36924"/>
                      <a:pt x="132841" y="141"/>
                      <a:pt x="79224" y="141"/>
                    </a:cubicBezTo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7F178151-370A-5218-6515-227735292105}"/>
                  </a:ext>
                </a:extLst>
              </p:cNvPr>
              <p:cNvSpPr/>
              <p:nvPr/>
            </p:nvSpPr>
            <p:spPr>
              <a:xfrm>
                <a:off x="10056598" y="850143"/>
                <a:ext cx="146280" cy="143451"/>
              </a:xfrm>
              <a:custGeom>
                <a:avLst/>
                <a:gdLst>
                  <a:gd name="connsiteX0" fmla="*/ 146139 w 146280"/>
                  <a:gd name="connsiteY0" fmla="*/ 68330 h 143451"/>
                  <a:gd name="connsiteX1" fmla="*/ 73140 w 146280"/>
                  <a:gd name="connsiteY1" fmla="*/ 0 h 143451"/>
                  <a:gd name="connsiteX2" fmla="*/ 0 w 146280"/>
                  <a:gd name="connsiteY2" fmla="*/ 68330 h 143451"/>
                  <a:gd name="connsiteX3" fmla="*/ 0 w 146280"/>
                  <a:gd name="connsiteY3" fmla="*/ 143451 h 143451"/>
                  <a:gd name="connsiteX4" fmla="*/ 45978 w 146280"/>
                  <a:gd name="connsiteY4" fmla="*/ 143451 h 143451"/>
                  <a:gd name="connsiteX5" fmla="*/ 45978 w 146280"/>
                  <a:gd name="connsiteY5" fmla="*/ 65642 h 143451"/>
                  <a:gd name="connsiteX6" fmla="*/ 73140 w 146280"/>
                  <a:gd name="connsiteY6" fmla="*/ 34660 h 143451"/>
                  <a:gd name="connsiteX7" fmla="*/ 100727 w 146280"/>
                  <a:gd name="connsiteY7" fmla="*/ 65642 h 143451"/>
                  <a:gd name="connsiteX8" fmla="*/ 100727 w 146280"/>
                  <a:gd name="connsiteY8" fmla="*/ 143451 h 143451"/>
                  <a:gd name="connsiteX9" fmla="*/ 146281 w 146280"/>
                  <a:gd name="connsiteY9" fmla="*/ 143451 h 143451"/>
                  <a:gd name="connsiteX10" fmla="*/ 146281 w 146280"/>
                  <a:gd name="connsiteY10" fmla="*/ 68330 h 143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6280" h="143451">
                    <a:moveTo>
                      <a:pt x="146139" y="68330"/>
                    </a:moveTo>
                    <a:cubicBezTo>
                      <a:pt x="146139" y="29992"/>
                      <a:pt x="122655" y="0"/>
                      <a:pt x="73140" y="0"/>
                    </a:cubicBezTo>
                    <a:cubicBezTo>
                      <a:pt x="23626" y="0"/>
                      <a:pt x="0" y="29992"/>
                      <a:pt x="0" y="68330"/>
                    </a:cubicBezTo>
                    <a:lnTo>
                      <a:pt x="0" y="143451"/>
                    </a:lnTo>
                    <a:lnTo>
                      <a:pt x="45978" y="143451"/>
                    </a:lnTo>
                    <a:lnTo>
                      <a:pt x="45978" y="65642"/>
                    </a:lnTo>
                    <a:cubicBezTo>
                      <a:pt x="46827" y="51495"/>
                      <a:pt x="52344" y="34660"/>
                      <a:pt x="73140" y="34660"/>
                    </a:cubicBezTo>
                    <a:cubicBezTo>
                      <a:pt x="93937" y="34660"/>
                      <a:pt x="99878" y="51495"/>
                      <a:pt x="100727" y="65642"/>
                    </a:cubicBezTo>
                    <a:lnTo>
                      <a:pt x="100727" y="143451"/>
                    </a:lnTo>
                    <a:lnTo>
                      <a:pt x="146281" y="143451"/>
                    </a:lnTo>
                    <a:lnTo>
                      <a:pt x="146281" y="6833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id="{A6E07B07-D475-86B6-DE6E-51A8CC7E5BED}"/>
                  </a:ext>
                </a:extLst>
              </p:cNvPr>
              <p:cNvSpPr/>
              <p:nvPr/>
            </p:nvSpPr>
            <p:spPr>
              <a:xfrm>
                <a:off x="10201464" y="849436"/>
                <a:ext cx="147554" cy="145856"/>
              </a:xfrm>
              <a:custGeom>
                <a:avLst/>
                <a:gdLst>
                  <a:gd name="connsiteX0" fmla="*/ 75970 w 147554"/>
                  <a:gd name="connsiteY0" fmla="*/ 0 h 145856"/>
                  <a:gd name="connsiteX1" fmla="*/ 65077 w 147554"/>
                  <a:gd name="connsiteY1" fmla="*/ 0 h 145856"/>
                  <a:gd name="connsiteX2" fmla="*/ 65077 w 147554"/>
                  <a:gd name="connsiteY2" fmla="*/ 34236 h 145856"/>
                  <a:gd name="connsiteX3" fmla="*/ 91532 w 147554"/>
                  <a:gd name="connsiteY3" fmla="*/ 38622 h 145856"/>
                  <a:gd name="connsiteX4" fmla="*/ 103840 w 147554"/>
                  <a:gd name="connsiteY4" fmla="*/ 59418 h 145856"/>
                  <a:gd name="connsiteX5" fmla="*/ 70028 w 147554"/>
                  <a:gd name="connsiteY5" fmla="*/ 57013 h 145856"/>
                  <a:gd name="connsiteX6" fmla="*/ 849 w 147554"/>
                  <a:gd name="connsiteY6" fmla="*/ 93229 h 145856"/>
                  <a:gd name="connsiteX7" fmla="*/ 566 w 147554"/>
                  <a:gd name="connsiteY7" fmla="*/ 94502 h 145856"/>
                  <a:gd name="connsiteX8" fmla="*/ 566 w 147554"/>
                  <a:gd name="connsiteY8" fmla="*/ 94927 h 145856"/>
                  <a:gd name="connsiteX9" fmla="*/ 0 w 147554"/>
                  <a:gd name="connsiteY9" fmla="*/ 101859 h 145856"/>
                  <a:gd name="connsiteX10" fmla="*/ 0 w 147554"/>
                  <a:gd name="connsiteY10" fmla="*/ 102425 h 145856"/>
                  <a:gd name="connsiteX11" fmla="*/ 55032 w 147554"/>
                  <a:gd name="connsiteY11" fmla="*/ 145856 h 145856"/>
                  <a:gd name="connsiteX12" fmla="*/ 103557 w 147554"/>
                  <a:gd name="connsiteY12" fmla="*/ 127890 h 145856"/>
                  <a:gd name="connsiteX13" fmla="*/ 103557 w 147554"/>
                  <a:gd name="connsiteY13" fmla="*/ 144300 h 145856"/>
                  <a:gd name="connsiteX14" fmla="*/ 147554 w 147554"/>
                  <a:gd name="connsiteY14" fmla="*/ 144300 h 145856"/>
                  <a:gd name="connsiteX15" fmla="*/ 147554 w 147554"/>
                  <a:gd name="connsiteY15" fmla="*/ 61115 h 145856"/>
                  <a:gd name="connsiteX16" fmla="*/ 76111 w 147554"/>
                  <a:gd name="connsiteY16" fmla="*/ 0 h 145856"/>
                  <a:gd name="connsiteX17" fmla="*/ 103981 w 147554"/>
                  <a:gd name="connsiteY17" fmla="*/ 93654 h 145856"/>
                  <a:gd name="connsiteX18" fmla="*/ 73848 w 147554"/>
                  <a:gd name="connsiteY18" fmla="*/ 117704 h 145856"/>
                  <a:gd name="connsiteX19" fmla="*/ 49656 w 147554"/>
                  <a:gd name="connsiteY19" fmla="*/ 88702 h 145856"/>
                  <a:gd name="connsiteX20" fmla="*/ 104264 w 147554"/>
                  <a:gd name="connsiteY20" fmla="*/ 84458 h 145856"/>
                  <a:gd name="connsiteX21" fmla="*/ 104264 w 147554"/>
                  <a:gd name="connsiteY21" fmla="*/ 93654 h 145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7554" h="145856">
                    <a:moveTo>
                      <a:pt x="75970" y="0"/>
                    </a:moveTo>
                    <a:cubicBezTo>
                      <a:pt x="73989" y="0"/>
                      <a:pt x="67057" y="0"/>
                      <a:pt x="65077" y="0"/>
                    </a:cubicBezTo>
                    <a:lnTo>
                      <a:pt x="65077" y="34236"/>
                    </a:lnTo>
                    <a:cubicBezTo>
                      <a:pt x="73989" y="34236"/>
                      <a:pt x="86014" y="35792"/>
                      <a:pt x="91532" y="38622"/>
                    </a:cubicBezTo>
                    <a:cubicBezTo>
                      <a:pt x="99454" y="42866"/>
                      <a:pt x="103557" y="49798"/>
                      <a:pt x="103840" y="59418"/>
                    </a:cubicBezTo>
                    <a:cubicBezTo>
                      <a:pt x="92946" y="58144"/>
                      <a:pt x="80780" y="57296"/>
                      <a:pt x="70028" y="57013"/>
                    </a:cubicBezTo>
                    <a:cubicBezTo>
                      <a:pt x="26597" y="55881"/>
                      <a:pt x="5093" y="70311"/>
                      <a:pt x="849" y="93229"/>
                    </a:cubicBezTo>
                    <a:cubicBezTo>
                      <a:pt x="849" y="93654"/>
                      <a:pt x="707" y="94078"/>
                      <a:pt x="566" y="94502"/>
                    </a:cubicBezTo>
                    <a:cubicBezTo>
                      <a:pt x="566" y="94644"/>
                      <a:pt x="566" y="94785"/>
                      <a:pt x="566" y="94927"/>
                    </a:cubicBezTo>
                    <a:cubicBezTo>
                      <a:pt x="283" y="97049"/>
                      <a:pt x="0" y="99454"/>
                      <a:pt x="0" y="101859"/>
                    </a:cubicBezTo>
                    <a:lnTo>
                      <a:pt x="0" y="102425"/>
                    </a:lnTo>
                    <a:cubicBezTo>
                      <a:pt x="0" y="130578"/>
                      <a:pt x="24899" y="145856"/>
                      <a:pt x="55032" y="145856"/>
                    </a:cubicBezTo>
                    <a:cubicBezTo>
                      <a:pt x="77243" y="145856"/>
                      <a:pt x="92522" y="138641"/>
                      <a:pt x="103557" y="127890"/>
                    </a:cubicBezTo>
                    <a:lnTo>
                      <a:pt x="103557" y="144300"/>
                    </a:lnTo>
                    <a:lnTo>
                      <a:pt x="147554" y="144300"/>
                    </a:lnTo>
                    <a:lnTo>
                      <a:pt x="147554" y="61115"/>
                    </a:lnTo>
                    <a:cubicBezTo>
                      <a:pt x="147554" y="22777"/>
                      <a:pt x="125768" y="0"/>
                      <a:pt x="76111" y="0"/>
                    </a:cubicBezTo>
                    <a:moveTo>
                      <a:pt x="103981" y="93654"/>
                    </a:moveTo>
                    <a:cubicBezTo>
                      <a:pt x="100020" y="114450"/>
                      <a:pt x="78658" y="117421"/>
                      <a:pt x="73848" y="117704"/>
                    </a:cubicBezTo>
                    <a:cubicBezTo>
                      <a:pt x="39187" y="119543"/>
                      <a:pt x="38056" y="95917"/>
                      <a:pt x="49656" y="88702"/>
                    </a:cubicBezTo>
                    <a:cubicBezTo>
                      <a:pt x="65218" y="79082"/>
                      <a:pt x="104264" y="84458"/>
                      <a:pt x="104264" y="84458"/>
                    </a:cubicBezTo>
                    <a:cubicBezTo>
                      <a:pt x="104264" y="85873"/>
                      <a:pt x="104688" y="89410"/>
                      <a:pt x="104264" y="93654"/>
                    </a:cubicBezTo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61" name="Gráfico 60">
            <a:extLst>
              <a:ext uri="{FF2B5EF4-FFF2-40B4-BE49-F238E27FC236}">
                <a16:creationId xmlns:a16="http://schemas.microsoft.com/office/drawing/2014/main" id="{E9B8F029-6C56-992C-D3ED-8D374A4C44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4427" y="4241800"/>
            <a:ext cx="1479649" cy="1027534"/>
          </a:xfrm>
          <a:prstGeom prst="rect">
            <a:avLst/>
          </a:prstGeom>
        </p:spPr>
      </p:pic>
      <p:pic>
        <p:nvPicPr>
          <p:cNvPr id="75" name="Gráfico 74">
            <a:extLst>
              <a:ext uri="{FF2B5EF4-FFF2-40B4-BE49-F238E27FC236}">
                <a16:creationId xmlns:a16="http://schemas.microsoft.com/office/drawing/2014/main" id="{53130E0D-BB4A-AA37-62DE-B0C4AD66C9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053" y="916063"/>
            <a:ext cx="2552140" cy="39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739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ertura_Curso_Google Cloud">
    <p:bg>
      <p:bgPr>
        <a:solidFill>
          <a:srgbClr val="DF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orma Livre: Forma 112">
            <a:extLst>
              <a:ext uri="{FF2B5EF4-FFF2-40B4-BE49-F238E27FC236}">
                <a16:creationId xmlns:a16="http://schemas.microsoft.com/office/drawing/2014/main" id="{432A0771-2388-CA1D-3F2A-9FA3A556B5D7}"/>
              </a:ext>
            </a:extLst>
          </p:cNvPr>
          <p:cNvSpPr/>
          <p:nvPr userDrawn="1"/>
        </p:nvSpPr>
        <p:spPr>
          <a:xfrm>
            <a:off x="8377822" y="13172"/>
            <a:ext cx="3611984" cy="3611984"/>
          </a:xfrm>
          <a:custGeom>
            <a:avLst/>
            <a:gdLst>
              <a:gd name="connsiteX0" fmla="*/ 3956844 w 4239476"/>
              <a:gd name="connsiteY0" fmla="*/ 1130527 h 4239476"/>
              <a:gd name="connsiteX1" fmla="*/ 3956844 w 4239476"/>
              <a:gd name="connsiteY1" fmla="*/ 847895 h 4239476"/>
              <a:gd name="connsiteX2" fmla="*/ 3956844 w 4239476"/>
              <a:gd name="connsiteY2" fmla="*/ 565263 h 4239476"/>
              <a:gd name="connsiteX3" fmla="*/ 3956844 w 4239476"/>
              <a:gd name="connsiteY3" fmla="*/ 282632 h 4239476"/>
              <a:gd name="connsiteX4" fmla="*/ 3674213 w 4239476"/>
              <a:gd name="connsiteY4" fmla="*/ 282632 h 4239476"/>
              <a:gd name="connsiteX5" fmla="*/ 3674213 w 4239476"/>
              <a:gd name="connsiteY5" fmla="*/ 0 h 4239476"/>
              <a:gd name="connsiteX6" fmla="*/ 3391581 w 4239476"/>
              <a:gd name="connsiteY6" fmla="*/ 0 h 4239476"/>
              <a:gd name="connsiteX7" fmla="*/ 3108949 w 4239476"/>
              <a:gd name="connsiteY7" fmla="*/ 0 h 4239476"/>
              <a:gd name="connsiteX8" fmla="*/ 2826317 w 4239476"/>
              <a:gd name="connsiteY8" fmla="*/ 0 h 4239476"/>
              <a:gd name="connsiteX9" fmla="*/ 2543686 w 4239476"/>
              <a:gd name="connsiteY9" fmla="*/ 0 h 4239476"/>
              <a:gd name="connsiteX10" fmla="*/ 2261054 w 4239476"/>
              <a:gd name="connsiteY10" fmla="*/ 0 h 4239476"/>
              <a:gd name="connsiteX11" fmla="*/ 1978422 w 4239476"/>
              <a:gd name="connsiteY11" fmla="*/ 0 h 4239476"/>
              <a:gd name="connsiteX12" fmla="*/ 1695790 w 4239476"/>
              <a:gd name="connsiteY12" fmla="*/ 0 h 4239476"/>
              <a:gd name="connsiteX13" fmla="*/ 1413159 w 4239476"/>
              <a:gd name="connsiteY13" fmla="*/ 0 h 4239476"/>
              <a:gd name="connsiteX14" fmla="*/ 1130527 w 4239476"/>
              <a:gd name="connsiteY14" fmla="*/ 0 h 4239476"/>
              <a:gd name="connsiteX15" fmla="*/ 847895 w 4239476"/>
              <a:gd name="connsiteY15" fmla="*/ 0 h 4239476"/>
              <a:gd name="connsiteX16" fmla="*/ 565263 w 4239476"/>
              <a:gd name="connsiteY16" fmla="*/ 0 h 4239476"/>
              <a:gd name="connsiteX17" fmla="*/ 565263 w 4239476"/>
              <a:gd name="connsiteY17" fmla="*/ 282632 h 4239476"/>
              <a:gd name="connsiteX18" fmla="*/ 282632 w 4239476"/>
              <a:gd name="connsiteY18" fmla="*/ 282632 h 4239476"/>
              <a:gd name="connsiteX19" fmla="*/ 282632 w 4239476"/>
              <a:gd name="connsiteY19" fmla="*/ 565263 h 4239476"/>
              <a:gd name="connsiteX20" fmla="*/ 282632 w 4239476"/>
              <a:gd name="connsiteY20" fmla="*/ 847895 h 4239476"/>
              <a:gd name="connsiteX21" fmla="*/ 282632 w 4239476"/>
              <a:gd name="connsiteY21" fmla="*/ 1130527 h 4239476"/>
              <a:gd name="connsiteX22" fmla="*/ 0 w 4239476"/>
              <a:gd name="connsiteY22" fmla="*/ 1130527 h 4239476"/>
              <a:gd name="connsiteX23" fmla="*/ 0 w 4239476"/>
              <a:gd name="connsiteY23" fmla="*/ 1413159 h 4239476"/>
              <a:gd name="connsiteX24" fmla="*/ 0 w 4239476"/>
              <a:gd name="connsiteY24" fmla="*/ 1695790 h 4239476"/>
              <a:gd name="connsiteX25" fmla="*/ 0 w 4239476"/>
              <a:gd name="connsiteY25" fmla="*/ 1978422 h 4239476"/>
              <a:gd name="connsiteX26" fmla="*/ 0 w 4239476"/>
              <a:gd name="connsiteY26" fmla="*/ 2261054 h 4239476"/>
              <a:gd name="connsiteX27" fmla="*/ 0 w 4239476"/>
              <a:gd name="connsiteY27" fmla="*/ 2543686 h 4239476"/>
              <a:gd name="connsiteX28" fmla="*/ 0 w 4239476"/>
              <a:gd name="connsiteY28" fmla="*/ 2826317 h 4239476"/>
              <a:gd name="connsiteX29" fmla="*/ 0 w 4239476"/>
              <a:gd name="connsiteY29" fmla="*/ 3108949 h 4239476"/>
              <a:gd name="connsiteX30" fmla="*/ 282632 w 4239476"/>
              <a:gd name="connsiteY30" fmla="*/ 3108949 h 4239476"/>
              <a:gd name="connsiteX31" fmla="*/ 565263 w 4239476"/>
              <a:gd name="connsiteY31" fmla="*/ 3108949 h 4239476"/>
              <a:gd name="connsiteX32" fmla="*/ 565263 w 4239476"/>
              <a:gd name="connsiteY32" fmla="*/ 3391581 h 4239476"/>
              <a:gd name="connsiteX33" fmla="*/ 565263 w 4239476"/>
              <a:gd name="connsiteY33" fmla="*/ 3674213 h 4239476"/>
              <a:gd name="connsiteX34" fmla="*/ 847895 w 4239476"/>
              <a:gd name="connsiteY34" fmla="*/ 3674213 h 4239476"/>
              <a:gd name="connsiteX35" fmla="*/ 847895 w 4239476"/>
              <a:gd name="connsiteY35" fmla="*/ 3956844 h 4239476"/>
              <a:gd name="connsiteX36" fmla="*/ 1130527 w 4239476"/>
              <a:gd name="connsiteY36" fmla="*/ 3956844 h 4239476"/>
              <a:gd name="connsiteX37" fmla="*/ 1413159 w 4239476"/>
              <a:gd name="connsiteY37" fmla="*/ 3956844 h 4239476"/>
              <a:gd name="connsiteX38" fmla="*/ 1413159 w 4239476"/>
              <a:gd name="connsiteY38" fmla="*/ 4239476 h 4239476"/>
              <a:gd name="connsiteX39" fmla="*/ 1695790 w 4239476"/>
              <a:gd name="connsiteY39" fmla="*/ 4239476 h 4239476"/>
              <a:gd name="connsiteX40" fmla="*/ 1978422 w 4239476"/>
              <a:gd name="connsiteY40" fmla="*/ 4239476 h 4239476"/>
              <a:gd name="connsiteX41" fmla="*/ 2261054 w 4239476"/>
              <a:gd name="connsiteY41" fmla="*/ 4239476 h 4239476"/>
              <a:gd name="connsiteX42" fmla="*/ 2543686 w 4239476"/>
              <a:gd name="connsiteY42" fmla="*/ 4239476 h 4239476"/>
              <a:gd name="connsiteX43" fmla="*/ 2826317 w 4239476"/>
              <a:gd name="connsiteY43" fmla="*/ 4239476 h 4239476"/>
              <a:gd name="connsiteX44" fmla="*/ 2826317 w 4239476"/>
              <a:gd name="connsiteY44" fmla="*/ 3956844 h 4239476"/>
              <a:gd name="connsiteX45" fmla="*/ 3108949 w 4239476"/>
              <a:gd name="connsiteY45" fmla="*/ 3956844 h 4239476"/>
              <a:gd name="connsiteX46" fmla="*/ 3391581 w 4239476"/>
              <a:gd name="connsiteY46" fmla="*/ 3956844 h 4239476"/>
              <a:gd name="connsiteX47" fmla="*/ 3391581 w 4239476"/>
              <a:gd name="connsiteY47" fmla="*/ 3674213 h 4239476"/>
              <a:gd name="connsiteX48" fmla="*/ 3674213 w 4239476"/>
              <a:gd name="connsiteY48" fmla="*/ 3674213 h 4239476"/>
              <a:gd name="connsiteX49" fmla="*/ 3674213 w 4239476"/>
              <a:gd name="connsiteY49" fmla="*/ 3391581 h 4239476"/>
              <a:gd name="connsiteX50" fmla="*/ 3956844 w 4239476"/>
              <a:gd name="connsiteY50" fmla="*/ 3391581 h 4239476"/>
              <a:gd name="connsiteX51" fmla="*/ 3956844 w 4239476"/>
              <a:gd name="connsiteY51" fmla="*/ 3108949 h 4239476"/>
              <a:gd name="connsiteX52" fmla="*/ 4239476 w 4239476"/>
              <a:gd name="connsiteY52" fmla="*/ 3108949 h 4239476"/>
              <a:gd name="connsiteX53" fmla="*/ 4239476 w 4239476"/>
              <a:gd name="connsiteY53" fmla="*/ 2826317 h 4239476"/>
              <a:gd name="connsiteX54" fmla="*/ 4239476 w 4239476"/>
              <a:gd name="connsiteY54" fmla="*/ 2543686 h 4239476"/>
              <a:gd name="connsiteX55" fmla="*/ 4239476 w 4239476"/>
              <a:gd name="connsiteY55" fmla="*/ 2261054 h 4239476"/>
              <a:gd name="connsiteX56" fmla="*/ 4239476 w 4239476"/>
              <a:gd name="connsiteY56" fmla="*/ 1978422 h 4239476"/>
              <a:gd name="connsiteX57" fmla="*/ 4239476 w 4239476"/>
              <a:gd name="connsiteY57" fmla="*/ 1695790 h 4239476"/>
              <a:gd name="connsiteX58" fmla="*/ 4239476 w 4239476"/>
              <a:gd name="connsiteY58" fmla="*/ 1413159 h 4239476"/>
              <a:gd name="connsiteX59" fmla="*/ 4239476 w 4239476"/>
              <a:gd name="connsiteY59" fmla="*/ 1130527 h 4239476"/>
              <a:gd name="connsiteX60" fmla="*/ 3956844 w 4239476"/>
              <a:gd name="connsiteY60" fmla="*/ 1130527 h 423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239476" h="4239476">
                <a:moveTo>
                  <a:pt x="3956844" y="1130527"/>
                </a:moveTo>
                <a:lnTo>
                  <a:pt x="3956844" y="847895"/>
                </a:lnTo>
                <a:lnTo>
                  <a:pt x="3956844" y="565263"/>
                </a:lnTo>
                <a:lnTo>
                  <a:pt x="3956844" y="282632"/>
                </a:lnTo>
                <a:lnTo>
                  <a:pt x="3674213" y="282632"/>
                </a:lnTo>
                <a:lnTo>
                  <a:pt x="3674213" y="0"/>
                </a:lnTo>
                <a:lnTo>
                  <a:pt x="3391581" y="0"/>
                </a:lnTo>
                <a:lnTo>
                  <a:pt x="3108949" y="0"/>
                </a:lnTo>
                <a:lnTo>
                  <a:pt x="2826317" y="0"/>
                </a:lnTo>
                <a:lnTo>
                  <a:pt x="2543686" y="0"/>
                </a:lnTo>
                <a:lnTo>
                  <a:pt x="2261054" y="0"/>
                </a:lnTo>
                <a:lnTo>
                  <a:pt x="1978422" y="0"/>
                </a:lnTo>
                <a:lnTo>
                  <a:pt x="1695790" y="0"/>
                </a:lnTo>
                <a:lnTo>
                  <a:pt x="1413159" y="0"/>
                </a:lnTo>
                <a:lnTo>
                  <a:pt x="1130527" y="0"/>
                </a:lnTo>
                <a:lnTo>
                  <a:pt x="847895" y="0"/>
                </a:lnTo>
                <a:lnTo>
                  <a:pt x="565263" y="0"/>
                </a:lnTo>
                <a:lnTo>
                  <a:pt x="565263" y="282632"/>
                </a:lnTo>
                <a:lnTo>
                  <a:pt x="282632" y="282632"/>
                </a:lnTo>
                <a:lnTo>
                  <a:pt x="282632" y="565263"/>
                </a:lnTo>
                <a:lnTo>
                  <a:pt x="282632" y="847895"/>
                </a:lnTo>
                <a:lnTo>
                  <a:pt x="282632" y="1130527"/>
                </a:lnTo>
                <a:lnTo>
                  <a:pt x="0" y="1130527"/>
                </a:lnTo>
                <a:lnTo>
                  <a:pt x="0" y="1413159"/>
                </a:lnTo>
                <a:lnTo>
                  <a:pt x="0" y="1695790"/>
                </a:lnTo>
                <a:lnTo>
                  <a:pt x="0" y="1978422"/>
                </a:lnTo>
                <a:lnTo>
                  <a:pt x="0" y="2261054"/>
                </a:lnTo>
                <a:lnTo>
                  <a:pt x="0" y="2543686"/>
                </a:lnTo>
                <a:lnTo>
                  <a:pt x="0" y="2826317"/>
                </a:lnTo>
                <a:lnTo>
                  <a:pt x="0" y="3108949"/>
                </a:lnTo>
                <a:lnTo>
                  <a:pt x="282632" y="3108949"/>
                </a:lnTo>
                <a:lnTo>
                  <a:pt x="565263" y="3108949"/>
                </a:lnTo>
                <a:lnTo>
                  <a:pt x="565263" y="3391581"/>
                </a:lnTo>
                <a:lnTo>
                  <a:pt x="565263" y="3674213"/>
                </a:lnTo>
                <a:lnTo>
                  <a:pt x="847895" y="3674213"/>
                </a:lnTo>
                <a:lnTo>
                  <a:pt x="847895" y="3956844"/>
                </a:lnTo>
                <a:lnTo>
                  <a:pt x="1130527" y="3956844"/>
                </a:lnTo>
                <a:lnTo>
                  <a:pt x="1413159" y="3956844"/>
                </a:lnTo>
                <a:lnTo>
                  <a:pt x="1413159" y="4239476"/>
                </a:lnTo>
                <a:lnTo>
                  <a:pt x="1695790" y="4239476"/>
                </a:lnTo>
                <a:lnTo>
                  <a:pt x="1978422" y="4239476"/>
                </a:lnTo>
                <a:lnTo>
                  <a:pt x="2261054" y="4239476"/>
                </a:lnTo>
                <a:lnTo>
                  <a:pt x="2543686" y="4239476"/>
                </a:lnTo>
                <a:lnTo>
                  <a:pt x="2826317" y="4239476"/>
                </a:lnTo>
                <a:lnTo>
                  <a:pt x="2826317" y="3956844"/>
                </a:lnTo>
                <a:lnTo>
                  <a:pt x="3108949" y="3956844"/>
                </a:lnTo>
                <a:lnTo>
                  <a:pt x="3391581" y="3956844"/>
                </a:lnTo>
                <a:lnTo>
                  <a:pt x="3391581" y="3674213"/>
                </a:lnTo>
                <a:lnTo>
                  <a:pt x="3674213" y="3674213"/>
                </a:lnTo>
                <a:lnTo>
                  <a:pt x="3674213" y="3391581"/>
                </a:lnTo>
                <a:lnTo>
                  <a:pt x="3956844" y="3391581"/>
                </a:lnTo>
                <a:lnTo>
                  <a:pt x="3956844" y="3108949"/>
                </a:lnTo>
                <a:lnTo>
                  <a:pt x="4239476" y="3108949"/>
                </a:lnTo>
                <a:lnTo>
                  <a:pt x="4239476" y="2826317"/>
                </a:lnTo>
                <a:lnTo>
                  <a:pt x="4239476" y="2543686"/>
                </a:lnTo>
                <a:lnTo>
                  <a:pt x="4239476" y="2261054"/>
                </a:lnTo>
                <a:lnTo>
                  <a:pt x="4239476" y="1978422"/>
                </a:lnTo>
                <a:lnTo>
                  <a:pt x="4239476" y="1695790"/>
                </a:lnTo>
                <a:lnTo>
                  <a:pt x="4239476" y="1413159"/>
                </a:lnTo>
                <a:lnTo>
                  <a:pt x="4239476" y="1130527"/>
                </a:lnTo>
                <a:lnTo>
                  <a:pt x="3956844" y="1130527"/>
                </a:lnTo>
                <a:close/>
              </a:path>
            </a:pathLst>
          </a:custGeom>
          <a:solidFill>
            <a:srgbClr val="382E35">
              <a:alpha val="30000"/>
            </a:srgbClr>
          </a:solidFill>
          <a:ln w="2826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3" name="Gráfico 283">
            <a:extLst>
              <a:ext uri="{FF2B5EF4-FFF2-40B4-BE49-F238E27FC236}">
                <a16:creationId xmlns:a16="http://schemas.microsoft.com/office/drawing/2014/main" id="{792EB78D-0B07-4C8F-456D-95F6CB811A70}"/>
              </a:ext>
            </a:extLst>
          </p:cNvPr>
          <p:cNvGrpSpPr/>
          <p:nvPr userDrawn="1"/>
        </p:nvGrpSpPr>
        <p:grpSpPr>
          <a:xfrm>
            <a:off x="795111" y="2890775"/>
            <a:ext cx="3674212" cy="3108949"/>
            <a:chOff x="689309" y="0"/>
            <a:chExt cx="3674212" cy="3108949"/>
          </a:xfrm>
          <a:solidFill>
            <a:srgbClr val="382E35">
              <a:alpha val="9000"/>
            </a:srgbClr>
          </a:solidFill>
        </p:grpSpPr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3DDEA37C-FE0E-DC40-3DB3-B9B0AC96B33E}"/>
                </a:ext>
              </a:extLst>
            </p:cNvPr>
            <p:cNvSpPr/>
            <p:nvPr/>
          </p:nvSpPr>
          <p:spPr>
            <a:xfrm>
              <a:off x="689309" y="1413158"/>
              <a:ext cx="565263" cy="1695790"/>
            </a:xfrm>
            <a:custGeom>
              <a:avLst/>
              <a:gdLst>
                <a:gd name="connsiteX0" fmla="*/ 0 w 565263"/>
                <a:gd name="connsiteY0" fmla="*/ 0 h 1695790"/>
                <a:gd name="connsiteX1" fmla="*/ 0 w 565263"/>
                <a:gd name="connsiteY1" fmla="*/ 282632 h 1695790"/>
                <a:gd name="connsiteX2" fmla="*/ 0 w 565263"/>
                <a:gd name="connsiteY2" fmla="*/ 565263 h 1695790"/>
                <a:gd name="connsiteX3" fmla="*/ 0 w 565263"/>
                <a:gd name="connsiteY3" fmla="*/ 847895 h 1695790"/>
                <a:gd name="connsiteX4" fmla="*/ 0 w 565263"/>
                <a:gd name="connsiteY4" fmla="*/ 1130527 h 1695790"/>
                <a:gd name="connsiteX5" fmla="*/ 282632 w 565263"/>
                <a:gd name="connsiteY5" fmla="*/ 1130527 h 1695790"/>
                <a:gd name="connsiteX6" fmla="*/ 282632 w 565263"/>
                <a:gd name="connsiteY6" fmla="*/ 1413159 h 1695790"/>
                <a:gd name="connsiteX7" fmla="*/ 282632 w 565263"/>
                <a:gd name="connsiteY7" fmla="*/ 1695790 h 1695790"/>
                <a:gd name="connsiteX8" fmla="*/ 565263 w 565263"/>
                <a:gd name="connsiteY8" fmla="*/ 1695790 h 1695790"/>
                <a:gd name="connsiteX9" fmla="*/ 565263 w 565263"/>
                <a:gd name="connsiteY9" fmla="*/ 1413159 h 1695790"/>
                <a:gd name="connsiteX10" fmla="*/ 565263 w 565263"/>
                <a:gd name="connsiteY10" fmla="*/ 1130527 h 1695790"/>
                <a:gd name="connsiteX11" fmla="*/ 565263 w 565263"/>
                <a:gd name="connsiteY11" fmla="*/ 847895 h 1695790"/>
                <a:gd name="connsiteX12" fmla="*/ 565263 w 565263"/>
                <a:gd name="connsiteY12" fmla="*/ 565263 h 1695790"/>
                <a:gd name="connsiteX13" fmla="*/ 565263 w 565263"/>
                <a:gd name="connsiteY13" fmla="*/ 282632 h 1695790"/>
                <a:gd name="connsiteX14" fmla="*/ 565263 w 565263"/>
                <a:gd name="connsiteY14" fmla="*/ 0 h 1695790"/>
                <a:gd name="connsiteX15" fmla="*/ 282632 w 565263"/>
                <a:gd name="connsiteY15" fmla="*/ 0 h 1695790"/>
                <a:gd name="connsiteX16" fmla="*/ 0 w 565263"/>
                <a:gd name="connsiteY16" fmla="*/ 0 h 169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63" h="1695790">
                  <a:moveTo>
                    <a:pt x="0" y="0"/>
                  </a:moveTo>
                  <a:lnTo>
                    <a:pt x="0" y="282632"/>
                  </a:lnTo>
                  <a:lnTo>
                    <a:pt x="0" y="565263"/>
                  </a:lnTo>
                  <a:lnTo>
                    <a:pt x="0" y="847895"/>
                  </a:lnTo>
                  <a:lnTo>
                    <a:pt x="0" y="1130527"/>
                  </a:lnTo>
                  <a:lnTo>
                    <a:pt x="282632" y="1130527"/>
                  </a:lnTo>
                  <a:lnTo>
                    <a:pt x="282632" y="1413159"/>
                  </a:lnTo>
                  <a:lnTo>
                    <a:pt x="282632" y="1695790"/>
                  </a:lnTo>
                  <a:lnTo>
                    <a:pt x="565263" y="1695790"/>
                  </a:lnTo>
                  <a:lnTo>
                    <a:pt x="565263" y="1413159"/>
                  </a:lnTo>
                  <a:lnTo>
                    <a:pt x="565263" y="1130527"/>
                  </a:lnTo>
                  <a:lnTo>
                    <a:pt x="565263" y="847895"/>
                  </a:lnTo>
                  <a:lnTo>
                    <a:pt x="565263" y="565263"/>
                  </a:lnTo>
                  <a:lnTo>
                    <a:pt x="565263" y="282632"/>
                  </a:lnTo>
                  <a:lnTo>
                    <a:pt x="565263" y="0"/>
                  </a:lnTo>
                  <a:lnTo>
                    <a:pt x="28263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F5266F93-DCC2-9E9E-12C1-CB1E19212F9E}"/>
                </a:ext>
              </a:extLst>
            </p:cNvPr>
            <p:cNvSpPr/>
            <p:nvPr/>
          </p:nvSpPr>
          <p:spPr>
            <a:xfrm>
              <a:off x="3798258" y="847895"/>
              <a:ext cx="565263" cy="1130526"/>
            </a:xfrm>
            <a:custGeom>
              <a:avLst/>
              <a:gdLst>
                <a:gd name="connsiteX0" fmla="*/ 282632 w 565263"/>
                <a:gd name="connsiteY0" fmla="*/ 0 h 1130526"/>
                <a:gd name="connsiteX1" fmla="*/ 0 w 565263"/>
                <a:gd name="connsiteY1" fmla="*/ 0 h 1130526"/>
                <a:gd name="connsiteX2" fmla="*/ 0 w 565263"/>
                <a:gd name="connsiteY2" fmla="*/ 282632 h 1130526"/>
                <a:gd name="connsiteX3" fmla="*/ 0 w 565263"/>
                <a:gd name="connsiteY3" fmla="*/ 565263 h 1130526"/>
                <a:gd name="connsiteX4" fmla="*/ 0 w 565263"/>
                <a:gd name="connsiteY4" fmla="*/ 847895 h 1130526"/>
                <a:gd name="connsiteX5" fmla="*/ 282632 w 565263"/>
                <a:gd name="connsiteY5" fmla="*/ 847895 h 1130526"/>
                <a:gd name="connsiteX6" fmla="*/ 282632 w 565263"/>
                <a:gd name="connsiteY6" fmla="*/ 1130527 h 1130526"/>
                <a:gd name="connsiteX7" fmla="*/ 565263 w 565263"/>
                <a:gd name="connsiteY7" fmla="*/ 1130527 h 1130526"/>
                <a:gd name="connsiteX8" fmla="*/ 565263 w 565263"/>
                <a:gd name="connsiteY8" fmla="*/ 847895 h 1130526"/>
                <a:gd name="connsiteX9" fmla="*/ 565263 w 565263"/>
                <a:gd name="connsiteY9" fmla="*/ 565263 h 1130526"/>
                <a:gd name="connsiteX10" fmla="*/ 565263 w 565263"/>
                <a:gd name="connsiteY10" fmla="*/ 282632 h 1130526"/>
                <a:gd name="connsiteX11" fmla="*/ 565263 w 565263"/>
                <a:gd name="connsiteY11" fmla="*/ 0 h 1130526"/>
                <a:gd name="connsiteX12" fmla="*/ 282632 w 565263"/>
                <a:gd name="connsiteY12" fmla="*/ 0 h 113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263" h="1130526">
                  <a:moveTo>
                    <a:pt x="282632" y="0"/>
                  </a:moveTo>
                  <a:lnTo>
                    <a:pt x="0" y="0"/>
                  </a:lnTo>
                  <a:lnTo>
                    <a:pt x="0" y="282632"/>
                  </a:lnTo>
                  <a:lnTo>
                    <a:pt x="0" y="565263"/>
                  </a:lnTo>
                  <a:lnTo>
                    <a:pt x="0" y="847895"/>
                  </a:lnTo>
                  <a:lnTo>
                    <a:pt x="282632" y="847895"/>
                  </a:lnTo>
                  <a:lnTo>
                    <a:pt x="282632" y="1130527"/>
                  </a:lnTo>
                  <a:lnTo>
                    <a:pt x="565263" y="1130527"/>
                  </a:lnTo>
                  <a:lnTo>
                    <a:pt x="565263" y="847895"/>
                  </a:lnTo>
                  <a:lnTo>
                    <a:pt x="565263" y="565263"/>
                  </a:lnTo>
                  <a:lnTo>
                    <a:pt x="565263" y="282632"/>
                  </a:lnTo>
                  <a:lnTo>
                    <a:pt x="565263" y="0"/>
                  </a:lnTo>
                  <a:lnTo>
                    <a:pt x="282632" y="0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D484E88E-08FD-D97B-9B98-1BE8570C6E0E}"/>
                </a:ext>
              </a:extLst>
            </p:cNvPr>
            <p:cNvSpPr/>
            <p:nvPr/>
          </p:nvSpPr>
          <p:spPr>
            <a:xfrm>
              <a:off x="4080889" y="2543685"/>
              <a:ext cx="282631" cy="282631"/>
            </a:xfrm>
            <a:custGeom>
              <a:avLst/>
              <a:gdLst>
                <a:gd name="connsiteX0" fmla="*/ 0 w 282631"/>
                <a:gd name="connsiteY0" fmla="*/ 0 h 282631"/>
                <a:gd name="connsiteX1" fmla="*/ 282632 w 282631"/>
                <a:gd name="connsiteY1" fmla="*/ 0 h 282631"/>
                <a:gd name="connsiteX2" fmla="*/ 282632 w 282631"/>
                <a:gd name="connsiteY2" fmla="*/ 282632 h 282631"/>
                <a:gd name="connsiteX3" fmla="*/ 0 w 282631"/>
                <a:gd name="connsiteY3" fmla="*/ 282632 h 28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631" h="282631">
                  <a:moveTo>
                    <a:pt x="0" y="0"/>
                  </a:moveTo>
                  <a:lnTo>
                    <a:pt x="282632" y="0"/>
                  </a:lnTo>
                  <a:lnTo>
                    <a:pt x="282632" y="282632"/>
                  </a:lnTo>
                  <a:lnTo>
                    <a:pt x="0" y="282632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E20B268A-0D97-0167-109A-39A42AB61FF8}"/>
                </a:ext>
              </a:extLst>
            </p:cNvPr>
            <p:cNvSpPr/>
            <p:nvPr/>
          </p:nvSpPr>
          <p:spPr>
            <a:xfrm>
              <a:off x="2385099" y="282631"/>
              <a:ext cx="282631" cy="282631"/>
            </a:xfrm>
            <a:custGeom>
              <a:avLst/>
              <a:gdLst>
                <a:gd name="connsiteX0" fmla="*/ 0 w 282631"/>
                <a:gd name="connsiteY0" fmla="*/ 0 h 282631"/>
                <a:gd name="connsiteX1" fmla="*/ 282632 w 282631"/>
                <a:gd name="connsiteY1" fmla="*/ 0 h 282631"/>
                <a:gd name="connsiteX2" fmla="*/ 282632 w 282631"/>
                <a:gd name="connsiteY2" fmla="*/ 282632 h 282631"/>
                <a:gd name="connsiteX3" fmla="*/ 0 w 282631"/>
                <a:gd name="connsiteY3" fmla="*/ 282632 h 28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631" h="282631">
                  <a:moveTo>
                    <a:pt x="0" y="0"/>
                  </a:moveTo>
                  <a:lnTo>
                    <a:pt x="282632" y="0"/>
                  </a:lnTo>
                  <a:lnTo>
                    <a:pt x="282632" y="282632"/>
                  </a:lnTo>
                  <a:lnTo>
                    <a:pt x="0" y="282632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B90F311B-916E-CE22-7418-D6E2EE248C18}"/>
                </a:ext>
              </a:extLst>
            </p:cNvPr>
            <p:cNvSpPr/>
            <p:nvPr/>
          </p:nvSpPr>
          <p:spPr>
            <a:xfrm>
              <a:off x="1254572" y="0"/>
              <a:ext cx="1130526" cy="1130526"/>
            </a:xfrm>
            <a:custGeom>
              <a:avLst/>
              <a:gdLst>
                <a:gd name="connsiteX0" fmla="*/ 565263 w 1130526"/>
                <a:gd name="connsiteY0" fmla="*/ 565263 h 1130526"/>
                <a:gd name="connsiteX1" fmla="*/ 565263 w 1130526"/>
                <a:gd name="connsiteY1" fmla="*/ 847895 h 1130526"/>
                <a:gd name="connsiteX2" fmla="*/ 565263 w 1130526"/>
                <a:gd name="connsiteY2" fmla="*/ 1130527 h 1130526"/>
                <a:gd name="connsiteX3" fmla="*/ 847895 w 1130526"/>
                <a:gd name="connsiteY3" fmla="*/ 1130527 h 1130526"/>
                <a:gd name="connsiteX4" fmla="*/ 1130527 w 1130526"/>
                <a:gd name="connsiteY4" fmla="*/ 1130527 h 1130526"/>
                <a:gd name="connsiteX5" fmla="*/ 1130527 w 1130526"/>
                <a:gd name="connsiteY5" fmla="*/ 847895 h 1130526"/>
                <a:gd name="connsiteX6" fmla="*/ 1130527 w 1130526"/>
                <a:gd name="connsiteY6" fmla="*/ 565263 h 1130526"/>
                <a:gd name="connsiteX7" fmla="*/ 847895 w 1130526"/>
                <a:gd name="connsiteY7" fmla="*/ 565263 h 1130526"/>
                <a:gd name="connsiteX8" fmla="*/ 847895 w 1130526"/>
                <a:gd name="connsiteY8" fmla="*/ 282632 h 1130526"/>
                <a:gd name="connsiteX9" fmla="*/ 847895 w 1130526"/>
                <a:gd name="connsiteY9" fmla="*/ 0 h 1130526"/>
                <a:gd name="connsiteX10" fmla="*/ 565263 w 1130526"/>
                <a:gd name="connsiteY10" fmla="*/ 0 h 1130526"/>
                <a:gd name="connsiteX11" fmla="*/ 282632 w 1130526"/>
                <a:gd name="connsiteY11" fmla="*/ 0 h 1130526"/>
                <a:gd name="connsiteX12" fmla="*/ 0 w 1130526"/>
                <a:gd name="connsiteY12" fmla="*/ 0 h 1130526"/>
                <a:gd name="connsiteX13" fmla="*/ 0 w 1130526"/>
                <a:gd name="connsiteY13" fmla="*/ 282632 h 1130526"/>
                <a:gd name="connsiteX14" fmla="*/ 282632 w 1130526"/>
                <a:gd name="connsiteY14" fmla="*/ 282632 h 1130526"/>
                <a:gd name="connsiteX15" fmla="*/ 565263 w 1130526"/>
                <a:gd name="connsiteY15" fmla="*/ 282632 h 1130526"/>
                <a:gd name="connsiteX16" fmla="*/ 565263 w 1130526"/>
                <a:gd name="connsiteY16" fmla="*/ 565263 h 113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0526" h="1130526">
                  <a:moveTo>
                    <a:pt x="565263" y="565263"/>
                  </a:moveTo>
                  <a:lnTo>
                    <a:pt x="565263" y="847895"/>
                  </a:lnTo>
                  <a:lnTo>
                    <a:pt x="565263" y="1130527"/>
                  </a:lnTo>
                  <a:lnTo>
                    <a:pt x="847895" y="1130527"/>
                  </a:lnTo>
                  <a:lnTo>
                    <a:pt x="1130527" y="1130527"/>
                  </a:lnTo>
                  <a:lnTo>
                    <a:pt x="1130527" y="847895"/>
                  </a:lnTo>
                  <a:lnTo>
                    <a:pt x="1130527" y="565263"/>
                  </a:lnTo>
                  <a:lnTo>
                    <a:pt x="847895" y="565263"/>
                  </a:lnTo>
                  <a:lnTo>
                    <a:pt x="847895" y="282632"/>
                  </a:lnTo>
                  <a:lnTo>
                    <a:pt x="847895" y="0"/>
                  </a:lnTo>
                  <a:lnTo>
                    <a:pt x="565263" y="0"/>
                  </a:lnTo>
                  <a:lnTo>
                    <a:pt x="282632" y="0"/>
                  </a:lnTo>
                  <a:lnTo>
                    <a:pt x="0" y="0"/>
                  </a:lnTo>
                  <a:lnTo>
                    <a:pt x="0" y="282632"/>
                  </a:lnTo>
                  <a:lnTo>
                    <a:pt x="282632" y="282632"/>
                  </a:lnTo>
                  <a:lnTo>
                    <a:pt x="565263" y="282632"/>
                  </a:lnTo>
                  <a:lnTo>
                    <a:pt x="565263" y="565263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2B6F215F-B756-ECD7-FA56-C9D04A02ECD5}"/>
                </a:ext>
              </a:extLst>
            </p:cNvPr>
            <p:cNvSpPr/>
            <p:nvPr/>
          </p:nvSpPr>
          <p:spPr>
            <a:xfrm>
              <a:off x="1819835" y="1413158"/>
              <a:ext cx="1413158" cy="1413158"/>
            </a:xfrm>
            <a:custGeom>
              <a:avLst/>
              <a:gdLst>
                <a:gd name="connsiteX0" fmla="*/ 847895 w 1413158"/>
                <a:gd name="connsiteY0" fmla="*/ 565263 h 1413158"/>
                <a:gd name="connsiteX1" fmla="*/ 565263 w 1413158"/>
                <a:gd name="connsiteY1" fmla="*/ 565263 h 1413158"/>
                <a:gd name="connsiteX2" fmla="*/ 282632 w 1413158"/>
                <a:gd name="connsiteY2" fmla="*/ 565263 h 1413158"/>
                <a:gd name="connsiteX3" fmla="*/ 282632 w 1413158"/>
                <a:gd name="connsiteY3" fmla="*/ 282632 h 1413158"/>
                <a:gd name="connsiteX4" fmla="*/ 282632 w 1413158"/>
                <a:gd name="connsiteY4" fmla="*/ 0 h 1413158"/>
                <a:gd name="connsiteX5" fmla="*/ 0 w 1413158"/>
                <a:gd name="connsiteY5" fmla="*/ 0 h 1413158"/>
                <a:gd name="connsiteX6" fmla="*/ 0 w 1413158"/>
                <a:gd name="connsiteY6" fmla="*/ 282632 h 1413158"/>
                <a:gd name="connsiteX7" fmla="*/ 0 w 1413158"/>
                <a:gd name="connsiteY7" fmla="*/ 565263 h 1413158"/>
                <a:gd name="connsiteX8" fmla="*/ 0 w 1413158"/>
                <a:gd name="connsiteY8" fmla="*/ 847895 h 1413158"/>
                <a:gd name="connsiteX9" fmla="*/ 0 w 1413158"/>
                <a:gd name="connsiteY9" fmla="*/ 1130527 h 1413158"/>
                <a:gd name="connsiteX10" fmla="*/ 0 w 1413158"/>
                <a:gd name="connsiteY10" fmla="*/ 1413159 h 1413158"/>
                <a:gd name="connsiteX11" fmla="*/ 282632 w 1413158"/>
                <a:gd name="connsiteY11" fmla="*/ 1413159 h 1413158"/>
                <a:gd name="connsiteX12" fmla="*/ 565263 w 1413158"/>
                <a:gd name="connsiteY12" fmla="*/ 1413159 h 1413158"/>
                <a:gd name="connsiteX13" fmla="*/ 565263 w 1413158"/>
                <a:gd name="connsiteY13" fmla="*/ 1130527 h 1413158"/>
                <a:gd name="connsiteX14" fmla="*/ 282632 w 1413158"/>
                <a:gd name="connsiteY14" fmla="*/ 1130527 h 1413158"/>
                <a:gd name="connsiteX15" fmla="*/ 282632 w 1413158"/>
                <a:gd name="connsiteY15" fmla="*/ 847895 h 1413158"/>
                <a:gd name="connsiteX16" fmla="*/ 565263 w 1413158"/>
                <a:gd name="connsiteY16" fmla="*/ 847895 h 1413158"/>
                <a:gd name="connsiteX17" fmla="*/ 847895 w 1413158"/>
                <a:gd name="connsiteY17" fmla="*/ 847895 h 1413158"/>
                <a:gd name="connsiteX18" fmla="*/ 1130527 w 1413158"/>
                <a:gd name="connsiteY18" fmla="*/ 847895 h 1413158"/>
                <a:gd name="connsiteX19" fmla="*/ 1413159 w 1413158"/>
                <a:gd name="connsiteY19" fmla="*/ 847895 h 1413158"/>
                <a:gd name="connsiteX20" fmla="*/ 1413159 w 1413158"/>
                <a:gd name="connsiteY20" fmla="*/ 565263 h 1413158"/>
                <a:gd name="connsiteX21" fmla="*/ 1130527 w 1413158"/>
                <a:gd name="connsiteY21" fmla="*/ 565263 h 1413158"/>
                <a:gd name="connsiteX22" fmla="*/ 847895 w 1413158"/>
                <a:gd name="connsiteY22" fmla="*/ 565263 h 141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13158" h="1413158">
                  <a:moveTo>
                    <a:pt x="847895" y="565263"/>
                  </a:moveTo>
                  <a:lnTo>
                    <a:pt x="565263" y="565263"/>
                  </a:lnTo>
                  <a:lnTo>
                    <a:pt x="282632" y="565263"/>
                  </a:lnTo>
                  <a:lnTo>
                    <a:pt x="282632" y="282632"/>
                  </a:lnTo>
                  <a:lnTo>
                    <a:pt x="282632" y="0"/>
                  </a:lnTo>
                  <a:lnTo>
                    <a:pt x="0" y="0"/>
                  </a:lnTo>
                  <a:lnTo>
                    <a:pt x="0" y="282632"/>
                  </a:lnTo>
                  <a:lnTo>
                    <a:pt x="0" y="565263"/>
                  </a:lnTo>
                  <a:lnTo>
                    <a:pt x="0" y="847895"/>
                  </a:lnTo>
                  <a:lnTo>
                    <a:pt x="0" y="1130527"/>
                  </a:lnTo>
                  <a:lnTo>
                    <a:pt x="0" y="1413159"/>
                  </a:lnTo>
                  <a:lnTo>
                    <a:pt x="282632" y="1413159"/>
                  </a:lnTo>
                  <a:lnTo>
                    <a:pt x="565263" y="1413159"/>
                  </a:lnTo>
                  <a:lnTo>
                    <a:pt x="565263" y="1130527"/>
                  </a:lnTo>
                  <a:lnTo>
                    <a:pt x="282632" y="1130527"/>
                  </a:lnTo>
                  <a:lnTo>
                    <a:pt x="282632" y="847895"/>
                  </a:lnTo>
                  <a:lnTo>
                    <a:pt x="565263" y="847895"/>
                  </a:lnTo>
                  <a:lnTo>
                    <a:pt x="847895" y="847895"/>
                  </a:lnTo>
                  <a:lnTo>
                    <a:pt x="1130527" y="847895"/>
                  </a:lnTo>
                  <a:lnTo>
                    <a:pt x="1413159" y="847895"/>
                  </a:lnTo>
                  <a:lnTo>
                    <a:pt x="1413159" y="565263"/>
                  </a:lnTo>
                  <a:lnTo>
                    <a:pt x="1130527" y="565263"/>
                  </a:lnTo>
                  <a:lnTo>
                    <a:pt x="847895" y="565263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111" name="Google Shape;642;p44">
            <a:extLst>
              <a:ext uri="{FF2B5EF4-FFF2-40B4-BE49-F238E27FC236}">
                <a16:creationId xmlns:a16="http://schemas.microsoft.com/office/drawing/2014/main" id="{4380386F-D676-9755-7733-1516998D9FEC}"/>
              </a:ext>
            </a:extLst>
          </p:cNvPr>
          <p:cNvSpPr txBox="1"/>
          <p:nvPr userDrawn="1"/>
        </p:nvSpPr>
        <p:spPr>
          <a:xfrm>
            <a:off x="706568" y="3871895"/>
            <a:ext cx="3558805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bg1"/>
              </a:buClr>
              <a:buSzPts val="2000"/>
            </a:pPr>
            <a:r>
              <a:rPr lang="pt-BR" sz="2600">
                <a:solidFill>
                  <a:srgbClr val="472B80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Chegamos ao final</a:t>
            </a:r>
            <a:br>
              <a:rPr lang="pt-BR" sz="2600">
                <a:solidFill>
                  <a:srgbClr val="472B80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</a:br>
            <a:r>
              <a:rPr lang="pt-BR" sz="2600">
                <a:solidFill>
                  <a:srgbClr val="472B80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do nosso encontro!</a:t>
            </a:r>
          </a:p>
          <a:p>
            <a:pPr>
              <a:buClr>
                <a:schemeClr val="bg1"/>
              </a:buClr>
              <a:buSzPts val="2000"/>
            </a:pPr>
            <a:endParaRPr lang="pt-BR" sz="2600">
              <a:solidFill>
                <a:srgbClr val="472B80"/>
              </a:solidFill>
              <a:latin typeface="Gotham" pitchFamily="50" charset="0"/>
              <a:ea typeface="Calibri"/>
              <a:cs typeface="Gotham" pitchFamily="50" charset="0"/>
              <a:sym typeface="Calibri"/>
            </a:endParaRPr>
          </a:p>
          <a:p>
            <a:pPr>
              <a:buClr>
                <a:schemeClr val="bg1"/>
              </a:buClr>
              <a:buSzPts val="2000"/>
            </a:pPr>
            <a:r>
              <a:rPr lang="pt-BR" sz="2600">
                <a:solidFill>
                  <a:srgbClr val="472B80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Até o </a:t>
            </a:r>
            <a:r>
              <a:rPr lang="pt-BR" sz="2600" b="1">
                <a:solidFill>
                  <a:srgbClr val="472B80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próximo</a:t>
            </a:r>
            <a:r>
              <a:rPr lang="pt-BR" sz="2600">
                <a:solidFill>
                  <a:srgbClr val="472B80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!</a:t>
            </a:r>
          </a:p>
        </p:txBody>
      </p:sp>
      <p:grpSp>
        <p:nvGrpSpPr>
          <p:cNvPr id="114" name="Gráfico 13">
            <a:extLst>
              <a:ext uri="{FF2B5EF4-FFF2-40B4-BE49-F238E27FC236}">
                <a16:creationId xmlns:a16="http://schemas.microsoft.com/office/drawing/2014/main" id="{DDCCEE18-653D-19F3-96D3-F96DB9CFBA52}"/>
              </a:ext>
            </a:extLst>
          </p:cNvPr>
          <p:cNvGrpSpPr/>
          <p:nvPr userDrawn="1"/>
        </p:nvGrpSpPr>
        <p:grpSpPr>
          <a:xfrm>
            <a:off x="1734133" y="843296"/>
            <a:ext cx="1370263" cy="1096210"/>
            <a:chOff x="4058317" y="4237789"/>
            <a:chExt cx="1370263" cy="1096210"/>
          </a:xfrm>
          <a:solidFill>
            <a:srgbClr val="292454">
              <a:alpha val="4000"/>
            </a:srgbClr>
          </a:solidFill>
        </p:grpSpPr>
        <p:sp>
          <p:nvSpPr>
            <p:cNvPr id="115" name="Forma Livre: Forma 114">
              <a:extLst>
                <a:ext uri="{FF2B5EF4-FFF2-40B4-BE49-F238E27FC236}">
                  <a16:creationId xmlns:a16="http://schemas.microsoft.com/office/drawing/2014/main" id="{11151855-A994-89FD-786D-8852B1B83330}"/>
                </a:ext>
              </a:extLst>
            </p:cNvPr>
            <p:cNvSpPr/>
            <p:nvPr/>
          </p:nvSpPr>
          <p:spPr>
            <a:xfrm>
              <a:off x="4606423" y="4237789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9B0AD533-6E23-D9BE-694B-EBDCBFBDDB47}"/>
                </a:ext>
              </a:extLst>
            </p:cNvPr>
            <p:cNvSpPr/>
            <p:nvPr/>
          </p:nvSpPr>
          <p:spPr>
            <a:xfrm>
              <a:off x="4332370" y="4511842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7" name="Forma Livre: Forma 116">
              <a:extLst>
                <a:ext uri="{FF2B5EF4-FFF2-40B4-BE49-F238E27FC236}">
                  <a16:creationId xmlns:a16="http://schemas.microsoft.com/office/drawing/2014/main" id="{D025F085-2848-EBD6-FBA3-C109C1713092}"/>
                </a:ext>
              </a:extLst>
            </p:cNvPr>
            <p:cNvSpPr/>
            <p:nvPr/>
          </p:nvSpPr>
          <p:spPr>
            <a:xfrm>
              <a:off x="4058317" y="4785894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C181BE43-15AC-7745-33F2-CF800DB0777F}"/>
                </a:ext>
              </a:extLst>
            </p:cNvPr>
            <p:cNvSpPr/>
            <p:nvPr/>
          </p:nvSpPr>
          <p:spPr>
            <a:xfrm>
              <a:off x="4058317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3A2FC173-2AAB-36C8-CB1A-288421F7F11D}"/>
                </a:ext>
              </a:extLst>
            </p:cNvPr>
            <p:cNvSpPr/>
            <p:nvPr/>
          </p:nvSpPr>
          <p:spPr>
            <a:xfrm>
              <a:off x="4332370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id="{1DEA568D-6A33-900F-76FF-B42492817597}"/>
                </a:ext>
              </a:extLst>
            </p:cNvPr>
            <p:cNvSpPr/>
            <p:nvPr/>
          </p:nvSpPr>
          <p:spPr>
            <a:xfrm>
              <a:off x="4606423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D9F8508B-EB7B-3E01-3AF3-E99847FCD13F}"/>
                </a:ext>
              </a:extLst>
            </p:cNvPr>
            <p:cNvSpPr/>
            <p:nvPr/>
          </p:nvSpPr>
          <p:spPr>
            <a:xfrm>
              <a:off x="4880475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94F452A4-6A34-ADA5-338B-2DD9687F8757}"/>
                </a:ext>
              </a:extLst>
            </p:cNvPr>
            <p:cNvSpPr/>
            <p:nvPr/>
          </p:nvSpPr>
          <p:spPr>
            <a:xfrm>
              <a:off x="5154528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id="{ACD7CE00-B779-6F09-0BA4-C38975E684F9}"/>
                </a:ext>
              </a:extLst>
            </p:cNvPr>
            <p:cNvSpPr/>
            <p:nvPr/>
          </p:nvSpPr>
          <p:spPr>
            <a:xfrm>
              <a:off x="5154528" y="4785894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4" name="Forma Livre: Forma 123">
              <a:extLst>
                <a:ext uri="{FF2B5EF4-FFF2-40B4-BE49-F238E27FC236}">
                  <a16:creationId xmlns:a16="http://schemas.microsoft.com/office/drawing/2014/main" id="{54E598A4-A302-90D1-A51F-0BC59A600AE3}"/>
                </a:ext>
              </a:extLst>
            </p:cNvPr>
            <p:cNvSpPr/>
            <p:nvPr/>
          </p:nvSpPr>
          <p:spPr>
            <a:xfrm>
              <a:off x="4880475" y="4511842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125" name="Agrupar 124">
            <a:extLst>
              <a:ext uri="{FF2B5EF4-FFF2-40B4-BE49-F238E27FC236}">
                <a16:creationId xmlns:a16="http://schemas.microsoft.com/office/drawing/2014/main" id="{5312D1AF-3444-664A-1173-9D6456F1C3D1}"/>
              </a:ext>
            </a:extLst>
          </p:cNvPr>
          <p:cNvGrpSpPr/>
          <p:nvPr userDrawn="1"/>
        </p:nvGrpSpPr>
        <p:grpSpPr>
          <a:xfrm>
            <a:off x="400929" y="198288"/>
            <a:ext cx="2383864" cy="1625151"/>
            <a:chOff x="400929" y="5249389"/>
            <a:chExt cx="2383864" cy="1625151"/>
          </a:xfrm>
        </p:grpSpPr>
        <p:sp>
          <p:nvSpPr>
            <p:cNvPr id="126" name="Título 1">
              <a:extLst>
                <a:ext uri="{FF2B5EF4-FFF2-40B4-BE49-F238E27FC236}">
                  <a16:creationId xmlns:a16="http://schemas.microsoft.com/office/drawing/2014/main" id="{E1E4DAE0-0A8E-3917-AB67-8A946D4B426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0422" y="5326729"/>
              <a:ext cx="2094371" cy="154781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b="1" kern="120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pt-BR" sz="2100">
                  <a:solidFill>
                    <a:srgbClr val="002060">
                      <a:alpha val="12000"/>
                    </a:srgbClr>
                  </a:solidFill>
                  <a:latin typeface="Gotham Black" pitchFamily="50" charset="0"/>
                  <a:cs typeface="Gotham Black" pitchFamily="50" charset="0"/>
                </a:rPr>
                <a:t>_GOOGLE</a:t>
              </a:r>
            </a:p>
            <a:p>
              <a:pPr algn="l"/>
              <a:r>
                <a:rPr lang="pt-BR" sz="2100">
                  <a:solidFill>
                    <a:srgbClr val="002060">
                      <a:alpha val="12000"/>
                    </a:srgbClr>
                  </a:solidFill>
                  <a:latin typeface="Gotham Black" pitchFamily="50" charset="0"/>
                  <a:cs typeface="Gotham Black" pitchFamily="50" charset="0"/>
                </a:rPr>
                <a:t>CLOUD</a:t>
              </a:r>
            </a:p>
            <a:p>
              <a:pPr algn="l"/>
              <a:r>
                <a:rPr lang="pt-BR" sz="2100">
                  <a:solidFill>
                    <a:srgbClr val="002060">
                      <a:alpha val="12000"/>
                    </a:srgbClr>
                  </a:solidFill>
                  <a:latin typeface="Gotham Black" pitchFamily="50" charset="0"/>
                  <a:cs typeface="Gotham Black" pitchFamily="50" charset="0"/>
                </a:rPr>
                <a:t>FOUDATIONS</a:t>
              </a:r>
            </a:p>
          </p:txBody>
        </p:sp>
        <p:grpSp>
          <p:nvGrpSpPr>
            <p:cNvPr id="128" name="Agrupar 127">
              <a:extLst>
                <a:ext uri="{FF2B5EF4-FFF2-40B4-BE49-F238E27FC236}">
                  <a16:creationId xmlns:a16="http://schemas.microsoft.com/office/drawing/2014/main" id="{A488FA5B-4067-CE49-B0D7-A8564373B1E3}"/>
                </a:ext>
              </a:extLst>
            </p:cNvPr>
            <p:cNvGrpSpPr/>
            <p:nvPr userDrawn="1"/>
          </p:nvGrpSpPr>
          <p:grpSpPr>
            <a:xfrm>
              <a:off x="400929" y="5249389"/>
              <a:ext cx="693313" cy="693313"/>
              <a:chOff x="896673" y="1654958"/>
              <a:chExt cx="936752" cy="936752"/>
            </a:xfrm>
            <a:solidFill>
              <a:srgbClr val="292255">
                <a:alpha val="25000"/>
              </a:srgbClr>
            </a:solidFill>
          </p:grpSpPr>
          <p:sp>
            <p:nvSpPr>
              <p:cNvPr id="129" name="Retângulo 128">
                <a:extLst>
                  <a:ext uri="{FF2B5EF4-FFF2-40B4-BE49-F238E27FC236}">
                    <a16:creationId xmlns:a16="http://schemas.microsoft.com/office/drawing/2014/main" id="{EE94DC75-0FF0-6F55-E3F2-C5B9A620D17B}"/>
                  </a:ext>
                </a:extLst>
              </p:cNvPr>
              <p:cNvSpPr/>
              <p:nvPr userDrawn="1"/>
            </p:nvSpPr>
            <p:spPr>
              <a:xfrm>
                <a:off x="896673" y="2123334"/>
                <a:ext cx="468376" cy="46837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0" name="Retângulo 129">
                <a:extLst>
                  <a:ext uri="{FF2B5EF4-FFF2-40B4-BE49-F238E27FC236}">
                    <a16:creationId xmlns:a16="http://schemas.microsoft.com/office/drawing/2014/main" id="{69A970D8-907F-F98E-1845-163FD79E8EA0}"/>
                  </a:ext>
                </a:extLst>
              </p:cNvPr>
              <p:cNvSpPr/>
              <p:nvPr userDrawn="1"/>
            </p:nvSpPr>
            <p:spPr>
              <a:xfrm>
                <a:off x="1365049" y="1654958"/>
                <a:ext cx="468376" cy="46837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6FA89643-7703-5541-A665-73A3CF999D7F}"/>
              </a:ext>
            </a:extLst>
          </p:cNvPr>
          <p:cNvGrpSpPr/>
          <p:nvPr userDrawn="1"/>
        </p:nvGrpSpPr>
        <p:grpSpPr>
          <a:xfrm>
            <a:off x="9761754" y="5367391"/>
            <a:ext cx="1398212" cy="731383"/>
            <a:chOff x="9863286" y="5367391"/>
            <a:chExt cx="1398212" cy="731383"/>
          </a:xfrm>
          <a:solidFill>
            <a:srgbClr val="472B80"/>
          </a:solidFill>
        </p:grpSpPr>
        <p:grpSp>
          <p:nvGrpSpPr>
            <p:cNvPr id="93" name="Gráfico 309">
              <a:extLst>
                <a:ext uri="{FF2B5EF4-FFF2-40B4-BE49-F238E27FC236}">
                  <a16:creationId xmlns:a16="http://schemas.microsoft.com/office/drawing/2014/main" id="{EC90CFC5-22A9-6467-2FA5-2A82F15AED33}"/>
                </a:ext>
              </a:extLst>
            </p:cNvPr>
            <p:cNvGrpSpPr/>
            <p:nvPr/>
          </p:nvGrpSpPr>
          <p:grpSpPr>
            <a:xfrm>
              <a:off x="9863286" y="5367391"/>
              <a:ext cx="1164622" cy="284916"/>
              <a:chOff x="9863286" y="5367391"/>
              <a:chExt cx="1164622" cy="284916"/>
            </a:xfrm>
            <a:grpFill/>
          </p:grpSpPr>
          <p:sp>
            <p:nvSpPr>
              <p:cNvPr id="100" name="Forma Livre: Forma 99">
                <a:extLst>
                  <a:ext uri="{FF2B5EF4-FFF2-40B4-BE49-F238E27FC236}">
                    <a16:creationId xmlns:a16="http://schemas.microsoft.com/office/drawing/2014/main" id="{228B614A-1A0C-2643-D4DE-8AA413AC74F2}"/>
                  </a:ext>
                </a:extLst>
              </p:cNvPr>
              <p:cNvSpPr/>
              <p:nvPr/>
            </p:nvSpPr>
            <p:spPr>
              <a:xfrm>
                <a:off x="9863286" y="5367391"/>
                <a:ext cx="142250" cy="283668"/>
              </a:xfrm>
              <a:custGeom>
                <a:avLst/>
                <a:gdLst>
                  <a:gd name="connsiteX0" fmla="*/ 91506 w 142250"/>
                  <a:gd name="connsiteY0" fmla="*/ 283669 h 283668"/>
                  <a:gd name="connsiteX1" fmla="*/ 26620 w 142250"/>
                  <a:gd name="connsiteY1" fmla="*/ 216703 h 283668"/>
                  <a:gd name="connsiteX2" fmla="*/ 26620 w 142250"/>
                  <a:gd name="connsiteY2" fmla="*/ 111055 h 283668"/>
                  <a:gd name="connsiteX3" fmla="*/ 0 w 142250"/>
                  <a:gd name="connsiteY3" fmla="*/ 111055 h 283668"/>
                  <a:gd name="connsiteX4" fmla="*/ 0 w 142250"/>
                  <a:gd name="connsiteY4" fmla="*/ 56983 h 283668"/>
                  <a:gd name="connsiteX5" fmla="*/ 26620 w 142250"/>
                  <a:gd name="connsiteY5" fmla="*/ 56983 h 283668"/>
                  <a:gd name="connsiteX6" fmla="*/ 26620 w 142250"/>
                  <a:gd name="connsiteY6" fmla="*/ 0 h 283668"/>
                  <a:gd name="connsiteX7" fmla="*/ 89842 w 142250"/>
                  <a:gd name="connsiteY7" fmla="*/ 0 h 283668"/>
                  <a:gd name="connsiteX8" fmla="*/ 89842 w 142250"/>
                  <a:gd name="connsiteY8" fmla="*/ 56983 h 283668"/>
                  <a:gd name="connsiteX9" fmla="*/ 142250 w 142250"/>
                  <a:gd name="connsiteY9" fmla="*/ 56983 h 283668"/>
                  <a:gd name="connsiteX10" fmla="*/ 142250 w 142250"/>
                  <a:gd name="connsiteY10" fmla="*/ 111055 h 283668"/>
                  <a:gd name="connsiteX11" fmla="*/ 89842 w 142250"/>
                  <a:gd name="connsiteY11" fmla="*/ 111055 h 283668"/>
                  <a:gd name="connsiteX12" fmla="*/ 89842 w 142250"/>
                  <a:gd name="connsiteY12" fmla="*/ 206305 h 283668"/>
                  <a:gd name="connsiteX13" fmla="*/ 110223 w 142250"/>
                  <a:gd name="connsiteY13" fmla="*/ 227933 h 283668"/>
                  <a:gd name="connsiteX14" fmla="*/ 141418 w 142250"/>
                  <a:gd name="connsiteY14" fmla="*/ 220031 h 283668"/>
                  <a:gd name="connsiteX15" fmla="*/ 141418 w 142250"/>
                  <a:gd name="connsiteY15" fmla="*/ 270775 h 283668"/>
                  <a:gd name="connsiteX16" fmla="*/ 91506 w 142250"/>
                  <a:gd name="connsiteY16" fmla="*/ 283669 h 283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250" h="283668">
                    <a:moveTo>
                      <a:pt x="91506" y="283669"/>
                    </a:moveTo>
                    <a:cubicBezTo>
                      <a:pt x="52824" y="283669"/>
                      <a:pt x="26620" y="268279"/>
                      <a:pt x="26620" y="216703"/>
                    </a:cubicBezTo>
                    <a:lnTo>
                      <a:pt x="26620" y="111055"/>
                    </a:lnTo>
                    <a:lnTo>
                      <a:pt x="0" y="111055"/>
                    </a:lnTo>
                    <a:lnTo>
                      <a:pt x="0" y="56983"/>
                    </a:lnTo>
                    <a:lnTo>
                      <a:pt x="26620" y="56983"/>
                    </a:lnTo>
                    <a:lnTo>
                      <a:pt x="26620" y="0"/>
                    </a:lnTo>
                    <a:lnTo>
                      <a:pt x="89842" y="0"/>
                    </a:lnTo>
                    <a:lnTo>
                      <a:pt x="89842" y="56983"/>
                    </a:lnTo>
                    <a:lnTo>
                      <a:pt x="142250" y="56983"/>
                    </a:lnTo>
                    <a:lnTo>
                      <a:pt x="142250" y="111055"/>
                    </a:lnTo>
                    <a:lnTo>
                      <a:pt x="89842" y="111055"/>
                    </a:lnTo>
                    <a:lnTo>
                      <a:pt x="89842" y="206305"/>
                    </a:lnTo>
                    <a:cubicBezTo>
                      <a:pt x="89842" y="220862"/>
                      <a:pt x="96081" y="227933"/>
                      <a:pt x="110223" y="227933"/>
                    </a:cubicBezTo>
                    <a:cubicBezTo>
                      <a:pt x="121869" y="227933"/>
                      <a:pt x="132268" y="225022"/>
                      <a:pt x="141418" y="220031"/>
                    </a:cubicBezTo>
                    <a:lnTo>
                      <a:pt x="141418" y="270775"/>
                    </a:lnTo>
                    <a:cubicBezTo>
                      <a:pt x="128108" y="278678"/>
                      <a:pt x="112719" y="283669"/>
                      <a:pt x="91506" y="283669"/>
                    </a:cubicBez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01" name="Forma Livre: Forma 100">
                <a:extLst>
                  <a:ext uri="{FF2B5EF4-FFF2-40B4-BE49-F238E27FC236}">
                    <a16:creationId xmlns:a16="http://schemas.microsoft.com/office/drawing/2014/main" id="{C34BBF12-F10C-1FCD-2F0C-4118ED442DBE}"/>
                  </a:ext>
                </a:extLst>
              </p:cNvPr>
              <p:cNvSpPr/>
              <p:nvPr/>
            </p:nvSpPr>
            <p:spPr>
              <a:xfrm>
                <a:off x="10035067" y="5420215"/>
                <a:ext cx="218782" cy="232092"/>
              </a:xfrm>
              <a:custGeom>
                <a:avLst/>
                <a:gdLst>
                  <a:gd name="connsiteX0" fmla="*/ 217951 w 218782"/>
                  <a:gd name="connsiteY0" fmla="*/ 137675 h 232092"/>
                  <a:gd name="connsiteX1" fmla="*/ 62806 w 218782"/>
                  <a:gd name="connsiteY1" fmla="*/ 137675 h 232092"/>
                  <a:gd name="connsiteX2" fmla="*/ 117294 w 218782"/>
                  <a:gd name="connsiteY2" fmla="*/ 181348 h 232092"/>
                  <a:gd name="connsiteX3" fmla="*/ 171366 w 218782"/>
                  <a:gd name="connsiteY3" fmla="*/ 158472 h 232092"/>
                  <a:gd name="connsiteX4" fmla="*/ 207552 w 218782"/>
                  <a:gd name="connsiteY4" fmla="*/ 190499 h 232092"/>
                  <a:gd name="connsiteX5" fmla="*/ 116462 w 218782"/>
                  <a:gd name="connsiteY5" fmla="*/ 232093 h 232092"/>
                  <a:gd name="connsiteX6" fmla="*/ 0 w 218782"/>
                  <a:gd name="connsiteY6" fmla="*/ 116878 h 232092"/>
                  <a:gd name="connsiteX7" fmla="*/ 0 w 218782"/>
                  <a:gd name="connsiteY7" fmla="*/ 116046 h 232092"/>
                  <a:gd name="connsiteX8" fmla="*/ 110223 w 218782"/>
                  <a:gd name="connsiteY8" fmla="*/ 0 h 232092"/>
                  <a:gd name="connsiteX9" fmla="*/ 218783 w 218782"/>
                  <a:gd name="connsiteY9" fmla="*/ 121038 h 232092"/>
                  <a:gd name="connsiteX10" fmla="*/ 218783 w 218782"/>
                  <a:gd name="connsiteY10" fmla="*/ 121869 h 232092"/>
                  <a:gd name="connsiteX11" fmla="*/ 217951 w 218782"/>
                  <a:gd name="connsiteY11" fmla="*/ 137675 h 232092"/>
                  <a:gd name="connsiteX12" fmla="*/ 110223 w 218782"/>
                  <a:gd name="connsiteY12" fmla="*/ 50744 h 232092"/>
                  <a:gd name="connsiteX13" fmla="*/ 61975 w 218782"/>
                  <a:gd name="connsiteY13" fmla="*/ 98161 h 232092"/>
                  <a:gd name="connsiteX14" fmla="*/ 157224 w 218782"/>
                  <a:gd name="connsiteY14" fmla="*/ 98161 h 232092"/>
                  <a:gd name="connsiteX15" fmla="*/ 110223 w 218782"/>
                  <a:gd name="connsiteY15" fmla="*/ 50744 h 23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8782" h="232092">
                    <a:moveTo>
                      <a:pt x="217951" y="137675"/>
                    </a:moveTo>
                    <a:lnTo>
                      <a:pt x="62806" y="137675"/>
                    </a:lnTo>
                    <a:cubicBezTo>
                      <a:pt x="69045" y="166375"/>
                      <a:pt x="89010" y="181348"/>
                      <a:pt x="117294" y="181348"/>
                    </a:cubicBezTo>
                    <a:cubicBezTo>
                      <a:pt x="138507" y="181348"/>
                      <a:pt x="153897" y="174693"/>
                      <a:pt x="171366" y="158472"/>
                    </a:cubicBezTo>
                    <a:lnTo>
                      <a:pt x="207552" y="190499"/>
                    </a:lnTo>
                    <a:cubicBezTo>
                      <a:pt x="186756" y="216287"/>
                      <a:pt x="156808" y="232093"/>
                      <a:pt x="116462" y="232093"/>
                    </a:cubicBezTo>
                    <a:cubicBezTo>
                      <a:pt x="49496" y="232093"/>
                      <a:pt x="0" y="185092"/>
                      <a:pt x="0" y="116878"/>
                    </a:cubicBezTo>
                    <a:lnTo>
                      <a:pt x="0" y="116046"/>
                    </a:lnTo>
                    <a:cubicBezTo>
                      <a:pt x="0" y="52408"/>
                      <a:pt x="45337" y="0"/>
                      <a:pt x="110223" y="0"/>
                    </a:cubicBezTo>
                    <a:cubicBezTo>
                      <a:pt x="184676" y="0"/>
                      <a:pt x="218783" y="57815"/>
                      <a:pt x="218783" y="121038"/>
                    </a:cubicBezTo>
                    <a:lnTo>
                      <a:pt x="218783" y="121869"/>
                    </a:lnTo>
                    <a:cubicBezTo>
                      <a:pt x="218783" y="128109"/>
                      <a:pt x="218367" y="131852"/>
                      <a:pt x="217951" y="137675"/>
                    </a:cubicBezTo>
                    <a:close/>
                    <a:moveTo>
                      <a:pt x="110223" y="50744"/>
                    </a:moveTo>
                    <a:cubicBezTo>
                      <a:pt x="84019" y="50744"/>
                      <a:pt x="66966" y="69461"/>
                      <a:pt x="61975" y="98161"/>
                    </a:cubicBezTo>
                    <a:lnTo>
                      <a:pt x="157224" y="98161"/>
                    </a:lnTo>
                    <a:cubicBezTo>
                      <a:pt x="153481" y="69877"/>
                      <a:pt x="136843" y="50744"/>
                      <a:pt x="110223" y="50744"/>
                    </a:cubicBez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02" name="Forma Livre: Forma 101">
                <a:extLst>
                  <a:ext uri="{FF2B5EF4-FFF2-40B4-BE49-F238E27FC236}">
                    <a16:creationId xmlns:a16="http://schemas.microsoft.com/office/drawing/2014/main" id="{29EDC5A0-C98C-A123-5C2B-E54743580353}"/>
                  </a:ext>
                </a:extLst>
              </p:cNvPr>
              <p:cNvSpPr/>
              <p:nvPr/>
            </p:nvSpPr>
            <p:spPr>
              <a:xfrm>
                <a:off x="10290036" y="5420215"/>
                <a:ext cx="207136" cy="232092"/>
              </a:xfrm>
              <a:custGeom>
                <a:avLst/>
                <a:gdLst>
                  <a:gd name="connsiteX0" fmla="*/ 116046 w 207136"/>
                  <a:gd name="connsiteY0" fmla="*/ 232093 h 232092"/>
                  <a:gd name="connsiteX1" fmla="*/ 0 w 207136"/>
                  <a:gd name="connsiteY1" fmla="*/ 116878 h 232092"/>
                  <a:gd name="connsiteX2" fmla="*/ 0 w 207136"/>
                  <a:gd name="connsiteY2" fmla="*/ 116046 h 232092"/>
                  <a:gd name="connsiteX3" fmla="*/ 116878 w 207136"/>
                  <a:gd name="connsiteY3" fmla="*/ 0 h 232092"/>
                  <a:gd name="connsiteX4" fmla="*/ 205889 w 207136"/>
                  <a:gd name="connsiteY4" fmla="*/ 37434 h 232092"/>
                  <a:gd name="connsiteX5" fmla="*/ 167207 w 207136"/>
                  <a:gd name="connsiteY5" fmla="*/ 79028 h 232092"/>
                  <a:gd name="connsiteX6" fmla="*/ 116462 w 207136"/>
                  <a:gd name="connsiteY6" fmla="*/ 54488 h 232092"/>
                  <a:gd name="connsiteX7" fmla="*/ 62390 w 207136"/>
                  <a:gd name="connsiteY7" fmla="*/ 115214 h 232092"/>
                  <a:gd name="connsiteX8" fmla="*/ 62390 w 207136"/>
                  <a:gd name="connsiteY8" fmla="*/ 116046 h 232092"/>
                  <a:gd name="connsiteX9" fmla="*/ 118958 w 207136"/>
                  <a:gd name="connsiteY9" fmla="*/ 177605 h 232092"/>
                  <a:gd name="connsiteX10" fmla="*/ 170118 w 207136"/>
                  <a:gd name="connsiteY10" fmla="*/ 153897 h 232092"/>
                  <a:gd name="connsiteX11" fmla="*/ 207136 w 207136"/>
                  <a:gd name="connsiteY11" fmla="*/ 191331 h 232092"/>
                  <a:gd name="connsiteX12" fmla="*/ 116046 w 207136"/>
                  <a:gd name="connsiteY12" fmla="*/ 232093 h 23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7136" h="232092">
                    <a:moveTo>
                      <a:pt x="116046" y="232093"/>
                    </a:moveTo>
                    <a:cubicBezTo>
                      <a:pt x="49081" y="232093"/>
                      <a:pt x="0" y="180517"/>
                      <a:pt x="0" y="116878"/>
                    </a:cubicBezTo>
                    <a:lnTo>
                      <a:pt x="0" y="116046"/>
                    </a:lnTo>
                    <a:cubicBezTo>
                      <a:pt x="0" y="52408"/>
                      <a:pt x="48665" y="0"/>
                      <a:pt x="116878" y="0"/>
                    </a:cubicBezTo>
                    <a:cubicBezTo>
                      <a:pt x="158888" y="0"/>
                      <a:pt x="185092" y="14142"/>
                      <a:pt x="205889" y="37434"/>
                    </a:cubicBezTo>
                    <a:lnTo>
                      <a:pt x="167207" y="79028"/>
                    </a:lnTo>
                    <a:cubicBezTo>
                      <a:pt x="153065" y="64054"/>
                      <a:pt x="138923" y="54488"/>
                      <a:pt x="116462" y="54488"/>
                    </a:cubicBezTo>
                    <a:cubicBezTo>
                      <a:pt x="84851" y="54488"/>
                      <a:pt x="62390" y="82355"/>
                      <a:pt x="62390" y="115214"/>
                    </a:cubicBezTo>
                    <a:lnTo>
                      <a:pt x="62390" y="116046"/>
                    </a:lnTo>
                    <a:cubicBezTo>
                      <a:pt x="62390" y="150153"/>
                      <a:pt x="84435" y="177605"/>
                      <a:pt x="118958" y="177605"/>
                    </a:cubicBezTo>
                    <a:cubicBezTo>
                      <a:pt x="140171" y="177605"/>
                      <a:pt x="154728" y="168454"/>
                      <a:pt x="170118" y="153897"/>
                    </a:cubicBezTo>
                    <a:lnTo>
                      <a:pt x="207136" y="191331"/>
                    </a:lnTo>
                    <a:cubicBezTo>
                      <a:pt x="185508" y="215039"/>
                      <a:pt x="160552" y="232093"/>
                      <a:pt x="116046" y="232093"/>
                    </a:cubicBez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03" name="Forma Livre: Forma 102">
                <a:extLst>
                  <a:ext uri="{FF2B5EF4-FFF2-40B4-BE49-F238E27FC236}">
                    <a16:creationId xmlns:a16="http://schemas.microsoft.com/office/drawing/2014/main" id="{00F14FFC-E741-C8F0-F1FA-C26F1B27876A}"/>
                  </a:ext>
                </a:extLst>
              </p:cNvPr>
              <p:cNvSpPr/>
              <p:nvPr/>
            </p:nvSpPr>
            <p:spPr>
              <a:xfrm>
                <a:off x="10538351" y="5420215"/>
                <a:ext cx="204224" cy="227101"/>
              </a:xfrm>
              <a:custGeom>
                <a:avLst/>
                <a:gdLst>
                  <a:gd name="connsiteX0" fmla="*/ 141002 w 204224"/>
                  <a:gd name="connsiteY0" fmla="*/ 227102 h 227101"/>
                  <a:gd name="connsiteX1" fmla="*/ 141002 w 204224"/>
                  <a:gd name="connsiteY1" fmla="*/ 102736 h 227101"/>
                  <a:gd name="connsiteX2" fmla="*/ 102736 w 204224"/>
                  <a:gd name="connsiteY2" fmla="*/ 57399 h 227101"/>
                  <a:gd name="connsiteX3" fmla="*/ 63222 w 204224"/>
                  <a:gd name="connsiteY3" fmla="*/ 102736 h 227101"/>
                  <a:gd name="connsiteX4" fmla="*/ 63222 w 204224"/>
                  <a:gd name="connsiteY4" fmla="*/ 227102 h 227101"/>
                  <a:gd name="connsiteX5" fmla="*/ 0 w 204224"/>
                  <a:gd name="connsiteY5" fmla="*/ 227102 h 227101"/>
                  <a:gd name="connsiteX6" fmla="*/ 0 w 204224"/>
                  <a:gd name="connsiteY6" fmla="*/ 4159 h 227101"/>
                  <a:gd name="connsiteX7" fmla="*/ 63222 w 204224"/>
                  <a:gd name="connsiteY7" fmla="*/ 4159 h 227101"/>
                  <a:gd name="connsiteX8" fmla="*/ 63222 w 204224"/>
                  <a:gd name="connsiteY8" fmla="*/ 35771 h 227101"/>
                  <a:gd name="connsiteX9" fmla="*/ 128524 w 204224"/>
                  <a:gd name="connsiteY9" fmla="*/ 0 h 227101"/>
                  <a:gd name="connsiteX10" fmla="*/ 204225 w 204224"/>
                  <a:gd name="connsiteY10" fmla="*/ 82771 h 227101"/>
                  <a:gd name="connsiteX11" fmla="*/ 204225 w 204224"/>
                  <a:gd name="connsiteY11" fmla="*/ 227102 h 227101"/>
                  <a:gd name="connsiteX12" fmla="*/ 141002 w 204224"/>
                  <a:gd name="connsiteY12" fmla="*/ 227102 h 227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4224" h="227101">
                    <a:moveTo>
                      <a:pt x="141002" y="227102"/>
                    </a:moveTo>
                    <a:lnTo>
                      <a:pt x="141002" y="102736"/>
                    </a:lnTo>
                    <a:cubicBezTo>
                      <a:pt x="141002" y="72789"/>
                      <a:pt x="126861" y="57399"/>
                      <a:pt x="102736" y="57399"/>
                    </a:cubicBezTo>
                    <a:cubicBezTo>
                      <a:pt x="78612" y="57399"/>
                      <a:pt x="63222" y="72789"/>
                      <a:pt x="63222" y="102736"/>
                    </a:cubicBezTo>
                    <a:lnTo>
                      <a:pt x="63222" y="227102"/>
                    </a:lnTo>
                    <a:lnTo>
                      <a:pt x="0" y="227102"/>
                    </a:lnTo>
                    <a:lnTo>
                      <a:pt x="0" y="4159"/>
                    </a:lnTo>
                    <a:lnTo>
                      <a:pt x="63222" y="4159"/>
                    </a:lnTo>
                    <a:lnTo>
                      <a:pt x="63222" y="35771"/>
                    </a:lnTo>
                    <a:cubicBezTo>
                      <a:pt x="77780" y="17053"/>
                      <a:pt x="96497" y="0"/>
                      <a:pt x="128524" y="0"/>
                    </a:cubicBezTo>
                    <a:cubicBezTo>
                      <a:pt x="176357" y="0"/>
                      <a:pt x="204225" y="31611"/>
                      <a:pt x="204225" y="82771"/>
                    </a:cubicBezTo>
                    <a:lnTo>
                      <a:pt x="204225" y="227102"/>
                    </a:lnTo>
                    <a:lnTo>
                      <a:pt x="141002" y="227102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04" name="Forma Livre: Forma 103">
                <a:extLst>
                  <a:ext uri="{FF2B5EF4-FFF2-40B4-BE49-F238E27FC236}">
                    <a16:creationId xmlns:a16="http://schemas.microsoft.com/office/drawing/2014/main" id="{0ED3711A-C073-8D46-36C1-AED94E41ABB6}"/>
                  </a:ext>
                </a:extLst>
              </p:cNvPr>
              <p:cNvSpPr/>
              <p:nvPr/>
            </p:nvSpPr>
            <p:spPr>
              <a:xfrm>
                <a:off x="10786665" y="5420215"/>
                <a:ext cx="241243" cy="232092"/>
              </a:xfrm>
              <a:custGeom>
                <a:avLst/>
                <a:gdLst>
                  <a:gd name="connsiteX0" fmla="*/ 120206 w 241243"/>
                  <a:gd name="connsiteY0" fmla="*/ 232093 h 232092"/>
                  <a:gd name="connsiteX1" fmla="*/ 0 w 241243"/>
                  <a:gd name="connsiteY1" fmla="*/ 116878 h 232092"/>
                  <a:gd name="connsiteX2" fmla="*/ 0 w 241243"/>
                  <a:gd name="connsiteY2" fmla="*/ 116046 h 232092"/>
                  <a:gd name="connsiteX3" fmla="*/ 121038 w 241243"/>
                  <a:gd name="connsiteY3" fmla="*/ 0 h 232092"/>
                  <a:gd name="connsiteX4" fmla="*/ 241243 w 241243"/>
                  <a:gd name="connsiteY4" fmla="*/ 115214 h 232092"/>
                  <a:gd name="connsiteX5" fmla="*/ 241243 w 241243"/>
                  <a:gd name="connsiteY5" fmla="*/ 116046 h 232092"/>
                  <a:gd name="connsiteX6" fmla="*/ 120206 w 241243"/>
                  <a:gd name="connsiteY6" fmla="*/ 232093 h 232092"/>
                  <a:gd name="connsiteX7" fmla="*/ 178853 w 241243"/>
                  <a:gd name="connsiteY7" fmla="*/ 116046 h 232092"/>
                  <a:gd name="connsiteX8" fmla="*/ 120206 w 241243"/>
                  <a:gd name="connsiteY8" fmla="*/ 54488 h 232092"/>
                  <a:gd name="connsiteX9" fmla="*/ 62390 w 241243"/>
                  <a:gd name="connsiteY9" fmla="*/ 115214 h 232092"/>
                  <a:gd name="connsiteX10" fmla="*/ 62390 w 241243"/>
                  <a:gd name="connsiteY10" fmla="*/ 116046 h 232092"/>
                  <a:gd name="connsiteX11" fmla="*/ 121038 w 241243"/>
                  <a:gd name="connsiteY11" fmla="*/ 177605 h 232092"/>
                  <a:gd name="connsiteX12" fmla="*/ 178853 w 241243"/>
                  <a:gd name="connsiteY12" fmla="*/ 116878 h 232092"/>
                  <a:gd name="connsiteX13" fmla="*/ 178853 w 241243"/>
                  <a:gd name="connsiteY13" fmla="*/ 116046 h 23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1243" h="232092">
                    <a:moveTo>
                      <a:pt x="120206" y="232093"/>
                    </a:moveTo>
                    <a:cubicBezTo>
                      <a:pt x="51160" y="232093"/>
                      <a:pt x="0" y="180933"/>
                      <a:pt x="0" y="116878"/>
                    </a:cubicBezTo>
                    <a:lnTo>
                      <a:pt x="0" y="116046"/>
                    </a:lnTo>
                    <a:cubicBezTo>
                      <a:pt x="0" y="51992"/>
                      <a:pt x="51576" y="0"/>
                      <a:pt x="121038" y="0"/>
                    </a:cubicBezTo>
                    <a:cubicBezTo>
                      <a:pt x="190499" y="0"/>
                      <a:pt x="241243" y="51160"/>
                      <a:pt x="241243" y="115214"/>
                    </a:cubicBezTo>
                    <a:lnTo>
                      <a:pt x="241243" y="116046"/>
                    </a:lnTo>
                    <a:cubicBezTo>
                      <a:pt x="241243" y="180101"/>
                      <a:pt x="189667" y="232093"/>
                      <a:pt x="120206" y="232093"/>
                    </a:cubicBezTo>
                    <a:close/>
                    <a:moveTo>
                      <a:pt x="178853" y="116046"/>
                    </a:moveTo>
                    <a:cubicBezTo>
                      <a:pt x="178853" y="83187"/>
                      <a:pt x="155144" y="54488"/>
                      <a:pt x="120206" y="54488"/>
                    </a:cubicBezTo>
                    <a:cubicBezTo>
                      <a:pt x="85267" y="54488"/>
                      <a:pt x="62390" y="82355"/>
                      <a:pt x="62390" y="115214"/>
                    </a:cubicBezTo>
                    <a:lnTo>
                      <a:pt x="62390" y="116046"/>
                    </a:lnTo>
                    <a:cubicBezTo>
                      <a:pt x="62390" y="148905"/>
                      <a:pt x="86099" y="177605"/>
                      <a:pt x="121038" y="177605"/>
                    </a:cubicBezTo>
                    <a:cubicBezTo>
                      <a:pt x="155976" y="177605"/>
                      <a:pt x="178853" y="149737"/>
                      <a:pt x="178853" y="116878"/>
                    </a:cubicBezTo>
                    <a:lnTo>
                      <a:pt x="178853" y="116046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  <p:grpSp>
          <p:nvGrpSpPr>
            <p:cNvPr id="94" name="Gráfico 309">
              <a:extLst>
                <a:ext uri="{FF2B5EF4-FFF2-40B4-BE49-F238E27FC236}">
                  <a16:creationId xmlns:a16="http://schemas.microsoft.com/office/drawing/2014/main" id="{565CFB3B-D55D-B09E-FAED-146EDE6C98C3}"/>
                </a:ext>
              </a:extLst>
            </p:cNvPr>
            <p:cNvGrpSpPr/>
            <p:nvPr/>
          </p:nvGrpSpPr>
          <p:grpSpPr>
            <a:xfrm>
              <a:off x="10264498" y="5727717"/>
              <a:ext cx="997000" cy="371057"/>
              <a:chOff x="10264498" y="5727717"/>
              <a:chExt cx="997000" cy="371057"/>
            </a:xfrm>
            <a:grpFill/>
          </p:grpSpPr>
          <p:sp>
            <p:nvSpPr>
              <p:cNvPr id="95" name="Forma Livre: Forma 94">
                <a:extLst>
                  <a:ext uri="{FF2B5EF4-FFF2-40B4-BE49-F238E27FC236}">
                    <a16:creationId xmlns:a16="http://schemas.microsoft.com/office/drawing/2014/main" id="{B27D4129-7635-FD8B-CA66-DEBB18228CAD}"/>
                  </a:ext>
                </a:extLst>
              </p:cNvPr>
              <p:cNvSpPr/>
              <p:nvPr/>
            </p:nvSpPr>
            <p:spPr>
              <a:xfrm>
                <a:off x="10264498" y="5727758"/>
                <a:ext cx="63222" cy="303633"/>
              </a:xfrm>
              <a:custGeom>
                <a:avLst/>
                <a:gdLst>
                  <a:gd name="connsiteX0" fmla="*/ 0 w 63222"/>
                  <a:gd name="connsiteY0" fmla="*/ 303634 h 303633"/>
                  <a:gd name="connsiteX1" fmla="*/ 0 w 63222"/>
                  <a:gd name="connsiteY1" fmla="*/ 0 h 303633"/>
                  <a:gd name="connsiteX2" fmla="*/ 63222 w 63222"/>
                  <a:gd name="connsiteY2" fmla="*/ 0 h 303633"/>
                  <a:gd name="connsiteX3" fmla="*/ 63222 w 63222"/>
                  <a:gd name="connsiteY3" fmla="*/ 303634 h 303633"/>
                  <a:gd name="connsiteX4" fmla="*/ 0 w 63222"/>
                  <a:gd name="connsiteY4" fmla="*/ 303634 h 30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222" h="303633">
                    <a:moveTo>
                      <a:pt x="0" y="303634"/>
                    </a:moveTo>
                    <a:lnTo>
                      <a:pt x="0" y="0"/>
                    </a:lnTo>
                    <a:lnTo>
                      <a:pt x="63222" y="0"/>
                    </a:lnTo>
                    <a:lnTo>
                      <a:pt x="63222" y="303634"/>
                    </a:lnTo>
                    <a:lnTo>
                      <a:pt x="0" y="303634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96" name="Forma Livre: Forma 95">
                <a:extLst>
                  <a:ext uri="{FF2B5EF4-FFF2-40B4-BE49-F238E27FC236}">
                    <a16:creationId xmlns:a16="http://schemas.microsoft.com/office/drawing/2014/main" id="{0044D215-DF1D-F0A3-817D-CB2327DBCFB0}"/>
                  </a:ext>
                </a:extLst>
              </p:cNvPr>
              <p:cNvSpPr/>
              <p:nvPr/>
            </p:nvSpPr>
            <p:spPr>
              <a:xfrm>
                <a:off x="10376385" y="5804291"/>
                <a:ext cx="241243" cy="232092"/>
              </a:xfrm>
              <a:custGeom>
                <a:avLst/>
                <a:gdLst>
                  <a:gd name="connsiteX0" fmla="*/ 120206 w 241243"/>
                  <a:gd name="connsiteY0" fmla="*/ 232093 h 232092"/>
                  <a:gd name="connsiteX1" fmla="*/ 0 w 241243"/>
                  <a:gd name="connsiteY1" fmla="*/ 116878 h 232092"/>
                  <a:gd name="connsiteX2" fmla="*/ 0 w 241243"/>
                  <a:gd name="connsiteY2" fmla="*/ 116046 h 232092"/>
                  <a:gd name="connsiteX3" fmla="*/ 121038 w 241243"/>
                  <a:gd name="connsiteY3" fmla="*/ 0 h 232092"/>
                  <a:gd name="connsiteX4" fmla="*/ 241243 w 241243"/>
                  <a:gd name="connsiteY4" fmla="*/ 115214 h 232092"/>
                  <a:gd name="connsiteX5" fmla="*/ 241243 w 241243"/>
                  <a:gd name="connsiteY5" fmla="*/ 116046 h 232092"/>
                  <a:gd name="connsiteX6" fmla="*/ 120206 w 241243"/>
                  <a:gd name="connsiteY6" fmla="*/ 232093 h 232092"/>
                  <a:gd name="connsiteX7" fmla="*/ 178853 w 241243"/>
                  <a:gd name="connsiteY7" fmla="*/ 116046 h 232092"/>
                  <a:gd name="connsiteX8" fmla="*/ 120206 w 241243"/>
                  <a:gd name="connsiteY8" fmla="*/ 54488 h 232092"/>
                  <a:gd name="connsiteX9" fmla="*/ 62390 w 241243"/>
                  <a:gd name="connsiteY9" fmla="*/ 115214 h 232092"/>
                  <a:gd name="connsiteX10" fmla="*/ 62390 w 241243"/>
                  <a:gd name="connsiteY10" fmla="*/ 116046 h 232092"/>
                  <a:gd name="connsiteX11" fmla="*/ 121038 w 241243"/>
                  <a:gd name="connsiteY11" fmla="*/ 177605 h 232092"/>
                  <a:gd name="connsiteX12" fmla="*/ 178853 w 241243"/>
                  <a:gd name="connsiteY12" fmla="*/ 116878 h 232092"/>
                  <a:gd name="connsiteX13" fmla="*/ 178853 w 241243"/>
                  <a:gd name="connsiteY13" fmla="*/ 116046 h 23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1243" h="232092">
                    <a:moveTo>
                      <a:pt x="120206" y="232093"/>
                    </a:moveTo>
                    <a:cubicBezTo>
                      <a:pt x="51160" y="232093"/>
                      <a:pt x="0" y="180933"/>
                      <a:pt x="0" y="116878"/>
                    </a:cubicBezTo>
                    <a:lnTo>
                      <a:pt x="0" y="116046"/>
                    </a:lnTo>
                    <a:cubicBezTo>
                      <a:pt x="0" y="51992"/>
                      <a:pt x="51576" y="0"/>
                      <a:pt x="121038" y="0"/>
                    </a:cubicBezTo>
                    <a:cubicBezTo>
                      <a:pt x="190499" y="0"/>
                      <a:pt x="241243" y="51160"/>
                      <a:pt x="241243" y="115214"/>
                    </a:cubicBezTo>
                    <a:lnTo>
                      <a:pt x="241243" y="116046"/>
                    </a:lnTo>
                    <a:cubicBezTo>
                      <a:pt x="241243" y="180101"/>
                      <a:pt x="189667" y="232093"/>
                      <a:pt x="120206" y="232093"/>
                    </a:cubicBezTo>
                    <a:close/>
                    <a:moveTo>
                      <a:pt x="178853" y="116046"/>
                    </a:moveTo>
                    <a:cubicBezTo>
                      <a:pt x="178853" y="83187"/>
                      <a:pt x="155144" y="54488"/>
                      <a:pt x="120206" y="54488"/>
                    </a:cubicBezTo>
                    <a:cubicBezTo>
                      <a:pt x="85267" y="54488"/>
                      <a:pt x="62390" y="82356"/>
                      <a:pt x="62390" y="115214"/>
                    </a:cubicBezTo>
                    <a:lnTo>
                      <a:pt x="62390" y="116046"/>
                    </a:lnTo>
                    <a:cubicBezTo>
                      <a:pt x="62390" y="148905"/>
                      <a:pt x="86099" y="177605"/>
                      <a:pt x="121038" y="177605"/>
                    </a:cubicBezTo>
                    <a:cubicBezTo>
                      <a:pt x="155976" y="177605"/>
                      <a:pt x="178853" y="149737"/>
                      <a:pt x="178853" y="116878"/>
                    </a:cubicBezTo>
                    <a:lnTo>
                      <a:pt x="178853" y="116046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97" name="Forma Livre: Forma 96">
                <a:extLst>
                  <a:ext uri="{FF2B5EF4-FFF2-40B4-BE49-F238E27FC236}">
                    <a16:creationId xmlns:a16="http://schemas.microsoft.com/office/drawing/2014/main" id="{1A9949D5-673A-5B6F-942D-98D9E7ECC976}"/>
                  </a:ext>
                </a:extLst>
              </p:cNvPr>
              <p:cNvSpPr/>
              <p:nvPr/>
            </p:nvSpPr>
            <p:spPr>
              <a:xfrm>
                <a:off x="10653399" y="5804291"/>
                <a:ext cx="234172" cy="294483"/>
              </a:xfrm>
              <a:custGeom>
                <a:avLst/>
                <a:gdLst>
                  <a:gd name="connsiteX0" fmla="*/ 109807 w 234172"/>
                  <a:gd name="connsiteY0" fmla="*/ 294483 h 294483"/>
                  <a:gd name="connsiteX1" fmla="*/ 11230 w 234172"/>
                  <a:gd name="connsiteY1" fmla="*/ 271191 h 294483"/>
                  <a:gd name="connsiteX2" fmla="*/ 32859 w 234172"/>
                  <a:gd name="connsiteY2" fmla="*/ 223774 h 294483"/>
                  <a:gd name="connsiteX3" fmla="*/ 108144 w 234172"/>
                  <a:gd name="connsiteY3" fmla="*/ 244155 h 294483"/>
                  <a:gd name="connsiteX4" fmla="*/ 171782 w 234172"/>
                  <a:gd name="connsiteY4" fmla="*/ 183428 h 294483"/>
                  <a:gd name="connsiteX5" fmla="*/ 171782 w 234172"/>
                  <a:gd name="connsiteY5" fmla="*/ 172614 h 294483"/>
                  <a:gd name="connsiteX6" fmla="*/ 98993 w 234172"/>
                  <a:gd name="connsiteY6" fmla="*/ 208800 h 294483"/>
                  <a:gd name="connsiteX7" fmla="*/ 0 w 234172"/>
                  <a:gd name="connsiteY7" fmla="*/ 104816 h 294483"/>
                  <a:gd name="connsiteX8" fmla="*/ 0 w 234172"/>
                  <a:gd name="connsiteY8" fmla="*/ 103984 h 294483"/>
                  <a:gd name="connsiteX9" fmla="*/ 98993 w 234172"/>
                  <a:gd name="connsiteY9" fmla="*/ 0 h 294483"/>
                  <a:gd name="connsiteX10" fmla="*/ 170950 w 234172"/>
                  <a:gd name="connsiteY10" fmla="*/ 33275 h 294483"/>
                  <a:gd name="connsiteX11" fmla="*/ 170950 w 234172"/>
                  <a:gd name="connsiteY11" fmla="*/ 4159 h 294483"/>
                  <a:gd name="connsiteX12" fmla="*/ 234172 w 234172"/>
                  <a:gd name="connsiteY12" fmla="*/ 4159 h 294483"/>
                  <a:gd name="connsiteX13" fmla="*/ 234172 w 234172"/>
                  <a:gd name="connsiteY13" fmla="*/ 176773 h 294483"/>
                  <a:gd name="connsiteX14" fmla="*/ 109807 w 234172"/>
                  <a:gd name="connsiteY14" fmla="*/ 294483 h 294483"/>
                  <a:gd name="connsiteX15" fmla="*/ 171782 w 234172"/>
                  <a:gd name="connsiteY15" fmla="*/ 103984 h 294483"/>
                  <a:gd name="connsiteX16" fmla="*/ 117294 w 234172"/>
                  <a:gd name="connsiteY16" fmla="*/ 52408 h 294483"/>
                  <a:gd name="connsiteX17" fmla="*/ 63222 w 234172"/>
                  <a:gd name="connsiteY17" fmla="*/ 103984 h 294483"/>
                  <a:gd name="connsiteX18" fmla="*/ 63222 w 234172"/>
                  <a:gd name="connsiteY18" fmla="*/ 104816 h 294483"/>
                  <a:gd name="connsiteX19" fmla="*/ 117294 w 234172"/>
                  <a:gd name="connsiteY19" fmla="*/ 156392 h 294483"/>
                  <a:gd name="connsiteX20" fmla="*/ 171782 w 234172"/>
                  <a:gd name="connsiteY20" fmla="*/ 104816 h 294483"/>
                  <a:gd name="connsiteX21" fmla="*/ 171782 w 234172"/>
                  <a:gd name="connsiteY21" fmla="*/ 103984 h 294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4172" h="294483">
                    <a:moveTo>
                      <a:pt x="109807" y="294483"/>
                    </a:moveTo>
                    <a:cubicBezTo>
                      <a:pt x="73621" y="294483"/>
                      <a:pt x="39514" y="286165"/>
                      <a:pt x="11230" y="271191"/>
                    </a:cubicBezTo>
                    <a:lnTo>
                      <a:pt x="32859" y="223774"/>
                    </a:lnTo>
                    <a:cubicBezTo>
                      <a:pt x="55735" y="236668"/>
                      <a:pt x="78612" y="244155"/>
                      <a:pt x="108144" y="244155"/>
                    </a:cubicBezTo>
                    <a:cubicBezTo>
                      <a:pt x="151401" y="244155"/>
                      <a:pt x="171782" y="223358"/>
                      <a:pt x="171782" y="183428"/>
                    </a:cubicBezTo>
                    <a:lnTo>
                      <a:pt x="171782" y="172614"/>
                    </a:lnTo>
                    <a:cubicBezTo>
                      <a:pt x="153065" y="195074"/>
                      <a:pt x="132684" y="208800"/>
                      <a:pt x="98993" y="208800"/>
                    </a:cubicBezTo>
                    <a:cubicBezTo>
                      <a:pt x="47001" y="208800"/>
                      <a:pt x="0" y="170950"/>
                      <a:pt x="0" y="104816"/>
                    </a:cubicBezTo>
                    <a:lnTo>
                      <a:pt x="0" y="103984"/>
                    </a:lnTo>
                    <a:cubicBezTo>
                      <a:pt x="0" y="37434"/>
                      <a:pt x="47833" y="0"/>
                      <a:pt x="98993" y="0"/>
                    </a:cubicBezTo>
                    <a:cubicBezTo>
                      <a:pt x="133516" y="0"/>
                      <a:pt x="153897" y="14558"/>
                      <a:pt x="170950" y="33275"/>
                    </a:cubicBezTo>
                    <a:lnTo>
                      <a:pt x="170950" y="4159"/>
                    </a:lnTo>
                    <a:lnTo>
                      <a:pt x="234172" y="4159"/>
                    </a:lnTo>
                    <a:lnTo>
                      <a:pt x="234172" y="176773"/>
                    </a:lnTo>
                    <a:cubicBezTo>
                      <a:pt x="234172" y="260792"/>
                      <a:pt x="192579" y="294483"/>
                      <a:pt x="109807" y="294483"/>
                    </a:cubicBezTo>
                    <a:close/>
                    <a:moveTo>
                      <a:pt x="171782" y="103984"/>
                    </a:moveTo>
                    <a:cubicBezTo>
                      <a:pt x="171782" y="73621"/>
                      <a:pt x="148073" y="52408"/>
                      <a:pt x="117294" y="52408"/>
                    </a:cubicBezTo>
                    <a:cubicBezTo>
                      <a:pt x="86515" y="52408"/>
                      <a:pt x="63222" y="73621"/>
                      <a:pt x="63222" y="103984"/>
                    </a:cubicBezTo>
                    <a:lnTo>
                      <a:pt x="63222" y="104816"/>
                    </a:lnTo>
                    <a:cubicBezTo>
                      <a:pt x="63222" y="135595"/>
                      <a:pt x="86515" y="156392"/>
                      <a:pt x="117294" y="156392"/>
                    </a:cubicBezTo>
                    <a:cubicBezTo>
                      <a:pt x="148073" y="156392"/>
                      <a:pt x="171782" y="135179"/>
                      <a:pt x="171782" y="104816"/>
                    </a:cubicBezTo>
                    <a:lnTo>
                      <a:pt x="171782" y="103984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98" name="Forma Livre: Forma 97">
                <a:extLst>
                  <a:ext uri="{FF2B5EF4-FFF2-40B4-BE49-F238E27FC236}">
                    <a16:creationId xmlns:a16="http://schemas.microsoft.com/office/drawing/2014/main" id="{4773C6B5-3C2B-7513-79F4-8344B47924AF}"/>
                  </a:ext>
                </a:extLst>
              </p:cNvPr>
              <p:cNvSpPr/>
              <p:nvPr/>
            </p:nvSpPr>
            <p:spPr>
              <a:xfrm>
                <a:off x="10945386" y="5727717"/>
                <a:ext cx="66549" cy="303633"/>
              </a:xfrm>
              <a:custGeom>
                <a:avLst/>
                <a:gdLst>
                  <a:gd name="connsiteX0" fmla="*/ 0 w 66549"/>
                  <a:gd name="connsiteY0" fmla="*/ 56151 h 303633"/>
                  <a:gd name="connsiteX1" fmla="*/ 0 w 66549"/>
                  <a:gd name="connsiteY1" fmla="*/ 0 h 303633"/>
                  <a:gd name="connsiteX2" fmla="*/ 66550 w 66549"/>
                  <a:gd name="connsiteY2" fmla="*/ 0 h 303633"/>
                  <a:gd name="connsiteX3" fmla="*/ 66550 w 66549"/>
                  <a:gd name="connsiteY3" fmla="*/ 56151 h 303633"/>
                  <a:gd name="connsiteX4" fmla="*/ 0 w 66549"/>
                  <a:gd name="connsiteY4" fmla="*/ 56151 h 303633"/>
                  <a:gd name="connsiteX5" fmla="*/ 1664 w 66549"/>
                  <a:gd name="connsiteY5" fmla="*/ 303634 h 303633"/>
                  <a:gd name="connsiteX6" fmla="*/ 1664 w 66549"/>
                  <a:gd name="connsiteY6" fmla="*/ 80692 h 303633"/>
                  <a:gd name="connsiteX7" fmla="*/ 64886 w 66549"/>
                  <a:gd name="connsiteY7" fmla="*/ 80692 h 303633"/>
                  <a:gd name="connsiteX8" fmla="*/ 64886 w 66549"/>
                  <a:gd name="connsiteY8" fmla="*/ 303634 h 303633"/>
                  <a:gd name="connsiteX9" fmla="*/ 1664 w 66549"/>
                  <a:gd name="connsiteY9" fmla="*/ 303634 h 30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549" h="303633">
                    <a:moveTo>
                      <a:pt x="0" y="56151"/>
                    </a:moveTo>
                    <a:lnTo>
                      <a:pt x="0" y="0"/>
                    </a:lnTo>
                    <a:lnTo>
                      <a:pt x="66550" y="0"/>
                    </a:lnTo>
                    <a:lnTo>
                      <a:pt x="66550" y="56151"/>
                    </a:lnTo>
                    <a:lnTo>
                      <a:pt x="0" y="56151"/>
                    </a:lnTo>
                    <a:close/>
                    <a:moveTo>
                      <a:pt x="1664" y="303634"/>
                    </a:moveTo>
                    <a:lnTo>
                      <a:pt x="1664" y="80692"/>
                    </a:lnTo>
                    <a:lnTo>
                      <a:pt x="64886" y="80692"/>
                    </a:lnTo>
                    <a:lnTo>
                      <a:pt x="64886" y="303634"/>
                    </a:lnTo>
                    <a:lnTo>
                      <a:pt x="1664" y="303634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99" name="Forma Livre: Forma 98">
                <a:extLst>
                  <a:ext uri="{FF2B5EF4-FFF2-40B4-BE49-F238E27FC236}">
                    <a16:creationId xmlns:a16="http://schemas.microsoft.com/office/drawing/2014/main" id="{2614F3AB-2A08-34DA-C152-65B33460B018}"/>
                  </a:ext>
                </a:extLst>
              </p:cNvPr>
              <p:cNvSpPr/>
              <p:nvPr/>
            </p:nvSpPr>
            <p:spPr>
              <a:xfrm>
                <a:off x="11056441" y="5805955"/>
                <a:ext cx="205056" cy="229597"/>
              </a:xfrm>
              <a:custGeom>
                <a:avLst/>
                <a:gdLst>
                  <a:gd name="connsiteX0" fmla="*/ 143914 w 205056"/>
                  <a:gd name="connsiteY0" fmla="*/ 225438 h 229597"/>
                  <a:gd name="connsiteX1" fmla="*/ 143914 w 205056"/>
                  <a:gd name="connsiteY1" fmla="*/ 201313 h 229597"/>
                  <a:gd name="connsiteX2" fmla="*/ 76532 w 205056"/>
                  <a:gd name="connsiteY2" fmla="*/ 229597 h 229597"/>
                  <a:gd name="connsiteX3" fmla="*/ 0 w 205056"/>
                  <a:gd name="connsiteY3" fmla="*/ 161383 h 229597"/>
                  <a:gd name="connsiteX4" fmla="*/ 0 w 205056"/>
                  <a:gd name="connsiteY4" fmla="*/ 160552 h 229597"/>
                  <a:gd name="connsiteX5" fmla="*/ 89842 w 205056"/>
                  <a:gd name="connsiteY5" fmla="*/ 89426 h 229597"/>
                  <a:gd name="connsiteX6" fmla="*/ 144330 w 205056"/>
                  <a:gd name="connsiteY6" fmla="*/ 98577 h 229597"/>
                  <a:gd name="connsiteX7" fmla="*/ 144330 w 205056"/>
                  <a:gd name="connsiteY7" fmla="*/ 94834 h 229597"/>
                  <a:gd name="connsiteX8" fmla="*/ 96497 w 205056"/>
                  <a:gd name="connsiteY8" fmla="*/ 54072 h 229597"/>
                  <a:gd name="connsiteX9" fmla="*/ 34939 w 205056"/>
                  <a:gd name="connsiteY9" fmla="*/ 66134 h 229597"/>
                  <a:gd name="connsiteX10" fmla="*/ 19133 w 205056"/>
                  <a:gd name="connsiteY10" fmla="*/ 17885 h 229597"/>
                  <a:gd name="connsiteX11" fmla="*/ 105648 w 205056"/>
                  <a:gd name="connsiteY11" fmla="*/ 0 h 229597"/>
                  <a:gd name="connsiteX12" fmla="*/ 205057 w 205056"/>
                  <a:gd name="connsiteY12" fmla="*/ 96081 h 229597"/>
                  <a:gd name="connsiteX13" fmla="*/ 205057 w 205056"/>
                  <a:gd name="connsiteY13" fmla="*/ 225438 h 229597"/>
                  <a:gd name="connsiteX14" fmla="*/ 143914 w 205056"/>
                  <a:gd name="connsiteY14" fmla="*/ 225438 h 229597"/>
                  <a:gd name="connsiteX15" fmla="*/ 145162 w 205056"/>
                  <a:gd name="connsiteY15" fmla="*/ 135595 h 229597"/>
                  <a:gd name="connsiteX16" fmla="*/ 104816 w 205056"/>
                  <a:gd name="connsiteY16" fmla="*/ 127277 h 229597"/>
                  <a:gd name="connsiteX17" fmla="*/ 61143 w 205056"/>
                  <a:gd name="connsiteY17" fmla="*/ 158056 h 229597"/>
                  <a:gd name="connsiteX18" fmla="*/ 61143 w 205056"/>
                  <a:gd name="connsiteY18" fmla="*/ 158888 h 229597"/>
                  <a:gd name="connsiteX19" fmla="*/ 95665 w 205056"/>
                  <a:gd name="connsiteY19" fmla="*/ 185924 h 229597"/>
                  <a:gd name="connsiteX20" fmla="*/ 145162 w 205056"/>
                  <a:gd name="connsiteY20" fmla="*/ 146826 h 229597"/>
                  <a:gd name="connsiteX21" fmla="*/ 145162 w 205056"/>
                  <a:gd name="connsiteY21" fmla="*/ 135595 h 22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5056" h="229597">
                    <a:moveTo>
                      <a:pt x="143914" y="225438"/>
                    </a:moveTo>
                    <a:lnTo>
                      <a:pt x="143914" y="201313"/>
                    </a:lnTo>
                    <a:cubicBezTo>
                      <a:pt x="128525" y="218367"/>
                      <a:pt x="107312" y="229597"/>
                      <a:pt x="76532" y="229597"/>
                    </a:cubicBezTo>
                    <a:cubicBezTo>
                      <a:pt x="34523" y="229597"/>
                      <a:pt x="0" y="205473"/>
                      <a:pt x="0" y="161383"/>
                    </a:cubicBezTo>
                    <a:lnTo>
                      <a:pt x="0" y="160552"/>
                    </a:lnTo>
                    <a:cubicBezTo>
                      <a:pt x="0" y="111887"/>
                      <a:pt x="37018" y="89426"/>
                      <a:pt x="89842" y="89426"/>
                    </a:cubicBezTo>
                    <a:cubicBezTo>
                      <a:pt x="112303" y="89426"/>
                      <a:pt x="128525" y="93170"/>
                      <a:pt x="144330" y="98577"/>
                    </a:cubicBezTo>
                    <a:lnTo>
                      <a:pt x="144330" y="94834"/>
                    </a:lnTo>
                    <a:cubicBezTo>
                      <a:pt x="144330" y="68630"/>
                      <a:pt x="128109" y="54072"/>
                      <a:pt x="96497" y="54072"/>
                    </a:cubicBezTo>
                    <a:cubicBezTo>
                      <a:pt x="72373" y="54072"/>
                      <a:pt x="55320" y="58647"/>
                      <a:pt x="34939" y="66134"/>
                    </a:cubicBezTo>
                    <a:lnTo>
                      <a:pt x="19133" y="17885"/>
                    </a:lnTo>
                    <a:cubicBezTo>
                      <a:pt x="43673" y="7071"/>
                      <a:pt x="67798" y="0"/>
                      <a:pt x="105648" y="0"/>
                    </a:cubicBezTo>
                    <a:cubicBezTo>
                      <a:pt x="174693" y="0"/>
                      <a:pt x="205057" y="35771"/>
                      <a:pt x="205057" y="96081"/>
                    </a:cubicBezTo>
                    <a:lnTo>
                      <a:pt x="205057" y="225438"/>
                    </a:lnTo>
                    <a:lnTo>
                      <a:pt x="143914" y="225438"/>
                    </a:lnTo>
                    <a:close/>
                    <a:moveTo>
                      <a:pt x="145162" y="135595"/>
                    </a:moveTo>
                    <a:cubicBezTo>
                      <a:pt x="134348" y="130604"/>
                      <a:pt x="120206" y="127277"/>
                      <a:pt x="104816" y="127277"/>
                    </a:cubicBezTo>
                    <a:cubicBezTo>
                      <a:pt x="77780" y="127277"/>
                      <a:pt x="61143" y="138091"/>
                      <a:pt x="61143" y="158056"/>
                    </a:cubicBezTo>
                    <a:lnTo>
                      <a:pt x="61143" y="158888"/>
                    </a:lnTo>
                    <a:cubicBezTo>
                      <a:pt x="61143" y="175941"/>
                      <a:pt x="75285" y="185924"/>
                      <a:pt x="95665" y="185924"/>
                    </a:cubicBezTo>
                    <a:cubicBezTo>
                      <a:pt x="125197" y="185924"/>
                      <a:pt x="145162" y="169702"/>
                      <a:pt x="145162" y="146826"/>
                    </a:cubicBezTo>
                    <a:lnTo>
                      <a:pt x="145162" y="135595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grpSp>
        <p:nvGrpSpPr>
          <p:cNvPr id="87" name="Gráfico 309">
            <a:extLst>
              <a:ext uri="{FF2B5EF4-FFF2-40B4-BE49-F238E27FC236}">
                <a16:creationId xmlns:a16="http://schemas.microsoft.com/office/drawing/2014/main" id="{EE49660D-B8F2-99E2-AE21-9E9BB4C2B8E3}"/>
              </a:ext>
            </a:extLst>
          </p:cNvPr>
          <p:cNvGrpSpPr/>
          <p:nvPr/>
        </p:nvGrpSpPr>
        <p:grpSpPr>
          <a:xfrm>
            <a:off x="9844525" y="5104228"/>
            <a:ext cx="580023" cy="145161"/>
            <a:chOff x="9946057" y="5104228"/>
            <a:chExt cx="580023" cy="145161"/>
          </a:xfrm>
          <a:solidFill>
            <a:srgbClr val="292454"/>
          </a:solidFill>
        </p:grpSpPr>
        <p:sp>
          <p:nvSpPr>
            <p:cNvPr id="88" name="Forma Livre: Forma 87">
              <a:extLst>
                <a:ext uri="{FF2B5EF4-FFF2-40B4-BE49-F238E27FC236}">
                  <a16:creationId xmlns:a16="http://schemas.microsoft.com/office/drawing/2014/main" id="{34936730-2EBD-F8E1-D9B6-3F28D703CAF2}"/>
                </a:ext>
              </a:extLst>
            </p:cNvPr>
            <p:cNvSpPr/>
            <p:nvPr/>
          </p:nvSpPr>
          <p:spPr>
            <a:xfrm>
              <a:off x="10435198" y="5110009"/>
              <a:ext cx="90882" cy="138714"/>
            </a:xfrm>
            <a:custGeom>
              <a:avLst/>
              <a:gdLst>
                <a:gd name="connsiteX0" fmla="*/ 90882 w 90882"/>
                <a:gd name="connsiteY0" fmla="*/ 111014 h 138714"/>
                <a:gd name="connsiteX1" fmla="*/ 88886 w 90882"/>
                <a:gd name="connsiteY1" fmla="*/ 111014 h 138714"/>
                <a:gd name="connsiteX2" fmla="*/ 41677 w 90882"/>
                <a:gd name="connsiteY2" fmla="*/ 69337 h 138714"/>
                <a:gd name="connsiteX3" fmla="*/ 41677 w 90882"/>
                <a:gd name="connsiteY3" fmla="*/ 68796 h 138714"/>
                <a:gd name="connsiteX4" fmla="*/ 86931 w 90882"/>
                <a:gd name="connsiteY4" fmla="*/ 27618 h 138714"/>
                <a:gd name="connsiteX5" fmla="*/ 90882 w 90882"/>
                <a:gd name="connsiteY5" fmla="*/ 27743 h 138714"/>
                <a:gd name="connsiteX6" fmla="*/ 90882 w 90882"/>
                <a:gd name="connsiteY6" fmla="*/ 42 h 138714"/>
                <a:gd name="connsiteX7" fmla="*/ 87263 w 90882"/>
                <a:gd name="connsiteY7" fmla="*/ 0 h 138714"/>
                <a:gd name="connsiteX8" fmla="*/ 0 w 90882"/>
                <a:gd name="connsiteY8" fmla="*/ 69378 h 138714"/>
                <a:gd name="connsiteX9" fmla="*/ 0 w 90882"/>
                <a:gd name="connsiteY9" fmla="*/ 69877 h 138714"/>
                <a:gd name="connsiteX10" fmla="*/ 86598 w 90882"/>
                <a:gd name="connsiteY10" fmla="*/ 138715 h 138714"/>
                <a:gd name="connsiteX11" fmla="*/ 90841 w 90882"/>
                <a:gd name="connsiteY11" fmla="*/ 138632 h 138714"/>
                <a:gd name="connsiteX12" fmla="*/ 90841 w 90882"/>
                <a:gd name="connsiteY12" fmla="*/ 110972 h 13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882" h="138714">
                  <a:moveTo>
                    <a:pt x="90882" y="111014"/>
                  </a:moveTo>
                  <a:cubicBezTo>
                    <a:pt x="90217" y="111014"/>
                    <a:pt x="89551" y="111014"/>
                    <a:pt x="88886" y="111014"/>
                  </a:cubicBezTo>
                  <a:cubicBezTo>
                    <a:pt x="61517" y="111014"/>
                    <a:pt x="41677" y="93503"/>
                    <a:pt x="41677" y="69337"/>
                  </a:cubicBezTo>
                  <a:lnTo>
                    <a:pt x="41677" y="68796"/>
                  </a:lnTo>
                  <a:cubicBezTo>
                    <a:pt x="41677" y="45711"/>
                    <a:pt x="61559" y="27618"/>
                    <a:pt x="86931" y="27618"/>
                  </a:cubicBezTo>
                  <a:cubicBezTo>
                    <a:pt x="88303" y="27618"/>
                    <a:pt x="89593" y="27660"/>
                    <a:pt x="90882" y="27743"/>
                  </a:cubicBezTo>
                  <a:lnTo>
                    <a:pt x="90882" y="42"/>
                  </a:lnTo>
                  <a:cubicBezTo>
                    <a:pt x="89718" y="0"/>
                    <a:pt x="88511" y="0"/>
                    <a:pt x="87263" y="0"/>
                  </a:cubicBezTo>
                  <a:cubicBezTo>
                    <a:pt x="37559" y="0"/>
                    <a:pt x="0" y="29781"/>
                    <a:pt x="0" y="69378"/>
                  </a:cubicBezTo>
                  <a:lnTo>
                    <a:pt x="0" y="69877"/>
                  </a:lnTo>
                  <a:cubicBezTo>
                    <a:pt x="0" y="108476"/>
                    <a:pt x="38058" y="138715"/>
                    <a:pt x="86598" y="138715"/>
                  </a:cubicBezTo>
                  <a:cubicBezTo>
                    <a:pt x="88095" y="138715"/>
                    <a:pt x="89426" y="138715"/>
                    <a:pt x="90841" y="138632"/>
                  </a:cubicBezTo>
                  <a:lnTo>
                    <a:pt x="90841" y="110972"/>
                  </a:lnTo>
                  <a:close/>
                </a:path>
              </a:pathLst>
            </a:custGeom>
            <a:grpFill/>
            <a:ln w="41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id="{C4F68F3D-66EB-AC4A-4640-7E9F3AAAEE0A}"/>
                </a:ext>
              </a:extLst>
            </p:cNvPr>
            <p:cNvSpPr/>
            <p:nvPr/>
          </p:nvSpPr>
          <p:spPr>
            <a:xfrm>
              <a:off x="9946057" y="5104228"/>
              <a:ext cx="131186" cy="145161"/>
            </a:xfrm>
            <a:custGeom>
              <a:avLst/>
              <a:gdLst>
                <a:gd name="connsiteX0" fmla="*/ 77364 w 131186"/>
                <a:gd name="connsiteY0" fmla="*/ 58647 h 145161"/>
                <a:gd name="connsiteX1" fmla="*/ 43881 w 131186"/>
                <a:gd name="connsiteY1" fmla="*/ 40096 h 145161"/>
                <a:gd name="connsiteX2" fmla="*/ 43881 w 131186"/>
                <a:gd name="connsiteY2" fmla="*/ 39680 h 145161"/>
                <a:gd name="connsiteX3" fmla="*/ 65718 w 131186"/>
                <a:gd name="connsiteY3" fmla="*/ 27410 h 145161"/>
                <a:gd name="connsiteX4" fmla="*/ 89218 w 131186"/>
                <a:gd name="connsiteY4" fmla="*/ 31861 h 145161"/>
                <a:gd name="connsiteX5" fmla="*/ 89218 w 131186"/>
                <a:gd name="connsiteY5" fmla="*/ 2329 h 145161"/>
                <a:gd name="connsiteX6" fmla="*/ 66217 w 131186"/>
                <a:gd name="connsiteY6" fmla="*/ 0 h 145161"/>
                <a:gd name="connsiteX7" fmla="*/ 6821 w 131186"/>
                <a:gd name="connsiteY7" fmla="*/ 42550 h 145161"/>
                <a:gd name="connsiteX8" fmla="*/ 6821 w 131186"/>
                <a:gd name="connsiteY8" fmla="*/ 42925 h 145161"/>
                <a:gd name="connsiteX9" fmla="*/ 63056 w 131186"/>
                <a:gd name="connsiteY9" fmla="*/ 86057 h 145161"/>
                <a:gd name="connsiteX10" fmla="*/ 94085 w 131186"/>
                <a:gd name="connsiteY10" fmla="*/ 104026 h 145161"/>
                <a:gd name="connsiteX11" fmla="*/ 94085 w 131186"/>
                <a:gd name="connsiteY11" fmla="*/ 104442 h 145161"/>
                <a:gd name="connsiteX12" fmla="*/ 69586 w 131186"/>
                <a:gd name="connsiteY12" fmla="*/ 117752 h 145161"/>
                <a:gd name="connsiteX13" fmla="*/ 22086 w 131186"/>
                <a:gd name="connsiteY13" fmla="*/ 100615 h 145161"/>
                <a:gd name="connsiteX14" fmla="*/ 0 w 131186"/>
                <a:gd name="connsiteY14" fmla="*/ 122577 h 145161"/>
                <a:gd name="connsiteX15" fmla="*/ 68879 w 131186"/>
                <a:gd name="connsiteY15" fmla="*/ 145162 h 145161"/>
                <a:gd name="connsiteX16" fmla="*/ 131186 w 131186"/>
                <a:gd name="connsiteY16" fmla="*/ 101405 h 145161"/>
                <a:gd name="connsiteX17" fmla="*/ 131186 w 131186"/>
                <a:gd name="connsiteY17" fmla="*/ 100989 h 145161"/>
                <a:gd name="connsiteX18" fmla="*/ 77364 w 131186"/>
                <a:gd name="connsiteY18" fmla="*/ 58647 h 1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1186" h="145161">
                  <a:moveTo>
                    <a:pt x="77364" y="58647"/>
                  </a:moveTo>
                  <a:cubicBezTo>
                    <a:pt x="48041" y="52408"/>
                    <a:pt x="43881" y="49372"/>
                    <a:pt x="43881" y="40096"/>
                  </a:cubicBezTo>
                  <a:lnTo>
                    <a:pt x="43881" y="39680"/>
                  </a:lnTo>
                  <a:cubicBezTo>
                    <a:pt x="43881" y="32859"/>
                    <a:pt x="51410" y="27410"/>
                    <a:pt x="65718" y="27410"/>
                  </a:cubicBezTo>
                  <a:cubicBezTo>
                    <a:pt x="72997" y="27410"/>
                    <a:pt x="82522" y="29407"/>
                    <a:pt x="89218" y="31861"/>
                  </a:cubicBezTo>
                  <a:lnTo>
                    <a:pt x="89218" y="2329"/>
                  </a:lnTo>
                  <a:cubicBezTo>
                    <a:pt x="83021" y="1248"/>
                    <a:pt x="73454" y="0"/>
                    <a:pt x="66217" y="0"/>
                  </a:cubicBezTo>
                  <a:cubicBezTo>
                    <a:pt x="31528" y="0"/>
                    <a:pt x="6821" y="16929"/>
                    <a:pt x="6821" y="42550"/>
                  </a:cubicBezTo>
                  <a:lnTo>
                    <a:pt x="6821" y="42925"/>
                  </a:lnTo>
                  <a:cubicBezTo>
                    <a:pt x="6821" y="70959"/>
                    <a:pt x="28866" y="78778"/>
                    <a:pt x="63056" y="86057"/>
                  </a:cubicBezTo>
                  <a:cubicBezTo>
                    <a:pt x="91423" y="92130"/>
                    <a:pt x="94085" y="96123"/>
                    <a:pt x="94085" y="104026"/>
                  </a:cubicBezTo>
                  <a:lnTo>
                    <a:pt x="94085" y="104442"/>
                  </a:lnTo>
                  <a:cubicBezTo>
                    <a:pt x="94085" y="112719"/>
                    <a:pt x="84851" y="117752"/>
                    <a:pt x="69586" y="117752"/>
                  </a:cubicBezTo>
                  <a:cubicBezTo>
                    <a:pt x="50204" y="117752"/>
                    <a:pt x="37351" y="111097"/>
                    <a:pt x="22086" y="100615"/>
                  </a:cubicBezTo>
                  <a:lnTo>
                    <a:pt x="0" y="122577"/>
                  </a:lnTo>
                  <a:cubicBezTo>
                    <a:pt x="20381" y="137675"/>
                    <a:pt x="43174" y="145162"/>
                    <a:pt x="68879" y="145162"/>
                  </a:cubicBezTo>
                  <a:cubicBezTo>
                    <a:pt x="105482" y="145162"/>
                    <a:pt x="131186" y="129440"/>
                    <a:pt x="131186" y="101405"/>
                  </a:cubicBezTo>
                  <a:lnTo>
                    <a:pt x="131186" y="100989"/>
                  </a:lnTo>
                  <a:cubicBezTo>
                    <a:pt x="131186" y="76408"/>
                    <a:pt x="111762" y="66092"/>
                    <a:pt x="77364" y="58647"/>
                  </a:cubicBezTo>
                </a:path>
              </a:pathLst>
            </a:custGeom>
            <a:grpFill/>
            <a:ln w="41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9AEA9DDD-FD32-2B62-7A21-B3F54BD1FAA8}"/>
                </a:ext>
              </a:extLst>
            </p:cNvPr>
            <p:cNvSpPr/>
            <p:nvPr/>
          </p:nvSpPr>
          <p:spPr>
            <a:xfrm>
              <a:off x="10072585" y="5124400"/>
              <a:ext cx="127526" cy="120455"/>
            </a:xfrm>
            <a:custGeom>
              <a:avLst/>
              <a:gdLst>
                <a:gd name="connsiteX0" fmla="*/ 36353 w 127526"/>
                <a:gd name="connsiteY0" fmla="*/ 50994 h 120455"/>
                <a:gd name="connsiteX1" fmla="*/ 64678 w 127526"/>
                <a:gd name="connsiteY1" fmla="*/ 26370 h 120455"/>
                <a:gd name="connsiteX2" fmla="*/ 92255 w 127526"/>
                <a:gd name="connsiteY2" fmla="*/ 50994 h 120455"/>
                <a:gd name="connsiteX3" fmla="*/ 36353 w 127526"/>
                <a:gd name="connsiteY3" fmla="*/ 50994 h 120455"/>
                <a:gd name="connsiteX4" fmla="*/ 64678 w 127526"/>
                <a:gd name="connsiteY4" fmla="*/ 42 h 120455"/>
                <a:gd name="connsiteX5" fmla="*/ 0 w 127526"/>
                <a:gd name="connsiteY5" fmla="*/ 60269 h 120455"/>
                <a:gd name="connsiteX6" fmla="*/ 0 w 127526"/>
                <a:gd name="connsiteY6" fmla="*/ 60685 h 120455"/>
                <a:gd name="connsiteX7" fmla="*/ 68338 w 127526"/>
                <a:gd name="connsiteY7" fmla="*/ 120455 h 120455"/>
                <a:gd name="connsiteX8" fmla="*/ 74245 w 127526"/>
                <a:gd name="connsiteY8" fmla="*/ 120289 h 120455"/>
                <a:gd name="connsiteX9" fmla="*/ 74245 w 127526"/>
                <a:gd name="connsiteY9" fmla="*/ 93919 h 120455"/>
                <a:gd name="connsiteX10" fmla="*/ 68796 w 127526"/>
                <a:gd name="connsiteY10" fmla="*/ 94127 h 120455"/>
                <a:gd name="connsiteX11" fmla="*/ 36810 w 127526"/>
                <a:gd name="connsiteY11" fmla="*/ 71458 h 120455"/>
                <a:gd name="connsiteX12" fmla="*/ 127069 w 127526"/>
                <a:gd name="connsiteY12" fmla="*/ 71458 h 120455"/>
                <a:gd name="connsiteX13" fmla="*/ 127526 w 127526"/>
                <a:gd name="connsiteY13" fmla="*/ 63222 h 120455"/>
                <a:gd name="connsiteX14" fmla="*/ 127526 w 127526"/>
                <a:gd name="connsiteY14" fmla="*/ 62806 h 120455"/>
                <a:gd name="connsiteX15" fmla="*/ 64637 w 127526"/>
                <a:gd name="connsiteY15" fmla="*/ 0 h 12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526" h="120455">
                  <a:moveTo>
                    <a:pt x="36353" y="50994"/>
                  </a:moveTo>
                  <a:cubicBezTo>
                    <a:pt x="39264" y="36103"/>
                    <a:pt x="49288" y="26370"/>
                    <a:pt x="64678" y="26370"/>
                  </a:cubicBezTo>
                  <a:cubicBezTo>
                    <a:pt x="80068" y="26370"/>
                    <a:pt x="90050" y="36311"/>
                    <a:pt x="92255" y="50994"/>
                  </a:cubicBezTo>
                  <a:lnTo>
                    <a:pt x="36353" y="50994"/>
                  </a:lnTo>
                  <a:close/>
                  <a:moveTo>
                    <a:pt x="64678" y="42"/>
                  </a:moveTo>
                  <a:cubicBezTo>
                    <a:pt x="26578" y="42"/>
                    <a:pt x="0" y="27244"/>
                    <a:pt x="0" y="60269"/>
                  </a:cubicBezTo>
                  <a:lnTo>
                    <a:pt x="0" y="60685"/>
                  </a:lnTo>
                  <a:cubicBezTo>
                    <a:pt x="0" y="96081"/>
                    <a:pt x="29032" y="120455"/>
                    <a:pt x="68338" y="120455"/>
                  </a:cubicBezTo>
                  <a:cubicBezTo>
                    <a:pt x="69461" y="120455"/>
                    <a:pt x="73122" y="120289"/>
                    <a:pt x="74245" y="120289"/>
                  </a:cubicBezTo>
                  <a:lnTo>
                    <a:pt x="74245" y="93919"/>
                  </a:lnTo>
                  <a:cubicBezTo>
                    <a:pt x="73330" y="93919"/>
                    <a:pt x="69794" y="94127"/>
                    <a:pt x="68796" y="94127"/>
                  </a:cubicBezTo>
                  <a:cubicBezTo>
                    <a:pt x="52200" y="94127"/>
                    <a:pt x="40512" y="86390"/>
                    <a:pt x="36810" y="71458"/>
                  </a:cubicBezTo>
                  <a:lnTo>
                    <a:pt x="127069" y="71458"/>
                  </a:lnTo>
                  <a:cubicBezTo>
                    <a:pt x="127277" y="68422"/>
                    <a:pt x="127526" y="66467"/>
                    <a:pt x="127526" y="63222"/>
                  </a:cubicBezTo>
                  <a:lnTo>
                    <a:pt x="127526" y="62806"/>
                  </a:lnTo>
                  <a:cubicBezTo>
                    <a:pt x="127526" y="29989"/>
                    <a:pt x="108310" y="0"/>
                    <a:pt x="64637" y="0"/>
                  </a:cubicBezTo>
                </a:path>
              </a:pathLst>
            </a:custGeom>
            <a:grpFill/>
            <a:ln w="41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:a16="http://schemas.microsoft.com/office/drawing/2014/main" id="{50343B73-FDB2-6DA3-6A8D-08BB8A1E325A}"/>
                </a:ext>
              </a:extLst>
            </p:cNvPr>
            <p:cNvSpPr/>
            <p:nvPr/>
          </p:nvSpPr>
          <p:spPr>
            <a:xfrm>
              <a:off x="10198572" y="5125731"/>
              <a:ext cx="119290" cy="117003"/>
            </a:xfrm>
            <a:custGeom>
              <a:avLst/>
              <a:gdLst>
                <a:gd name="connsiteX0" fmla="*/ 119291 w 119290"/>
                <a:gd name="connsiteY0" fmla="*/ 55736 h 117003"/>
                <a:gd name="connsiteX1" fmla="*/ 59687 w 119290"/>
                <a:gd name="connsiteY1" fmla="*/ 0 h 117003"/>
                <a:gd name="connsiteX2" fmla="*/ 0 w 119290"/>
                <a:gd name="connsiteY2" fmla="*/ 55736 h 117003"/>
                <a:gd name="connsiteX3" fmla="*/ 0 w 119290"/>
                <a:gd name="connsiteY3" fmla="*/ 117003 h 117003"/>
                <a:gd name="connsiteX4" fmla="*/ 37517 w 119290"/>
                <a:gd name="connsiteY4" fmla="*/ 117003 h 117003"/>
                <a:gd name="connsiteX5" fmla="*/ 37517 w 119290"/>
                <a:gd name="connsiteY5" fmla="*/ 53489 h 117003"/>
                <a:gd name="connsiteX6" fmla="*/ 59687 w 119290"/>
                <a:gd name="connsiteY6" fmla="*/ 28242 h 117003"/>
                <a:gd name="connsiteX7" fmla="*/ 82147 w 119290"/>
                <a:gd name="connsiteY7" fmla="*/ 53489 h 117003"/>
                <a:gd name="connsiteX8" fmla="*/ 82147 w 119290"/>
                <a:gd name="connsiteY8" fmla="*/ 117003 h 117003"/>
                <a:gd name="connsiteX9" fmla="*/ 119291 w 119290"/>
                <a:gd name="connsiteY9" fmla="*/ 117003 h 117003"/>
                <a:gd name="connsiteX10" fmla="*/ 119291 w 119290"/>
                <a:gd name="connsiteY10" fmla="*/ 55736 h 1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290" h="117003">
                  <a:moveTo>
                    <a:pt x="119291" y="55736"/>
                  </a:moveTo>
                  <a:cubicBezTo>
                    <a:pt x="119291" y="24457"/>
                    <a:pt x="100158" y="0"/>
                    <a:pt x="59687" y="0"/>
                  </a:cubicBezTo>
                  <a:cubicBezTo>
                    <a:pt x="19216" y="0"/>
                    <a:pt x="0" y="24415"/>
                    <a:pt x="0" y="55736"/>
                  </a:cubicBezTo>
                  <a:lnTo>
                    <a:pt x="0" y="117003"/>
                  </a:lnTo>
                  <a:lnTo>
                    <a:pt x="37517" y="117003"/>
                  </a:lnTo>
                  <a:lnTo>
                    <a:pt x="37517" y="53489"/>
                  </a:lnTo>
                  <a:cubicBezTo>
                    <a:pt x="38183" y="41926"/>
                    <a:pt x="42758" y="28242"/>
                    <a:pt x="59687" y="28242"/>
                  </a:cubicBezTo>
                  <a:cubicBezTo>
                    <a:pt x="76616" y="28242"/>
                    <a:pt x="81482" y="41926"/>
                    <a:pt x="82147" y="53489"/>
                  </a:cubicBezTo>
                  <a:lnTo>
                    <a:pt x="82147" y="117003"/>
                  </a:lnTo>
                  <a:lnTo>
                    <a:pt x="119291" y="117003"/>
                  </a:lnTo>
                  <a:lnTo>
                    <a:pt x="119291" y="55736"/>
                  </a:lnTo>
                  <a:close/>
                </a:path>
              </a:pathLst>
            </a:custGeom>
            <a:grpFill/>
            <a:ln w="41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92" name="Forma Livre: Forma 91">
              <a:extLst>
                <a:ext uri="{FF2B5EF4-FFF2-40B4-BE49-F238E27FC236}">
                  <a16:creationId xmlns:a16="http://schemas.microsoft.com/office/drawing/2014/main" id="{864688BC-520D-BB01-0108-3028E2DF92F5}"/>
                </a:ext>
              </a:extLst>
            </p:cNvPr>
            <p:cNvSpPr/>
            <p:nvPr/>
          </p:nvSpPr>
          <p:spPr>
            <a:xfrm>
              <a:off x="10316823" y="5125108"/>
              <a:ext cx="120330" cy="119165"/>
            </a:xfrm>
            <a:custGeom>
              <a:avLst/>
              <a:gdLst>
                <a:gd name="connsiteX0" fmla="*/ 62016 w 120330"/>
                <a:gd name="connsiteY0" fmla="*/ 0 h 119165"/>
                <a:gd name="connsiteX1" fmla="*/ 53157 w 120330"/>
                <a:gd name="connsiteY1" fmla="*/ 83 h 119165"/>
                <a:gd name="connsiteX2" fmla="*/ 53157 w 120330"/>
                <a:gd name="connsiteY2" fmla="*/ 28076 h 119165"/>
                <a:gd name="connsiteX3" fmla="*/ 74702 w 120330"/>
                <a:gd name="connsiteY3" fmla="*/ 31694 h 119165"/>
                <a:gd name="connsiteX4" fmla="*/ 84685 w 120330"/>
                <a:gd name="connsiteY4" fmla="*/ 48623 h 119165"/>
                <a:gd name="connsiteX5" fmla="*/ 57150 w 120330"/>
                <a:gd name="connsiteY5" fmla="*/ 46668 h 119165"/>
                <a:gd name="connsiteX6" fmla="*/ 707 w 120330"/>
                <a:gd name="connsiteY6" fmla="*/ 76200 h 119165"/>
                <a:gd name="connsiteX7" fmla="*/ 499 w 120330"/>
                <a:gd name="connsiteY7" fmla="*/ 77281 h 119165"/>
                <a:gd name="connsiteX8" fmla="*/ 458 w 120330"/>
                <a:gd name="connsiteY8" fmla="*/ 77655 h 119165"/>
                <a:gd name="connsiteX9" fmla="*/ 0 w 120330"/>
                <a:gd name="connsiteY9" fmla="*/ 83312 h 119165"/>
                <a:gd name="connsiteX10" fmla="*/ 0 w 120330"/>
                <a:gd name="connsiteY10" fmla="*/ 83728 h 119165"/>
                <a:gd name="connsiteX11" fmla="*/ 44880 w 120330"/>
                <a:gd name="connsiteY11" fmla="*/ 119166 h 119165"/>
                <a:gd name="connsiteX12" fmla="*/ 84435 w 120330"/>
                <a:gd name="connsiteY12" fmla="*/ 104483 h 119165"/>
                <a:gd name="connsiteX13" fmla="*/ 84435 w 120330"/>
                <a:gd name="connsiteY13" fmla="*/ 117835 h 119165"/>
                <a:gd name="connsiteX14" fmla="*/ 120330 w 120330"/>
                <a:gd name="connsiteY14" fmla="*/ 117835 h 119165"/>
                <a:gd name="connsiteX15" fmla="*/ 120330 w 120330"/>
                <a:gd name="connsiteY15" fmla="*/ 49912 h 119165"/>
                <a:gd name="connsiteX16" fmla="*/ 62016 w 120330"/>
                <a:gd name="connsiteY16" fmla="*/ 83 h 119165"/>
                <a:gd name="connsiteX17" fmla="*/ 84809 w 120330"/>
                <a:gd name="connsiteY17" fmla="*/ 76574 h 119165"/>
                <a:gd name="connsiteX18" fmla="*/ 60144 w 120330"/>
                <a:gd name="connsiteY18" fmla="*/ 96248 h 119165"/>
                <a:gd name="connsiteX19" fmla="*/ 40387 w 120330"/>
                <a:gd name="connsiteY19" fmla="*/ 72539 h 119165"/>
                <a:gd name="connsiteX20" fmla="*/ 84893 w 120330"/>
                <a:gd name="connsiteY20" fmla="*/ 69087 h 119165"/>
                <a:gd name="connsiteX21" fmla="*/ 84768 w 120330"/>
                <a:gd name="connsiteY21" fmla="*/ 76574 h 1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0330" h="119165">
                  <a:moveTo>
                    <a:pt x="62016" y="0"/>
                  </a:moveTo>
                  <a:cubicBezTo>
                    <a:pt x="60352" y="0"/>
                    <a:pt x="54696" y="0"/>
                    <a:pt x="53157" y="83"/>
                  </a:cubicBezTo>
                  <a:lnTo>
                    <a:pt x="53157" y="28076"/>
                  </a:lnTo>
                  <a:cubicBezTo>
                    <a:pt x="60394" y="28159"/>
                    <a:pt x="70293" y="29365"/>
                    <a:pt x="74702" y="31694"/>
                  </a:cubicBezTo>
                  <a:cubicBezTo>
                    <a:pt x="81191" y="35105"/>
                    <a:pt x="84560" y="40845"/>
                    <a:pt x="84685" y="48623"/>
                  </a:cubicBezTo>
                  <a:cubicBezTo>
                    <a:pt x="75825" y="47583"/>
                    <a:pt x="65843" y="46876"/>
                    <a:pt x="57150" y="46668"/>
                  </a:cubicBezTo>
                  <a:cubicBezTo>
                    <a:pt x="21753" y="45753"/>
                    <a:pt x="4201" y="57482"/>
                    <a:pt x="707" y="76200"/>
                  </a:cubicBezTo>
                  <a:cubicBezTo>
                    <a:pt x="624" y="76532"/>
                    <a:pt x="582" y="76907"/>
                    <a:pt x="499" y="77281"/>
                  </a:cubicBezTo>
                  <a:cubicBezTo>
                    <a:pt x="499" y="77406"/>
                    <a:pt x="499" y="77531"/>
                    <a:pt x="458" y="77655"/>
                  </a:cubicBezTo>
                  <a:cubicBezTo>
                    <a:pt x="166" y="79444"/>
                    <a:pt x="0" y="81316"/>
                    <a:pt x="0" y="83312"/>
                  </a:cubicBezTo>
                  <a:lnTo>
                    <a:pt x="0" y="83728"/>
                  </a:lnTo>
                  <a:cubicBezTo>
                    <a:pt x="0" y="106646"/>
                    <a:pt x="20256" y="119166"/>
                    <a:pt x="44880" y="119166"/>
                  </a:cubicBezTo>
                  <a:cubicBezTo>
                    <a:pt x="62973" y="119166"/>
                    <a:pt x="75409" y="113301"/>
                    <a:pt x="84435" y="104483"/>
                  </a:cubicBezTo>
                  <a:lnTo>
                    <a:pt x="84435" y="117835"/>
                  </a:lnTo>
                  <a:lnTo>
                    <a:pt x="120330" y="117835"/>
                  </a:lnTo>
                  <a:lnTo>
                    <a:pt x="120330" y="49912"/>
                  </a:lnTo>
                  <a:cubicBezTo>
                    <a:pt x="120330" y="18592"/>
                    <a:pt x="102528" y="83"/>
                    <a:pt x="62016" y="83"/>
                  </a:cubicBezTo>
                  <a:moveTo>
                    <a:pt x="84809" y="76574"/>
                  </a:moveTo>
                  <a:cubicBezTo>
                    <a:pt x="81607" y="93503"/>
                    <a:pt x="64137" y="95998"/>
                    <a:pt x="60144" y="96248"/>
                  </a:cubicBezTo>
                  <a:cubicBezTo>
                    <a:pt x="31902" y="97745"/>
                    <a:pt x="30904" y="78446"/>
                    <a:pt x="40387" y="72539"/>
                  </a:cubicBezTo>
                  <a:cubicBezTo>
                    <a:pt x="53157" y="64637"/>
                    <a:pt x="84893" y="69087"/>
                    <a:pt x="84893" y="69087"/>
                  </a:cubicBezTo>
                  <a:cubicBezTo>
                    <a:pt x="84893" y="70210"/>
                    <a:pt x="85184" y="73122"/>
                    <a:pt x="84768" y="76574"/>
                  </a:cubicBezTo>
                </a:path>
              </a:pathLst>
            </a:custGeom>
            <a:grpFill/>
            <a:ln w="41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</p:grpSp>
      <p:pic>
        <p:nvPicPr>
          <p:cNvPr id="131" name="Gráfico 130">
            <a:extLst>
              <a:ext uri="{FF2B5EF4-FFF2-40B4-BE49-F238E27FC236}">
                <a16:creationId xmlns:a16="http://schemas.microsoft.com/office/drawing/2014/main" id="{1E1A8E35-CC4F-0247-1FB4-0C4DB904B6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7853" y="1433433"/>
            <a:ext cx="2552140" cy="39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00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ertura_Curso_AI MS Azure">
    <p:bg>
      <p:bgPr>
        <a:solidFill>
          <a:srgbClr val="292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BB0F0D5-B3D5-66D3-E255-1A6ED4B4DB45}"/>
              </a:ext>
            </a:extLst>
          </p:cNvPr>
          <p:cNvGrpSpPr/>
          <p:nvPr userDrawn="1"/>
        </p:nvGrpSpPr>
        <p:grpSpPr>
          <a:xfrm>
            <a:off x="726368" y="3081337"/>
            <a:ext cx="6576999" cy="2470390"/>
            <a:chOff x="4352714" y="2170117"/>
            <a:chExt cx="3525720" cy="1324297"/>
          </a:xfrm>
        </p:grpSpPr>
        <p:sp>
          <p:nvSpPr>
            <p:cNvPr id="66" name="Título 1">
              <a:extLst>
                <a:ext uri="{FF2B5EF4-FFF2-40B4-BE49-F238E27FC236}">
                  <a16:creationId xmlns:a16="http://schemas.microsoft.com/office/drawing/2014/main" id="{E4BF263D-431B-42B7-4384-9307A4BCC60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694268" y="2354128"/>
              <a:ext cx="3184166" cy="82973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b="1" kern="120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pt-BR" sz="5500">
                  <a:latin typeface="Gotham Black" pitchFamily="50" charset="0"/>
                  <a:cs typeface="Gotham Black" pitchFamily="50" charset="0"/>
                </a:rPr>
                <a:t>_INTELIGÊNCIA</a:t>
              </a:r>
              <a:br>
                <a:rPr lang="pt-BR" sz="5500">
                  <a:latin typeface="Gotham Black" pitchFamily="50" charset="0"/>
                  <a:cs typeface="Gotham Black" pitchFamily="50" charset="0"/>
                </a:rPr>
              </a:br>
              <a:r>
                <a:rPr lang="pt-BR" sz="5500">
                  <a:latin typeface="Gotham Black" pitchFamily="50" charset="0"/>
                  <a:cs typeface="Gotham Black" pitchFamily="50" charset="0"/>
                </a:rPr>
                <a:t>ARTIFICIAL</a:t>
              </a:r>
            </a:p>
          </p:txBody>
        </p:sp>
        <p:sp>
          <p:nvSpPr>
            <p:cNvPr id="67" name="Título 1">
              <a:extLst>
                <a:ext uri="{FF2B5EF4-FFF2-40B4-BE49-F238E27FC236}">
                  <a16:creationId xmlns:a16="http://schemas.microsoft.com/office/drawing/2014/main" id="{2E81FE26-2120-B868-7006-03B339F97776}"/>
                </a:ext>
              </a:extLst>
            </p:cNvPr>
            <p:cNvSpPr txBox="1">
              <a:spLocks/>
            </p:cNvSpPr>
            <p:nvPr userDrawn="1"/>
          </p:nvSpPr>
          <p:spPr>
            <a:xfrm rot="16200000">
              <a:off x="3827238" y="2695593"/>
              <a:ext cx="1295721" cy="24476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b="1" kern="120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pt-BR" sz="2600" b="0">
                  <a:solidFill>
                    <a:schemeClr val="bg1"/>
                  </a:solidFill>
                  <a:latin typeface="Gotham" pitchFamily="50" charset="0"/>
                  <a:cs typeface="Gotham" pitchFamily="50" charset="0"/>
                </a:rPr>
                <a:t>C U R S O</a:t>
              </a:r>
            </a:p>
          </p:txBody>
        </p:sp>
        <p:sp>
          <p:nvSpPr>
            <p:cNvPr id="68" name="Título 1">
              <a:extLst>
                <a:ext uri="{FF2B5EF4-FFF2-40B4-BE49-F238E27FC236}">
                  <a16:creationId xmlns:a16="http://schemas.microsoft.com/office/drawing/2014/main" id="{D7D84CE4-67E8-0FC2-AEE3-BE5AAD447C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694269" y="3081453"/>
              <a:ext cx="3184164" cy="4129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b="1" kern="120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pt-BR" sz="3200" b="0">
                  <a:latin typeface="Gotham" pitchFamily="50" charset="0"/>
                  <a:cs typeface="Gotham" pitchFamily="50" charset="0"/>
                </a:rPr>
                <a:t>COM MICROSOFT AZURE_</a:t>
              </a:r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46887178-EB7B-16DD-E233-46D1068E93DB}"/>
              </a:ext>
            </a:extLst>
          </p:cNvPr>
          <p:cNvGrpSpPr/>
          <p:nvPr userDrawn="1"/>
        </p:nvGrpSpPr>
        <p:grpSpPr>
          <a:xfrm>
            <a:off x="755326" y="2845280"/>
            <a:ext cx="693313" cy="693313"/>
            <a:chOff x="896673" y="1654958"/>
            <a:chExt cx="936752" cy="936752"/>
          </a:xfrm>
          <a:solidFill>
            <a:srgbClr val="292255"/>
          </a:solidFill>
        </p:grpSpPr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5C46EDC7-CE29-B7DD-3CD3-A9C149D26473}"/>
                </a:ext>
              </a:extLst>
            </p:cNvPr>
            <p:cNvSpPr/>
            <p:nvPr userDrawn="1"/>
          </p:nvSpPr>
          <p:spPr>
            <a:xfrm>
              <a:off x="896673" y="2123334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2D023092-F093-4107-6BE7-E142A867AF98}"/>
                </a:ext>
              </a:extLst>
            </p:cNvPr>
            <p:cNvSpPr/>
            <p:nvPr userDrawn="1"/>
          </p:nvSpPr>
          <p:spPr>
            <a:xfrm>
              <a:off x="1365049" y="1654958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5E5CECD0-4D65-5F6D-34AF-7D1F263A332C}"/>
              </a:ext>
            </a:extLst>
          </p:cNvPr>
          <p:cNvGrpSpPr/>
          <p:nvPr userDrawn="1"/>
        </p:nvGrpSpPr>
        <p:grpSpPr>
          <a:xfrm>
            <a:off x="6717950" y="5098185"/>
            <a:ext cx="693313" cy="693313"/>
            <a:chOff x="896673" y="1654958"/>
            <a:chExt cx="936752" cy="936752"/>
          </a:xfrm>
          <a:solidFill>
            <a:srgbClr val="292255"/>
          </a:solidFill>
        </p:grpSpPr>
        <p:sp>
          <p:nvSpPr>
            <p:cNvPr id="73" name="Retângulo 72">
              <a:extLst>
                <a:ext uri="{FF2B5EF4-FFF2-40B4-BE49-F238E27FC236}">
                  <a16:creationId xmlns:a16="http://schemas.microsoft.com/office/drawing/2014/main" id="{A6282810-8E80-171C-A454-04042DE24A07}"/>
                </a:ext>
              </a:extLst>
            </p:cNvPr>
            <p:cNvSpPr/>
            <p:nvPr userDrawn="1"/>
          </p:nvSpPr>
          <p:spPr>
            <a:xfrm>
              <a:off x="896673" y="2123334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>
              <a:extLst>
                <a:ext uri="{FF2B5EF4-FFF2-40B4-BE49-F238E27FC236}">
                  <a16:creationId xmlns:a16="http://schemas.microsoft.com/office/drawing/2014/main" id="{6B49BFA4-D855-36DB-A440-59278A14282C}"/>
                </a:ext>
              </a:extLst>
            </p:cNvPr>
            <p:cNvSpPr/>
            <p:nvPr userDrawn="1"/>
          </p:nvSpPr>
          <p:spPr>
            <a:xfrm>
              <a:off x="1365049" y="1654958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" name="Gráfico 2">
            <a:extLst>
              <a:ext uri="{FF2B5EF4-FFF2-40B4-BE49-F238E27FC236}">
                <a16:creationId xmlns:a16="http://schemas.microsoft.com/office/drawing/2014/main" id="{931FF622-9501-00DE-EF57-DDC1F78BD2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5958" y="3773089"/>
            <a:ext cx="1630388" cy="1630388"/>
          </a:xfrm>
          <a:prstGeom prst="rect">
            <a:avLst/>
          </a:prstGeom>
        </p:spPr>
      </p:pic>
      <p:grpSp>
        <p:nvGrpSpPr>
          <p:cNvPr id="93" name="Agrupar 92">
            <a:extLst>
              <a:ext uri="{FF2B5EF4-FFF2-40B4-BE49-F238E27FC236}">
                <a16:creationId xmlns:a16="http://schemas.microsoft.com/office/drawing/2014/main" id="{0883C8F3-2305-3F64-90E9-FDFBCD4EB5F5}"/>
              </a:ext>
            </a:extLst>
          </p:cNvPr>
          <p:cNvGrpSpPr/>
          <p:nvPr userDrawn="1"/>
        </p:nvGrpSpPr>
        <p:grpSpPr>
          <a:xfrm>
            <a:off x="10113346" y="597323"/>
            <a:ext cx="1481340" cy="1441047"/>
            <a:chOff x="10113346" y="597323"/>
            <a:chExt cx="1481340" cy="1441047"/>
          </a:xfrm>
        </p:grpSpPr>
        <p:grpSp>
          <p:nvGrpSpPr>
            <p:cNvPr id="4" name="Gráfico 4">
              <a:extLst>
                <a:ext uri="{FF2B5EF4-FFF2-40B4-BE49-F238E27FC236}">
                  <a16:creationId xmlns:a16="http://schemas.microsoft.com/office/drawing/2014/main" id="{FDEA1A8C-1C35-5E48-EF85-10C12D0CCD6E}"/>
                </a:ext>
              </a:extLst>
            </p:cNvPr>
            <p:cNvGrpSpPr/>
            <p:nvPr/>
          </p:nvGrpSpPr>
          <p:grpSpPr>
            <a:xfrm>
              <a:off x="10124754" y="1269424"/>
              <a:ext cx="1469932" cy="768946"/>
              <a:chOff x="9760358" y="1607295"/>
              <a:chExt cx="1713494" cy="896358"/>
            </a:xfrm>
            <a:solidFill>
              <a:srgbClr val="6DEAAB"/>
            </a:solidFill>
          </p:grpSpPr>
          <p:grpSp>
            <p:nvGrpSpPr>
              <p:cNvPr id="37" name="Gráfico 4">
                <a:extLst>
                  <a:ext uri="{FF2B5EF4-FFF2-40B4-BE49-F238E27FC236}">
                    <a16:creationId xmlns:a16="http://schemas.microsoft.com/office/drawing/2014/main" id="{6C0223F9-5128-37A4-CC7E-5BD31A28D37C}"/>
                  </a:ext>
                </a:extLst>
              </p:cNvPr>
              <p:cNvGrpSpPr/>
              <p:nvPr/>
            </p:nvGrpSpPr>
            <p:grpSpPr>
              <a:xfrm>
                <a:off x="9760358" y="1607295"/>
                <a:ext cx="1427440" cy="349149"/>
                <a:chOff x="9760358" y="1607295"/>
                <a:chExt cx="1427440" cy="349149"/>
              </a:xfrm>
              <a:grpFill/>
            </p:grpSpPr>
            <p:sp>
              <p:nvSpPr>
                <p:cNvPr id="54" name="Forma Livre: Forma 53">
                  <a:extLst>
                    <a:ext uri="{FF2B5EF4-FFF2-40B4-BE49-F238E27FC236}">
                      <a16:creationId xmlns:a16="http://schemas.microsoft.com/office/drawing/2014/main" id="{3E095119-3E9F-B804-4510-D252C05D2E48}"/>
                    </a:ext>
                  </a:extLst>
                </p:cNvPr>
                <p:cNvSpPr/>
                <p:nvPr/>
              </p:nvSpPr>
              <p:spPr>
                <a:xfrm>
                  <a:off x="9760358" y="1607295"/>
                  <a:ext cx="174433" cy="347735"/>
                </a:xfrm>
                <a:custGeom>
                  <a:avLst/>
                  <a:gdLst>
                    <a:gd name="connsiteX0" fmla="*/ 112186 w 174433"/>
                    <a:gd name="connsiteY0" fmla="*/ 347594 h 347735"/>
                    <a:gd name="connsiteX1" fmla="*/ 32680 w 174433"/>
                    <a:gd name="connsiteY1" fmla="*/ 265541 h 347735"/>
                    <a:gd name="connsiteX2" fmla="*/ 32680 w 174433"/>
                    <a:gd name="connsiteY2" fmla="*/ 136095 h 347735"/>
                    <a:gd name="connsiteX3" fmla="*/ 0 w 174433"/>
                    <a:gd name="connsiteY3" fmla="*/ 136095 h 347735"/>
                    <a:gd name="connsiteX4" fmla="*/ 0 w 174433"/>
                    <a:gd name="connsiteY4" fmla="*/ 69887 h 347735"/>
                    <a:gd name="connsiteX5" fmla="*/ 32680 w 174433"/>
                    <a:gd name="connsiteY5" fmla="*/ 69887 h 347735"/>
                    <a:gd name="connsiteX6" fmla="*/ 32680 w 174433"/>
                    <a:gd name="connsiteY6" fmla="*/ 0 h 347735"/>
                    <a:gd name="connsiteX7" fmla="*/ 110206 w 174433"/>
                    <a:gd name="connsiteY7" fmla="*/ 0 h 347735"/>
                    <a:gd name="connsiteX8" fmla="*/ 110206 w 174433"/>
                    <a:gd name="connsiteY8" fmla="*/ 69887 h 347735"/>
                    <a:gd name="connsiteX9" fmla="*/ 174434 w 174433"/>
                    <a:gd name="connsiteY9" fmla="*/ 69887 h 347735"/>
                    <a:gd name="connsiteX10" fmla="*/ 174434 w 174433"/>
                    <a:gd name="connsiteY10" fmla="*/ 136095 h 347735"/>
                    <a:gd name="connsiteX11" fmla="*/ 110206 w 174433"/>
                    <a:gd name="connsiteY11" fmla="*/ 136095 h 347735"/>
                    <a:gd name="connsiteX12" fmla="*/ 110206 w 174433"/>
                    <a:gd name="connsiteY12" fmla="*/ 252808 h 347735"/>
                    <a:gd name="connsiteX13" fmla="*/ 135246 w 174433"/>
                    <a:gd name="connsiteY13" fmla="*/ 279263 h 347735"/>
                    <a:gd name="connsiteX14" fmla="*/ 173443 w 174433"/>
                    <a:gd name="connsiteY14" fmla="*/ 269643 h 347735"/>
                    <a:gd name="connsiteX15" fmla="*/ 173443 w 174433"/>
                    <a:gd name="connsiteY15" fmla="*/ 331890 h 347735"/>
                    <a:gd name="connsiteX16" fmla="*/ 112328 w 174433"/>
                    <a:gd name="connsiteY16" fmla="*/ 347735 h 347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74433" h="347735">
                      <a:moveTo>
                        <a:pt x="112186" y="347594"/>
                      </a:moveTo>
                      <a:cubicBezTo>
                        <a:pt x="64794" y="347594"/>
                        <a:pt x="32680" y="328778"/>
                        <a:pt x="32680" y="265541"/>
                      </a:cubicBezTo>
                      <a:lnTo>
                        <a:pt x="32680" y="136095"/>
                      </a:lnTo>
                      <a:lnTo>
                        <a:pt x="0" y="136095"/>
                      </a:lnTo>
                      <a:lnTo>
                        <a:pt x="0" y="69887"/>
                      </a:lnTo>
                      <a:lnTo>
                        <a:pt x="32680" y="69887"/>
                      </a:lnTo>
                      <a:lnTo>
                        <a:pt x="32680" y="0"/>
                      </a:lnTo>
                      <a:lnTo>
                        <a:pt x="110206" y="0"/>
                      </a:lnTo>
                      <a:lnTo>
                        <a:pt x="110206" y="69887"/>
                      </a:lnTo>
                      <a:lnTo>
                        <a:pt x="174434" y="69887"/>
                      </a:lnTo>
                      <a:lnTo>
                        <a:pt x="174434" y="136095"/>
                      </a:lnTo>
                      <a:lnTo>
                        <a:pt x="110206" y="136095"/>
                      </a:lnTo>
                      <a:lnTo>
                        <a:pt x="110206" y="252808"/>
                      </a:lnTo>
                      <a:cubicBezTo>
                        <a:pt x="110206" y="270634"/>
                        <a:pt x="117845" y="279263"/>
                        <a:pt x="135246" y="279263"/>
                      </a:cubicBezTo>
                      <a:cubicBezTo>
                        <a:pt x="149535" y="279263"/>
                        <a:pt x="162267" y="275727"/>
                        <a:pt x="173443" y="269643"/>
                      </a:cubicBezTo>
                      <a:lnTo>
                        <a:pt x="173443" y="331890"/>
                      </a:lnTo>
                      <a:cubicBezTo>
                        <a:pt x="157174" y="341510"/>
                        <a:pt x="138217" y="347735"/>
                        <a:pt x="112328" y="347735"/>
                      </a:cubicBez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55" name="Forma Livre: Forma 54">
                  <a:extLst>
                    <a:ext uri="{FF2B5EF4-FFF2-40B4-BE49-F238E27FC236}">
                      <a16:creationId xmlns:a16="http://schemas.microsoft.com/office/drawing/2014/main" id="{5469676C-4461-5249-315D-936F37983887}"/>
                    </a:ext>
                  </a:extLst>
                </p:cNvPr>
                <p:cNvSpPr/>
                <p:nvPr/>
              </p:nvSpPr>
              <p:spPr>
                <a:xfrm>
                  <a:off x="9970866" y="1671947"/>
                  <a:ext cx="268087" cy="284356"/>
                </a:xfrm>
                <a:custGeom>
                  <a:avLst/>
                  <a:gdLst>
                    <a:gd name="connsiteX0" fmla="*/ 267238 w 268087"/>
                    <a:gd name="connsiteY0" fmla="*/ 168775 h 284356"/>
                    <a:gd name="connsiteX1" fmla="*/ 77102 w 268087"/>
                    <a:gd name="connsiteY1" fmla="*/ 168775 h 284356"/>
                    <a:gd name="connsiteX2" fmla="*/ 143876 w 268087"/>
                    <a:gd name="connsiteY2" fmla="*/ 222251 h 284356"/>
                    <a:gd name="connsiteX3" fmla="*/ 210084 w 268087"/>
                    <a:gd name="connsiteY3" fmla="*/ 194239 h 284356"/>
                    <a:gd name="connsiteX4" fmla="*/ 254365 w 268087"/>
                    <a:gd name="connsiteY4" fmla="*/ 233427 h 284356"/>
                    <a:gd name="connsiteX5" fmla="*/ 142744 w 268087"/>
                    <a:gd name="connsiteY5" fmla="*/ 284356 h 284356"/>
                    <a:gd name="connsiteX6" fmla="*/ 0 w 268087"/>
                    <a:gd name="connsiteY6" fmla="*/ 143168 h 284356"/>
                    <a:gd name="connsiteX7" fmla="*/ 0 w 268087"/>
                    <a:gd name="connsiteY7" fmla="*/ 142178 h 284356"/>
                    <a:gd name="connsiteX8" fmla="*/ 135105 w 268087"/>
                    <a:gd name="connsiteY8" fmla="*/ 0 h 284356"/>
                    <a:gd name="connsiteX9" fmla="*/ 268087 w 268087"/>
                    <a:gd name="connsiteY9" fmla="*/ 148403 h 284356"/>
                    <a:gd name="connsiteX10" fmla="*/ 268087 w 268087"/>
                    <a:gd name="connsiteY10" fmla="*/ 149393 h 284356"/>
                    <a:gd name="connsiteX11" fmla="*/ 267097 w 268087"/>
                    <a:gd name="connsiteY11" fmla="*/ 168775 h 284356"/>
                    <a:gd name="connsiteX12" fmla="*/ 135246 w 268087"/>
                    <a:gd name="connsiteY12" fmla="*/ 62247 h 284356"/>
                    <a:gd name="connsiteX13" fmla="*/ 76111 w 268087"/>
                    <a:gd name="connsiteY13" fmla="*/ 120392 h 284356"/>
                    <a:gd name="connsiteX14" fmla="*/ 192825 w 268087"/>
                    <a:gd name="connsiteY14" fmla="*/ 120392 h 284356"/>
                    <a:gd name="connsiteX15" fmla="*/ 135246 w 268087"/>
                    <a:gd name="connsiteY15" fmla="*/ 62247 h 284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68087" h="284356">
                      <a:moveTo>
                        <a:pt x="267238" y="168775"/>
                      </a:moveTo>
                      <a:lnTo>
                        <a:pt x="77102" y="168775"/>
                      </a:lnTo>
                      <a:cubicBezTo>
                        <a:pt x="84741" y="204001"/>
                        <a:pt x="109215" y="222251"/>
                        <a:pt x="143876" y="222251"/>
                      </a:cubicBezTo>
                      <a:cubicBezTo>
                        <a:pt x="169906" y="222251"/>
                        <a:pt x="188722" y="214045"/>
                        <a:pt x="210084" y="194239"/>
                      </a:cubicBezTo>
                      <a:lnTo>
                        <a:pt x="254365" y="233427"/>
                      </a:lnTo>
                      <a:cubicBezTo>
                        <a:pt x="228900" y="264975"/>
                        <a:pt x="192117" y="284356"/>
                        <a:pt x="142744" y="284356"/>
                      </a:cubicBezTo>
                      <a:cubicBezTo>
                        <a:pt x="60691" y="284356"/>
                        <a:pt x="0" y="226778"/>
                        <a:pt x="0" y="143168"/>
                      </a:cubicBezTo>
                      <a:lnTo>
                        <a:pt x="0" y="142178"/>
                      </a:lnTo>
                      <a:cubicBezTo>
                        <a:pt x="0" y="64228"/>
                        <a:pt x="55598" y="0"/>
                        <a:pt x="135105" y="0"/>
                      </a:cubicBezTo>
                      <a:cubicBezTo>
                        <a:pt x="226353" y="0"/>
                        <a:pt x="268087" y="70877"/>
                        <a:pt x="268087" y="148403"/>
                      </a:cubicBezTo>
                      <a:lnTo>
                        <a:pt x="268087" y="149393"/>
                      </a:lnTo>
                      <a:cubicBezTo>
                        <a:pt x="268087" y="157033"/>
                        <a:pt x="267521" y="161560"/>
                        <a:pt x="267097" y="168775"/>
                      </a:cubicBezTo>
                      <a:close/>
                      <a:moveTo>
                        <a:pt x="135246" y="62247"/>
                      </a:moveTo>
                      <a:cubicBezTo>
                        <a:pt x="103132" y="62247"/>
                        <a:pt x="82195" y="85165"/>
                        <a:pt x="76111" y="120392"/>
                      </a:cubicBezTo>
                      <a:lnTo>
                        <a:pt x="192825" y="120392"/>
                      </a:lnTo>
                      <a:cubicBezTo>
                        <a:pt x="188298" y="85731"/>
                        <a:pt x="167784" y="62247"/>
                        <a:pt x="135246" y="62247"/>
                      </a:cubicBez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56" name="Forma Livre: Forma 55">
                  <a:extLst>
                    <a:ext uri="{FF2B5EF4-FFF2-40B4-BE49-F238E27FC236}">
                      <a16:creationId xmlns:a16="http://schemas.microsoft.com/office/drawing/2014/main" id="{67776CDA-1013-8828-5E52-B91FA1EEB62E}"/>
                    </a:ext>
                  </a:extLst>
                </p:cNvPr>
                <p:cNvSpPr/>
                <p:nvPr/>
              </p:nvSpPr>
              <p:spPr>
                <a:xfrm>
                  <a:off x="10283517" y="1672088"/>
                  <a:ext cx="253940" cy="284356"/>
                </a:xfrm>
                <a:custGeom>
                  <a:avLst/>
                  <a:gdLst>
                    <a:gd name="connsiteX0" fmla="*/ 142178 w 253940"/>
                    <a:gd name="connsiteY0" fmla="*/ 284356 h 284356"/>
                    <a:gd name="connsiteX1" fmla="*/ 0 w 253940"/>
                    <a:gd name="connsiteY1" fmla="*/ 143168 h 284356"/>
                    <a:gd name="connsiteX2" fmla="*/ 0 w 253940"/>
                    <a:gd name="connsiteY2" fmla="*/ 142178 h 284356"/>
                    <a:gd name="connsiteX3" fmla="*/ 143310 w 253940"/>
                    <a:gd name="connsiteY3" fmla="*/ 0 h 284356"/>
                    <a:gd name="connsiteX4" fmla="*/ 252384 w 253940"/>
                    <a:gd name="connsiteY4" fmla="*/ 45837 h 284356"/>
                    <a:gd name="connsiteX5" fmla="*/ 204991 w 253940"/>
                    <a:gd name="connsiteY5" fmla="*/ 96766 h 284356"/>
                    <a:gd name="connsiteX6" fmla="*/ 142744 w 253940"/>
                    <a:gd name="connsiteY6" fmla="*/ 66633 h 284356"/>
                    <a:gd name="connsiteX7" fmla="*/ 76536 w 253940"/>
                    <a:gd name="connsiteY7" fmla="*/ 141046 h 284356"/>
                    <a:gd name="connsiteX8" fmla="*/ 76536 w 253940"/>
                    <a:gd name="connsiteY8" fmla="*/ 142037 h 284356"/>
                    <a:gd name="connsiteX9" fmla="*/ 145856 w 253940"/>
                    <a:gd name="connsiteY9" fmla="*/ 217441 h 284356"/>
                    <a:gd name="connsiteX10" fmla="*/ 208528 w 253940"/>
                    <a:gd name="connsiteY10" fmla="*/ 188439 h 284356"/>
                    <a:gd name="connsiteX11" fmla="*/ 253940 w 253940"/>
                    <a:gd name="connsiteY11" fmla="*/ 234276 h 284356"/>
                    <a:gd name="connsiteX12" fmla="*/ 142320 w 253940"/>
                    <a:gd name="connsiteY12" fmla="*/ 284215 h 284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3940" h="284356">
                      <a:moveTo>
                        <a:pt x="142178" y="284356"/>
                      </a:moveTo>
                      <a:cubicBezTo>
                        <a:pt x="60125" y="284356"/>
                        <a:pt x="0" y="221119"/>
                        <a:pt x="0" y="143168"/>
                      </a:cubicBezTo>
                      <a:lnTo>
                        <a:pt x="0" y="142178"/>
                      </a:lnTo>
                      <a:cubicBezTo>
                        <a:pt x="0" y="64228"/>
                        <a:pt x="59701" y="0"/>
                        <a:pt x="143310" y="0"/>
                      </a:cubicBezTo>
                      <a:cubicBezTo>
                        <a:pt x="194805" y="0"/>
                        <a:pt x="226919" y="17401"/>
                        <a:pt x="252384" y="45837"/>
                      </a:cubicBezTo>
                      <a:lnTo>
                        <a:pt x="204991" y="96766"/>
                      </a:lnTo>
                      <a:cubicBezTo>
                        <a:pt x="187590" y="78375"/>
                        <a:pt x="170331" y="66633"/>
                        <a:pt x="142744" y="66633"/>
                      </a:cubicBezTo>
                      <a:cubicBezTo>
                        <a:pt x="103981" y="66633"/>
                        <a:pt x="76536" y="100727"/>
                        <a:pt x="76536" y="141046"/>
                      </a:cubicBezTo>
                      <a:lnTo>
                        <a:pt x="76536" y="142037"/>
                      </a:lnTo>
                      <a:cubicBezTo>
                        <a:pt x="76536" y="183770"/>
                        <a:pt x="103557" y="217441"/>
                        <a:pt x="145856" y="217441"/>
                      </a:cubicBezTo>
                      <a:cubicBezTo>
                        <a:pt x="171887" y="217441"/>
                        <a:pt x="189712" y="206264"/>
                        <a:pt x="208528" y="188439"/>
                      </a:cubicBezTo>
                      <a:lnTo>
                        <a:pt x="253940" y="234276"/>
                      </a:lnTo>
                      <a:cubicBezTo>
                        <a:pt x="227485" y="263277"/>
                        <a:pt x="196786" y="284215"/>
                        <a:pt x="142320" y="284215"/>
                      </a:cubicBez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57" name="Forma Livre: Forma 56">
                  <a:extLst>
                    <a:ext uri="{FF2B5EF4-FFF2-40B4-BE49-F238E27FC236}">
                      <a16:creationId xmlns:a16="http://schemas.microsoft.com/office/drawing/2014/main" id="{354B481A-1D68-5777-F45C-C1FEAE676908}"/>
                    </a:ext>
                  </a:extLst>
                </p:cNvPr>
                <p:cNvSpPr/>
                <p:nvPr/>
              </p:nvSpPr>
              <p:spPr>
                <a:xfrm>
                  <a:off x="10587679" y="1672088"/>
                  <a:ext cx="250403" cy="278272"/>
                </a:xfrm>
                <a:custGeom>
                  <a:avLst/>
                  <a:gdLst>
                    <a:gd name="connsiteX0" fmla="*/ 172877 w 250403"/>
                    <a:gd name="connsiteY0" fmla="*/ 278273 h 278272"/>
                    <a:gd name="connsiteX1" fmla="*/ 172877 w 250403"/>
                    <a:gd name="connsiteY1" fmla="*/ 125909 h 278272"/>
                    <a:gd name="connsiteX2" fmla="*/ 125909 w 250403"/>
                    <a:gd name="connsiteY2" fmla="*/ 70311 h 278272"/>
                    <a:gd name="connsiteX3" fmla="*/ 77526 w 250403"/>
                    <a:gd name="connsiteY3" fmla="*/ 125909 h 278272"/>
                    <a:gd name="connsiteX4" fmla="*/ 77526 w 250403"/>
                    <a:gd name="connsiteY4" fmla="*/ 278273 h 278272"/>
                    <a:gd name="connsiteX5" fmla="*/ 0 w 250403"/>
                    <a:gd name="connsiteY5" fmla="*/ 278273 h 278272"/>
                    <a:gd name="connsiteX6" fmla="*/ 0 w 250403"/>
                    <a:gd name="connsiteY6" fmla="*/ 5093 h 278272"/>
                    <a:gd name="connsiteX7" fmla="*/ 77526 w 250403"/>
                    <a:gd name="connsiteY7" fmla="*/ 5093 h 278272"/>
                    <a:gd name="connsiteX8" fmla="*/ 77526 w 250403"/>
                    <a:gd name="connsiteY8" fmla="*/ 43856 h 278272"/>
                    <a:gd name="connsiteX9" fmla="*/ 157598 w 250403"/>
                    <a:gd name="connsiteY9" fmla="*/ 0 h 278272"/>
                    <a:gd name="connsiteX10" fmla="*/ 250403 w 250403"/>
                    <a:gd name="connsiteY10" fmla="*/ 101435 h 278272"/>
                    <a:gd name="connsiteX11" fmla="*/ 250403 w 250403"/>
                    <a:gd name="connsiteY11" fmla="*/ 278273 h 278272"/>
                    <a:gd name="connsiteX12" fmla="*/ 172877 w 250403"/>
                    <a:gd name="connsiteY12" fmla="*/ 278273 h 278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0403" h="278272">
                      <a:moveTo>
                        <a:pt x="172877" y="278273"/>
                      </a:moveTo>
                      <a:lnTo>
                        <a:pt x="172877" y="125909"/>
                      </a:lnTo>
                      <a:cubicBezTo>
                        <a:pt x="172877" y="89268"/>
                        <a:pt x="155477" y="70311"/>
                        <a:pt x="125909" y="70311"/>
                      </a:cubicBezTo>
                      <a:cubicBezTo>
                        <a:pt x="96342" y="70311"/>
                        <a:pt x="77526" y="89127"/>
                        <a:pt x="77526" y="125909"/>
                      </a:cubicBezTo>
                      <a:lnTo>
                        <a:pt x="77526" y="278273"/>
                      </a:lnTo>
                      <a:lnTo>
                        <a:pt x="0" y="278273"/>
                      </a:lnTo>
                      <a:lnTo>
                        <a:pt x="0" y="5093"/>
                      </a:lnTo>
                      <a:lnTo>
                        <a:pt x="77526" y="5093"/>
                      </a:lnTo>
                      <a:lnTo>
                        <a:pt x="77526" y="43856"/>
                      </a:lnTo>
                      <a:cubicBezTo>
                        <a:pt x="95351" y="20938"/>
                        <a:pt x="118270" y="0"/>
                        <a:pt x="157598" y="0"/>
                      </a:cubicBezTo>
                      <a:cubicBezTo>
                        <a:pt x="216167" y="0"/>
                        <a:pt x="250403" y="38763"/>
                        <a:pt x="250403" y="101435"/>
                      </a:cubicBezTo>
                      <a:lnTo>
                        <a:pt x="250403" y="278273"/>
                      </a:lnTo>
                      <a:lnTo>
                        <a:pt x="172877" y="278273"/>
                      </a:ln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58" name="Forma Livre: Forma 57">
                  <a:extLst>
                    <a:ext uri="{FF2B5EF4-FFF2-40B4-BE49-F238E27FC236}">
                      <a16:creationId xmlns:a16="http://schemas.microsoft.com/office/drawing/2014/main" id="{5B3A9AAD-85B7-4A40-645E-DEA5A59DEEDC}"/>
                    </a:ext>
                  </a:extLst>
                </p:cNvPr>
                <p:cNvSpPr/>
                <p:nvPr/>
              </p:nvSpPr>
              <p:spPr>
                <a:xfrm>
                  <a:off x="10892124" y="1672088"/>
                  <a:ext cx="295673" cy="284356"/>
                </a:xfrm>
                <a:custGeom>
                  <a:avLst/>
                  <a:gdLst>
                    <a:gd name="connsiteX0" fmla="*/ 147271 w 295673"/>
                    <a:gd name="connsiteY0" fmla="*/ 284356 h 284356"/>
                    <a:gd name="connsiteX1" fmla="*/ 0 w 295673"/>
                    <a:gd name="connsiteY1" fmla="*/ 143168 h 284356"/>
                    <a:gd name="connsiteX2" fmla="*/ 0 w 295673"/>
                    <a:gd name="connsiteY2" fmla="*/ 142178 h 284356"/>
                    <a:gd name="connsiteX3" fmla="*/ 148403 w 295673"/>
                    <a:gd name="connsiteY3" fmla="*/ 0 h 284356"/>
                    <a:gd name="connsiteX4" fmla="*/ 295674 w 295673"/>
                    <a:gd name="connsiteY4" fmla="*/ 141188 h 284356"/>
                    <a:gd name="connsiteX5" fmla="*/ 295674 w 295673"/>
                    <a:gd name="connsiteY5" fmla="*/ 142178 h 284356"/>
                    <a:gd name="connsiteX6" fmla="*/ 147271 w 295673"/>
                    <a:gd name="connsiteY6" fmla="*/ 284356 h 284356"/>
                    <a:gd name="connsiteX7" fmla="*/ 219138 w 295673"/>
                    <a:gd name="connsiteY7" fmla="*/ 142178 h 284356"/>
                    <a:gd name="connsiteX8" fmla="*/ 147271 w 295673"/>
                    <a:gd name="connsiteY8" fmla="*/ 66774 h 284356"/>
                    <a:gd name="connsiteX9" fmla="*/ 76394 w 295673"/>
                    <a:gd name="connsiteY9" fmla="*/ 141188 h 284356"/>
                    <a:gd name="connsiteX10" fmla="*/ 76394 w 295673"/>
                    <a:gd name="connsiteY10" fmla="*/ 142178 h 284356"/>
                    <a:gd name="connsiteX11" fmla="*/ 148261 w 295673"/>
                    <a:gd name="connsiteY11" fmla="*/ 217582 h 284356"/>
                    <a:gd name="connsiteX12" fmla="*/ 219138 w 295673"/>
                    <a:gd name="connsiteY12" fmla="*/ 143168 h 284356"/>
                    <a:gd name="connsiteX13" fmla="*/ 219138 w 295673"/>
                    <a:gd name="connsiteY13" fmla="*/ 142178 h 284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95673" h="284356">
                      <a:moveTo>
                        <a:pt x="147271" y="284356"/>
                      </a:moveTo>
                      <a:cubicBezTo>
                        <a:pt x="62672" y="284356"/>
                        <a:pt x="0" y="221685"/>
                        <a:pt x="0" y="143168"/>
                      </a:cubicBezTo>
                      <a:lnTo>
                        <a:pt x="0" y="142178"/>
                      </a:lnTo>
                      <a:cubicBezTo>
                        <a:pt x="0" y="63662"/>
                        <a:pt x="63237" y="0"/>
                        <a:pt x="148403" y="0"/>
                      </a:cubicBezTo>
                      <a:cubicBezTo>
                        <a:pt x="233568" y="0"/>
                        <a:pt x="295674" y="62672"/>
                        <a:pt x="295674" y="141188"/>
                      </a:cubicBezTo>
                      <a:lnTo>
                        <a:pt x="295674" y="142178"/>
                      </a:lnTo>
                      <a:cubicBezTo>
                        <a:pt x="295674" y="220694"/>
                        <a:pt x="232437" y="284356"/>
                        <a:pt x="147271" y="284356"/>
                      </a:cubicBezTo>
                      <a:close/>
                      <a:moveTo>
                        <a:pt x="219138" y="142178"/>
                      </a:moveTo>
                      <a:cubicBezTo>
                        <a:pt x="219138" y="101859"/>
                        <a:pt x="190137" y="66774"/>
                        <a:pt x="147271" y="66774"/>
                      </a:cubicBezTo>
                      <a:cubicBezTo>
                        <a:pt x="104405" y="66774"/>
                        <a:pt x="76394" y="100869"/>
                        <a:pt x="76394" y="141188"/>
                      </a:cubicBezTo>
                      <a:lnTo>
                        <a:pt x="76394" y="142178"/>
                      </a:lnTo>
                      <a:cubicBezTo>
                        <a:pt x="76394" y="182497"/>
                        <a:pt x="105396" y="217582"/>
                        <a:pt x="148261" y="217582"/>
                      </a:cubicBezTo>
                      <a:cubicBezTo>
                        <a:pt x="191127" y="217582"/>
                        <a:pt x="219138" y="183488"/>
                        <a:pt x="219138" y="143168"/>
                      </a:cubicBezTo>
                      <a:lnTo>
                        <a:pt x="219138" y="142178"/>
                      </a:ln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</p:grpSp>
          <p:grpSp>
            <p:nvGrpSpPr>
              <p:cNvPr id="38" name="Gráfico 4">
                <a:extLst>
                  <a:ext uri="{FF2B5EF4-FFF2-40B4-BE49-F238E27FC236}">
                    <a16:creationId xmlns:a16="http://schemas.microsoft.com/office/drawing/2014/main" id="{304963A5-49CC-6865-934B-5E7303DA520B}"/>
                  </a:ext>
                </a:extLst>
              </p:cNvPr>
              <p:cNvGrpSpPr/>
              <p:nvPr/>
            </p:nvGrpSpPr>
            <p:grpSpPr>
              <a:xfrm>
                <a:off x="10252110" y="2048825"/>
                <a:ext cx="1221741" cy="454828"/>
                <a:chOff x="10252110" y="2048825"/>
                <a:chExt cx="1221741" cy="454828"/>
              </a:xfrm>
              <a:grpFill/>
            </p:grpSpPr>
            <p:sp>
              <p:nvSpPr>
                <p:cNvPr id="39" name="Forma Livre: Forma 38">
                  <a:extLst>
                    <a:ext uri="{FF2B5EF4-FFF2-40B4-BE49-F238E27FC236}">
                      <a16:creationId xmlns:a16="http://schemas.microsoft.com/office/drawing/2014/main" id="{DD54F508-0D44-1F44-2E02-8F8BEDBBB889}"/>
                    </a:ext>
                  </a:extLst>
                </p:cNvPr>
                <p:cNvSpPr/>
                <p:nvPr/>
              </p:nvSpPr>
              <p:spPr>
                <a:xfrm>
                  <a:off x="10252110" y="2048825"/>
                  <a:ext cx="77526" cy="372209"/>
                </a:xfrm>
                <a:custGeom>
                  <a:avLst/>
                  <a:gdLst>
                    <a:gd name="connsiteX0" fmla="*/ 0 w 77526"/>
                    <a:gd name="connsiteY0" fmla="*/ 372210 h 372209"/>
                    <a:gd name="connsiteX1" fmla="*/ 0 w 77526"/>
                    <a:gd name="connsiteY1" fmla="*/ 0 h 372209"/>
                    <a:gd name="connsiteX2" fmla="*/ 77526 w 77526"/>
                    <a:gd name="connsiteY2" fmla="*/ 0 h 372209"/>
                    <a:gd name="connsiteX3" fmla="*/ 77526 w 77526"/>
                    <a:gd name="connsiteY3" fmla="*/ 372210 h 372209"/>
                    <a:gd name="connsiteX4" fmla="*/ 0 w 77526"/>
                    <a:gd name="connsiteY4" fmla="*/ 372210 h 372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526" h="372209">
                      <a:moveTo>
                        <a:pt x="0" y="372210"/>
                      </a:moveTo>
                      <a:lnTo>
                        <a:pt x="0" y="0"/>
                      </a:lnTo>
                      <a:lnTo>
                        <a:pt x="77526" y="0"/>
                      </a:lnTo>
                      <a:lnTo>
                        <a:pt x="77526" y="372210"/>
                      </a:lnTo>
                      <a:lnTo>
                        <a:pt x="0" y="372210"/>
                      </a:ln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40" name="Forma Livre: Forma 39">
                  <a:extLst>
                    <a:ext uri="{FF2B5EF4-FFF2-40B4-BE49-F238E27FC236}">
                      <a16:creationId xmlns:a16="http://schemas.microsoft.com/office/drawing/2014/main" id="{8C5D956C-A217-ADA7-5931-9972173E1029}"/>
                    </a:ext>
                  </a:extLst>
                </p:cNvPr>
                <p:cNvSpPr/>
                <p:nvPr/>
              </p:nvSpPr>
              <p:spPr>
                <a:xfrm>
                  <a:off x="10389337" y="2142761"/>
                  <a:ext cx="295674" cy="284356"/>
                </a:xfrm>
                <a:custGeom>
                  <a:avLst/>
                  <a:gdLst>
                    <a:gd name="connsiteX0" fmla="*/ 147271 w 295674"/>
                    <a:gd name="connsiteY0" fmla="*/ 284356 h 284356"/>
                    <a:gd name="connsiteX1" fmla="*/ 0 w 295674"/>
                    <a:gd name="connsiteY1" fmla="*/ 143168 h 284356"/>
                    <a:gd name="connsiteX2" fmla="*/ 0 w 295674"/>
                    <a:gd name="connsiteY2" fmla="*/ 142178 h 284356"/>
                    <a:gd name="connsiteX3" fmla="*/ 148403 w 295674"/>
                    <a:gd name="connsiteY3" fmla="*/ 0 h 284356"/>
                    <a:gd name="connsiteX4" fmla="*/ 295674 w 295674"/>
                    <a:gd name="connsiteY4" fmla="*/ 141188 h 284356"/>
                    <a:gd name="connsiteX5" fmla="*/ 295674 w 295674"/>
                    <a:gd name="connsiteY5" fmla="*/ 142178 h 284356"/>
                    <a:gd name="connsiteX6" fmla="*/ 147271 w 295674"/>
                    <a:gd name="connsiteY6" fmla="*/ 284356 h 284356"/>
                    <a:gd name="connsiteX7" fmla="*/ 219138 w 295674"/>
                    <a:gd name="connsiteY7" fmla="*/ 142178 h 284356"/>
                    <a:gd name="connsiteX8" fmla="*/ 147271 w 295674"/>
                    <a:gd name="connsiteY8" fmla="*/ 66774 h 284356"/>
                    <a:gd name="connsiteX9" fmla="*/ 76394 w 295674"/>
                    <a:gd name="connsiteY9" fmla="*/ 141188 h 284356"/>
                    <a:gd name="connsiteX10" fmla="*/ 76394 w 295674"/>
                    <a:gd name="connsiteY10" fmla="*/ 142178 h 284356"/>
                    <a:gd name="connsiteX11" fmla="*/ 148261 w 295674"/>
                    <a:gd name="connsiteY11" fmla="*/ 217582 h 284356"/>
                    <a:gd name="connsiteX12" fmla="*/ 219138 w 295674"/>
                    <a:gd name="connsiteY12" fmla="*/ 143168 h 284356"/>
                    <a:gd name="connsiteX13" fmla="*/ 219138 w 295674"/>
                    <a:gd name="connsiteY13" fmla="*/ 142178 h 284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95674" h="284356">
                      <a:moveTo>
                        <a:pt x="147271" y="284356"/>
                      </a:moveTo>
                      <a:cubicBezTo>
                        <a:pt x="62672" y="284356"/>
                        <a:pt x="0" y="221685"/>
                        <a:pt x="0" y="143168"/>
                      </a:cubicBezTo>
                      <a:lnTo>
                        <a:pt x="0" y="142178"/>
                      </a:lnTo>
                      <a:cubicBezTo>
                        <a:pt x="0" y="63662"/>
                        <a:pt x="63237" y="0"/>
                        <a:pt x="148403" y="0"/>
                      </a:cubicBezTo>
                      <a:cubicBezTo>
                        <a:pt x="233568" y="0"/>
                        <a:pt x="295674" y="62672"/>
                        <a:pt x="295674" y="141188"/>
                      </a:cubicBezTo>
                      <a:lnTo>
                        <a:pt x="295674" y="142178"/>
                      </a:lnTo>
                      <a:cubicBezTo>
                        <a:pt x="295674" y="220694"/>
                        <a:pt x="232437" y="284356"/>
                        <a:pt x="147271" y="284356"/>
                      </a:cubicBezTo>
                      <a:close/>
                      <a:moveTo>
                        <a:pt x="219138" y="142178"/>
                      </a:moveTo>
                      <a:cubicBezTo>
                        <a:pt x="219138" y="101859"/>
                        <a:pt x="190137" y="66774"/>
                        <a:pt x="147271" y="66774"/>
                      </a:cubicBezTo>
                      <a:cubicBezTo>
                        <a:pt x="104405" y="66774"/>
                        <a:pt x="76394" y="100869"/>
                        <a:pt x="76394" y="141188"/>
                      </a:cubicBezTo>
                      <a:lnTo>
                        <a:pt x="76394" y="142178"/>
                      </a:lnTo>
                      <a:cubicBezTo>
                        <a:pt x="76394" y="182497"/>
                        <a:pt x="105396" y="217582"/>
                        <a:pt x="148261" y="217582"/>
                      </a:cubicBezTo>
                      <a:cubicBezTo>
                        <a:pt x="191127" y="217582"/>
                        <a:pt x="219138" y="183487"/>
                        <a:pt x="219138" y="143168"/>
                      </a:cubicBezTo>
                      <a:lnTo>
                        <a:pt x="219138" y="142178"/>
                      </a:ln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51" name="Forma Livre: Forma 50">
                  <a:extLst>
                    <a:ext uri="{FF2B5EF4-FFF2-40B4-BE49-F238E27FC236}">
                      <a16:creationId xmlns:a16="http://schemas.microsoft.com/office/drawing/2014/main" id="{B1D7F9BD-FEF4-5F49-21B3-0501F7AB30DC}"/>
                    </a:ext>
                  </a:extLst>
                </p:cNvPr>
                <p:cNvSpPr/>
                <p:nvPr/>
              </p:nvSpPr>
              <p:spPr>
                <a:xfrm>
                  <a:off x="10728443" y="2142620"/>
                  <a:ext cx="287044" cy="361033"/>
                </a:xfrm>
                <a:custGeom>
                  <a:avLst/>
                  <a:gdLst>
                    <a:gd name="connsiteX0" fmla="*/ 134822 w 287044"/>
                    <a:gd name="connsiteY0" fmla="*/ 361033 h 361033"/>
                    <a:gd name="connsiteX1" fmla="*/ 14006 w 287044"/>
                    <a:gd name="connsiteY1" fmla="*/ 332456 h 361033"/>
                    <a:gd name="connsiteX2" fmla="*/ 40461 w 287044"/>
                    <a:gd name="connsiteY2" fmla="*/ 274312 h 361033"/>
                    <a:gd name="connsiteX3" fmla="*/ 132700 w 287044"/>
                    <a:gd name="connsiteY3" fmla="*/ 299352 h 361033"/>
                    <a:gd name="connsiteX4" fmla="*/ 210650 w 287044"/>
                    <a:gd name="connsiteY4" fmla="*/ 224939 h 361033"/>
                    <a:gd name="connsiteX5" fmla="*/ 210650 w 287044"/>
                    <a:gd name="connsiteY5" fmla="*/ 211640 h 361033"/>
                    <a:gd name="connsiteX6" fmla="*/ 121382 w 287044"/>
                    <a:gd name="connsiteY6" fmla="*/ 255921 h 361033"/>
                    <a:gd name="connsiteX7" fmla="*/ 0 w 287044"/>
                    <a:gd name="connsiteY7" fmla="*/ 128455 h 361033"/>
                    <a:gd name="connsiteX8" fmla="*/ 0 w 287044"/>
                    <a:gd name="connsiteY8" fmla="*/ 127465 h 361033"/>
                    <a:gd name="connsiteX9" fmla="*/ 121382 w 287044"/>
                    <a:gd name="connsiteY9" fmla="*/ 0 h 361033"/>
                    <a:gd name="connsiteX10" fmla="*/ 209518 w 287044"/>
                    <a:gd name="connsiteY10" fmla="*/ 40744 h 361033"/>
                    <a:gd name="connsiteX11" fmla="*/ 209518 w 287044"/>
                    <a:gd name="connsiteY11" fmla="*/ 5093 h 361033"/>
                    <a:gd name="connsiteX12" fmla="*/ 287044 w 287044"/>
                    <a:gd name="connsiteY12" fmla="*/ 5093 h 361033"/>
                    <a:gd name="connsiteX13" fmla="*/ 287044 w 287044"/>
                    <a:gd name="connsiteY13" fmla="*/ 216592 h 361033"/>
                    <a:gd name="connsiteX14" fmla="*/ 134680 w 287044"/>
                    <a:gd name="connsiteY14" fmla="*/ 360892 h 361033"/>
                    <a:gd name="connsiteX15" fmla="*/ 210791 w 287044"/>
                    <a:gd name="connsiteY15" fmla="*/ 127607 h 361033"/>
                    <a:gd name="connsiteX16" fmla="*/ 144017 w 287044"/>
                    <a:gd name="connsiteY16" fmla="*/ 64369 h 361033"/>
                    <a:gd name="connsiteX17" fmla="*/ 77809 w 287044"/>
                    <a:gd name="connsiteY17" fmla="*/ 127607 h 361033"/>
                    <a:gd name="connsiteX18" fmla="*/ 77809 w 287044"/>
                    <a:gd name="connsiteY18" fmla="*/ 128597 h 361033"/>
                    <a:gd name="connsiteX19" fmla="*/ 144017 w 287044"/>
                    <a:gd name="connsiteY19" fmla="*/ 191834 h 361033"/>
                    <a:gd name="connsiteX20" fmla="*/ 210791 w 287044"/>
                    <a:gd name="connsiteY20" fmla="*/ 128597 h 361033"/>
                    <a:gd name="connsiteX21" fmla="*/ 210791 w 287044"/>
                    <a:gd name="connsiteY21" fmla="*/ 127607 h 361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87044" h="361033">
                      <a:moveTo>
                        <a:pt x="134822" y="361033"/>
                      </a:moveTo>
                      <a:cubicBezTo>
                        <a:pt x="90541" y="361033"/>
                        <a:pt x="48666" y="350847"/>
                        <a:pt x="14006" y="332456"/>
                      </a:cubicBezTo>
                      <a:lnTo>
                        <a:pt x="40461" y="274312"/>
                      </a:lnTo>
                      <a:cubicBezTo>
                        <a:pt x="68472" y="290157"/>
                        <a:pt x="96483" y="299352"/>
                        <a:pt x="132700" y="299352"/>
                      </a:cubicBezTo>
                      <a:cubicBezTo>
                        <a:pt x="185751" y="299352"/>
                        <a:pt x="210650" y="273887"/>
                        <a:pt x="210650" y="224939"/>
                      </a:cubicBezTo>
                      <a:lnTo>
                        <a:pt x="210650" y="211640"/>
                      </a:lnTo>
                      <a:cubicBezTo>
                        <a:pt x="187732" y="239227"/>
                        <a:pt x="162691" y="255921"/>
                        <a:pt x="121382" y="255921"/>
                      </a:cubicBezTo>
                      <a:cubicBezTo>
                        <a:pt x="57720" y="255921"/>
                        <a:pt x="0" y="209518"/>
                        <a:pt x="0" y="128455"/>
                      </a:cubicBezTo>
                      <a:lnTo>
                        <a:pt x="0" y="127465"/>
                      </a:lnTo>
                      <a:cubicBezTo>
                        <a:pt x="0" y="45836"/>
                        <a:pt x="58569" y="0"/>
                        <a:pt x="121382" y="0"/>
                      </a:cubicBezTo>
                      <a:cubicBezTo>
                        <a:pt x="163682" y="0"/>
                        <a:pt x="188722" y="17825"/>
                        <a:pt x="209518" y="40744"/>
                      </a:cubicBezTo>
                      <a:lnTo>
                        <a:pt x="209518" y="5093"/>
                      </a:lnTo>
                      <a:lnTo>
                        <a:pt x="287044" y="5093"/>
                      </a:lnTo>
                      <a:lnTo>
                        <a:pt x="287044" y="216592"/>
                      </a:lnTo>
                      <a:cubicBezTo>
                        <a:pt x="287044" y="319582"/>
                        <a:pt x="236115" y="360892"/>
                        <a:pt x="134680" y="360892"/>
                      </a:cubicBezTo>
                      <a:close/>
                      <a:moveTo>
                        <a:pt x="210791" y="127607"/>
                      </a:moveTo>
                      <a:cubicBezTo>
                        <a:pt x="210791" y="90400"/>
                        <a:pt x="181790" y="64369"/>
                        <a:pt x="144017" y="64369"/>
                      </a:cubicBezTo>
                      <a:cubicBezTo>
                        <a:pt x="106245" y="64369"/>
                        <a:pt x="77809" y="90400"/>
                        <a:pt x="77809" y="127607"/>
                      </a:cubicBezTo>
                      <a:lnTo>
                        <a:pt x="77809" y="128597"/>
                      </a:lnTo>
                      <a:cubicBezTo>
                        <a:pt x="77809" y="166370"/>
                        <a:pt x="106386" y="191834"/>
                        <a:pt x="144017" y="191834"/>
                      </a:cubicBezTo>
                      <a:cubicBezTo>
                        <a:pt x="181648" y="191834"/>
                        <a:pt x="210791" y="165804"/>
                        <a:pt x="210791" y="128597"/>
                      </a:cubicBezTo>
                      <a:lnTo>
                        <a:pt x="210791" y="127607"/>
                      </a:ln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52" name="Forma Livre: Forma 51">
                  <a:extLst>
                    <a:ext uri="{FF2B5EF4-FFF2-40B4-BE49-F238E27FC236}">
                      <a16:creationId xmlns:a16="http://schemas.microsoft.com/office/drawing/2014/main" id="{44C0332D-B424-257D-B115-B7E4026A62BB}"/>
                    </a:ext>
                  </a:extLst>
                </p:cNvPr>
                <p:cNvSpPr/>
                <p:nvPr/>
              </p:nvSpPr>
              <p:spPr>
                <a:xfrm>
                  <a:off x="11086505" y="2048966"/>
                  <a:ext cx="81628" cy="372068"/>
                </a:xfrm>
                <a:custGeom>
                  <a:avLst/>
                  <a:gdLst>
                    <a:gd name="connsiteX0" fmla="*/ 0 w 81628"/>
                    <a:gd name="connsiteY0" fmla="*/ 68755 h 372068"/>
                    <a:gd name="connsiteX1" fmla="*/ 0 w 81628"/>
                    <a:gd name="connsiteY1" fmla="*/ 0 h 372068"/>
                    <a:gd name="connsiteX2" fmla="*/ 81629 w 81628"/>
                    <a:gd name="connsiteY2" fmla="*/ 0 h 372068"/>
                    <a:gd name="connsiteX3" fmla="*/ 81629 w 81628"/>
                    <a:gd name="connsiteY3" fmla="*/ 68755 h 372068"/>
                    <a:gd name="connsiteX4" fmla="*/ 0 w 81628"/>
                    <a:gd name="connsiteY4" fmla="*/ 68755 h 372068"/>
                    <a:gd name="connsiteX5" fmla="*/ 1981 w 81628"/>
                    <a:gd name="connsiteY5" fmla="*/ 372068 h 372068"/>
                    <a:gd name="connsiteX6" fmla="*/ 1981 w 81628"/>
                    <a:gd name="connsiteY6" fmla="*/ 98888 h 372068"/>
                    <a:gd name="connsiteX7" fmla="*/ 79507 w 81628"/>
                    <a:gd name="connsiteY7" fmla="*/ 98888 h 372068"/>
                    <a:gd name="connsiteX8" fmla="*/ 79507 w 81628"/>
                    <a:gd name="connsiteY8" fmla="*/ 372068 h 372068"/>
                    <a:gd name="connsiteX9" fmla="*/ 1981 w 81628"/>
                    <a:gd name="connsiteY9" fmla="*/ 372068 h 372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628" h="372068">
                      <a:moveTo>
                        <a:pt x="0" y="68755"/>
                      </a:moveTo>
                      <a:lnTo>
                        <a:pt x="0" y="0"/>
                      </a:lnTo>
                      <a:lnTo>
                        <a:pt x="81629" y="0"/>
                      </a:lnTo>
                      <a:lnTo>
                        <a:pt x="81629" y="68755"/>
                      </a:lnTo>
                      <a:lnTo>
                        <a:pt x="0" y="68755"/>
                      </a:lnTo>
                      <a:close/>
                      <a:moveTo>
                        <a:pt x="1981" y="372068"/>
                      </a:moveTo>
                      <a:lnTo>
                        <a:pt x="1981" y="98888"/>
                      </a:lnTo>
                      <a:lnTo>
                        <a:pt x="79507" y="98888"/>
                      </a:lnTo>
                      <a:lnTo>
                        <a:pt x="79507" y="372068"/>
                      </a:lnTo>
                      <a:lnTo>
                        <a:pt x="1981" y="372068"/>
                      </a:ln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53" name="Forma Livre: Forma 52">
                  <a:extLst>
                    <a:ext uri="{FF2B5EF4-FFF2-40B4-BE49-F238E27FC236}">
                      <a16:creationId xmlns:a16="http://schemas.microsoft.com/office/drawing/2014/main" id="{4058ED9B-D347-7CA2-E289-DAFE48BA116D}"/>
                    </a:ext>
                  </a:extLst>
                </p:cNvPr>
                <p:cNvSpPr/>
                <p:nvPr/>
              </p:nvSpPr>
              <p:spPr>
                <a:xfrm>
                  <a:off x="11222600" y="2144742"/>
                  <a:ext cx="251252" cy="281385"/>
                </a:xfrm>
                <a:custGeom>
                  <a:avLst/>
                  <a:gdLst>
                    <a:gd name="connsiteX0" fmla="*/ 176414 w 251252"/>
                    <a:gd name="connsiteY0" fmla="*/ 276292 h 281385"/>
                    <a:gd name="connsiteX1" fmla="*/ 176414 w 251252"/>
                    <a:gd name="connsiteY1" fmla="*/ 246725 h 281385"/>
                    <a:gd name="connsiteX2" fmla="*/ 93795 w 251252"/>
                    <a:gd name="connsiteY2" fmla="*/ 281385 h 281385"/>
                    <a:gd name="connsiteX3" fmla="*/ 0 w 251252"/>
                    <a:gd name="connsiteY3" fmla="*/ 197776 h 281385"/>
                    <a:gd name="connsiteX4" fmla="*/ 0 w 251252"/>
                    <a:gd name="connsiteY4" fmla="*/ 196786 h 281385"/>
                    <a:gd name="connsiteX5" fmla="*/ 110064 w 251252"/>
                    <a:gd name="connsiteY5" fmla="*/ 109640 h 281385"/>
                    <a:gd name="connsiteX6" fmla="*/ 176839 w 251252"/>
                    <a:gd name="connsiteY6" fmla="*/ 120816 h 281385"/>
                    <a:gd name="connsiteX7" fmla="*/ 176839 w 251252"/>
                    <a:gd name="connsiteY7" fmla="*/ 116289 h 281385"/>
                    <a:gd name="connsiteX8" fmla="*/ 118270 w 251252"/>
                    <a:gd name="connsiteY8" fmla="*/ 66350 h 281385"/>
                    <a:gd name="connsiteX9" fmla="*/ 42866 w 251252"/>
                    <a:gd name="connsiteY9" fmla="*/ 81063 h 281385"/>
                    <a:gd name="connsiteX10" fmla="*/ 23484 w 251252"/>
                    <a:gd name="connsiteY10" fmla="*/ 21928 h 281385"/>
                    <a:gd name="connsiteX11" fmla="*/ 129446 w 251252"/>
                    <a:gd name="connsiteY11" fmla="*/ 0 h 281385"/>
                    <a:gd name="connsiteX12" fmla="*/ 251252 w 251252"/>
                    <a:gd name="connsiteY12" fmla="*/ 117704 h 281385"/>
                    <a:gd name="connsiteX13" fmla="*/ 251252 w 251252"/>
                    <a:gd name="connsiteY13" fmla="*/ 276292 h 281385"/>
                    <a:gd name="connsiteX14" fmla="*/ 176273 w 251252"/>
                    <a:gd name="connsiteY14" fmla="*/ 276292 h 281385"/>
                    <a:gd name="connsiteX15" fmla="*/ 177970 w 251252"/>
                    <a:gd name="connsiteY15" fmla="*/ 166228 h 281385"/>
                    <a:gd name="connsiteX16" fmla="*/ 128455 w 251252"/>
                    <a:gd name="connsiteY16" fmla="*/ 156042 h 281385"/>
                    <a:gd name="connsiteX17" fmla="*/ 74979 w 251252"/>
                    <a:gd name="connsiteY17" fmla="*/ 193815 h 281385"/>
                    <a:gd name="connsiteX18" fmla="*/ 74979 w 251252"/>
                    <a:gd name="connsiteY18" fmla="*/ 194805 h 281385"/>
                    <a:gd name="connsiteX19" fmla="*/ 117279 w 251252"/>
                    <a:gd name="connsiteY19" fmla="*/ 227909 h 281385"/>
                    <a:gd name="connsiteX20" fmla="*/ 177970 w 251252"/>
                    <a:gd name="connsiteY20" fmla="*/ 179951 h 281385"/>
                    <a:gd name="connsiteX21" fmla="*/ 177970 w 251252"/>
                    <a:gd name="connsiteY21" fmla="*/ 166228 h 281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51252" h="281385">
                      <a:moveTo>
                        <a:pt x="176414" y="276292"/>
                      </a:moveTo>
                      <a:lnTo>
                        <a:pt x="176414" y="246725"/>
                      </a:lnTo>
                      <a:cubicBezTo>
                        <a:pt x="157598" y="267663"/>
                        <a:pt x="131568" y="281385"/>
                        <a:pt x="93795" y="281385"/>
                      </a:cubicBezTo>
                      <a:cubicBezTo>
                        <a:pt x="42300" y="281385"/>
                        <a:pt x="0" y="251818"/>
                        <a:pt x="0" y="197776"/>
                      </a:cubicBezTo>
                      <a:lnTo>
                        <a:pt x="0" y="196786"/>
                      </a:lnTo>
                      <a:cubicBezTo>
                        <a:pt x="0" y="137085"/>
                        <a:pt x="45412" y="109640"/>
                        <a:pt x="110064" y="109640"/>
                      </a:cubicBezTo>
                      <a:cubicBezTo>
                        <a:pt x="137651" y="109640"/>
                        <a:pt x="157457" y="114167"/>
                        <a:pt x="176839" y="120816"/>
                      </a:cubicBezTo>
                      <a:lnTo>
                        <a:pt x="176839" y="116289"/>
                      </a:lnTo>
                      <a:cubicBezTo>
                        <a:pt x="176839" y="84175"/>
                        <a:pt x="156891" y="66350"/>
                        <a:pt x="118270" y="66350"/>
                      </a:cubicBezTo>
                      <a:cubicBezTo>
                        <a:pt x="88702" y="66350"/>
                        <a:pt x="67764" y="72009"/>
                        <a:pt x="42866" y="81063"/>
                      </a:cubicBezTo>
                      <a:lnTo>
                        <a:pt x="23484" y="21928"/>
                      </a:lnTo>
                      <a:cubicBezTo>
                        <a:pt x="53617" y="8630"/>
                        <a:pt x="83185" y="0"/>
                        <a:pt x="129446" y="0"/>
                      </a:cubicBezTo>
                      <a:cubicBezTo>
                        <a:pt x="214045" y="0"/>
                        <a:pt x="251252" y="43856"/>
                        <a:pt x="251252" y="117704"/>
                      </a:cubicBezTo>
                      <a:lnTo>
                        <a:pt x="251252" y="276292"/>
                      </a:lnTo>
                      <a:lnTo>
                        <a:pt x="176273" y="276292"/>
                      </a:lnTo>
                      <a:close/>
                      <a:moveTo>
                        <a:pt x="177970" y="166228"/>
                      </a:moveTo>
                      <a:cubicBezTo>
                        <a:pt x="164672" y="160145"/>
                        <a:pt x="147413" y="156042"/>
                        <a:pt x="128455" y="156042"/>
                      </a:cubicBezTo>
                      <a:cubicBezTo>
                        <a:pt x="95351" y="156042"/>
                        <a:pt x="74979" y="169340"/>
                        <a:pt x="74979" y="193815"/>
                      </a:cubicBezTo>
                      <a:lnTo>
                        <a:pt x="74979" y="194805"/>
                      </a:lnTo>
                      <a:cubicBezTo>
                        <a:pt x="74979" y="215743"/>
                        <a:pt x="92380" y="227909"/>
                        <a:pt x="117279" y="227909"/>
                      </a:cubicBezTo>
                      <a:cubicBezTo>
                        <a:pt x="153496" y="227909"/>
                        <a:pt x="177970" y="207962"/>
                        <a:pt x="177970" y="179951"/>
                      </a:cubicBezTo>
                      <a:lnTo>
                        <a:pt x="177970" y="166228"/>
                      </a:ln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</p:grpSp>
        </p:grpSp>
        <p:grpSp>
          <p:nvGrpSpPr>
            <p:cNvPr id="5" name="Gráfico 4">
              <a:extLst>
                <a:ext uri="{FF2B5EF4-FFF2-40B4-BE49-F238E27FC236}">
                  <a16:creationId xmlns:a16="http://schemas.microsoft.com/office/drawing/2014/main" id="{C0DD639C-CEAA-0BDB-0AFB-42C9A459C252}"/>
                </a:ext>
              </a:extLst>
            </p:cNvPr>
            <p:cNvGrpSpPr/>
            <p:nvPr/>
          </p:nvGrpSpPr>
          <p:grpSpPr>
            <a:xfrm>
              <a:off x="10207280" y="872935"/>
              <a:ext cx="1176844" cy="299034"/>
              <a:chOff x="9856558" y="1145110"/>
              <a:chExt cx="1371842" cy="348583"/>
            </a:xfrm>
            <a:solidFill>
              <a:srgbClr val="F2F1F4"/>
            </a:solidFill>
          </p:grpSpPr>
          <p:sp>
            <p:nvSpPr>
              <p:cNvPr id="13" name="Forma Livre: Forma 12">
                <a:extLst>
                  <a:ext uri="{FF2B5EF4-FFF2-40B4-BE49-F238E27FC236}">
                    <a16:creationId xmlns:a16="http://schemas.microsoft.com/office/drawing/2014/main" id="{27327A88-D0F0-6940-1170-BB7191AB6457}"/>
                  </a:ext>
                </a:extLst>
              </p:cNvPr>
              <p:cNvSpPr/>
              <p:nvPr/>
            </p:nvSpPr>
            <p:spPr>
              <a:xfrm>
                <a:off x="9856558" y="1151051"/>
                <a:ext cx="95351" cy="121240"/>
              </a:xfrm>
              <a:custGeom>
                <a:avLst/>
                <a:gdLst>
                  <a:gd name="connsiteX0" fmla="*/ 54608 w 95351"/>
                  <a:gd name="connsiteY0" fmla="*/ 121240 h 121240"/>
                  <a:gd name="connsiteX1" fmla="*/ 40744 w 95351"/>
                  <a:gd name="connsiteY1" fmla="*/ 121240 h 121240"/>
                  <a:gd name="connsiteX2" fmla="*/ 40744 w 95351"/>
                  <a:gd name="connsiteY2" fmla="*/ 12591 h 121240"/>
                  <a:gd name="connsiteX3" fmla="*/ 0 w 95351"/>
                  <a:gd name="connsiteY3" fmla="*/ 12591 h 121240"/>
                  <a:gd name="connsiteX4" fmla="*/ 0 w 95351"/>
                  <a:gd name="connsiteY4" fmla="*/ 0 h 121240"/>
                  <a:gd name="connsiteX5" fmla="*/ 95351 w 95351"/>
                  <a:gd name="connsiteY5" fmla="*/ 0 h 121240"/>
                  <a:gd name="connsiteX6" fmla="*/ 95351 w 95351"/>
                  <a:gd name="connsiteY6" fmla="*/ 12591 h 121240"/>
                  <a:gd name="connsiteX7" fmla="*/ 54608 w 95351"/>
                  <a:gd name="connsiteY7" fmla="*/ 12591 h 121240"/>
                  <a:gd name="connsiteX8" fmla="*/ 54608 w 95351"/>
                  <a:gd name="connsiteY8" fmla="*/ 121240 h 121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351" h="121240">
                    <a:moveTo>
                      <a:pt x="54608" y="121240"/>
                    </a:moveTo>
                    <a:lnTo>
                      <a:pt x="40744" y="121240"/>
                    </a:lnTo>
                    <a:lnTo>
                      <a:pt x="40744" y="12591"/>
                    </a:lnTo>
                    <a:lnTo>
                      <a:pt x="0" y="12591"/>
                    </a:lnTo>
                    <a:lnTo>
                      <a:pt x="0" y="0"/>
                    </a:lnTo>
                    <a:lnTo>
                      <a:pt x="95351" y="0"/>
                    </a:lnTo>
                    <a:lnTo>
                      <a:pt x="95351" y="12591"/>
                    </a:lnTo>
                    <a:lnTo>
                      <a:pt x="54608" y="12591"/>
                    </a:lnTo>
                    <a:lnTo>
                      <a:pt x="54608" y="12124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4" name="Forma Livre: Forma 13">
                <a:extLst>
                  <a:ext uri="{FF2B5EF4-FFF2-40B4-BE49-F238E27FC236}">
                    <a16:creationId xmlns:a16="http://schemas.microsoft.com/office/drawing/2014/main" id="{DBC0236D-A2F8-E323-2ADB-0F96D4D2DD24}"/>
                  </a:ext>
                </a:extLst>
              </p:cNvPr>
              <p:cNvSpPr/>
              <p:nvPr/>
            </p:nvSpPr>
            <p:spPr>
              <a:xfrm>
                <a:off x="9947807" y="1180760"/>
                <a:ext cx="93512" cy="93653"/>
              </a:xfrm>
              <a:custGeom>
                <a:avLst/>
                <a:gdLst>
                  <a:gd name="connsiteX0" fmla="*/ 46402 w 93512"/>
                  <a:gd name="connsiteY0" fmla="*/ 93654 h 93653"/>
                  <a:gd name="connsiteX1" fmla="*/ 0 w 93512"/>
                  <a:gd name="connsiteY1" fmla="*/ 46968 h 93653"/>
                  <a:gd name="connsiteX2" fmla="*/ 46827 w 93512"/>
                  <a:gd name="connsiteY2" fmla="*/ 0 h 93653"/>
                  <a:gd name="connsiteX3" fmla="*/ 93512 w 93512"/>
                  <a:gd name="connsiteY3" fmla="*/ 46685 h 93653"/>
                  <a:gd name="connsiteX4" fmla="*/ 46544 w 93512"/>
                  <a:gd name="connsiteY4" fmla="*/ 93654 h 93653"/>
                  <a:gd name="connsiteX5" fmla="*/ 46402 w 93512"/>
                  <a:gd name="connsiteY5" fmla="*/ 11884 h 93653"/>
                  <a:gd name="connsiteX6" fmla="*/ 13581 w 93512"/>
                  <a:gd name="connsiteY6" fmla="*/ 46685 h 93653"/>
                  <a:gd name="connsiteX7" fmla="*/ 46685 w 93512"/>
                  <a:gd name="connsiteY7" fmla="*/ 81629 h 93653"/>
                  <a:gd name="connsiteX8" fmla="*/ 79648 w 93512"/>
                  <a:gd name="connsiteY8" fmla="*/ 46968 h 93653"/>
                  <a:gd name="connsiteX9" fmla="*/ 46402 w 93512"/>
                  <a:gd name="connsiteY9" fmla="*/ 11742 h 9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512" h="93653">
                    <a:moveTo>
                      <a:pt x="46402" y="93654"/>
                    </a:moveTo>
                    <a:cubicBezTo>
                      <a:pt x="19523" y="93654"/>
                      <a:pt x="0" y="72575"/>
                      <a:pt x="0" y="46968"/>
                    </a:cubicBezTo>
                    <a:cubicBezTo>
                      <a:pt x="0" y="21362"/>
                      <a:pt x="19806" y="0"/>
                      <a:pt x="46827" y="0"/>
                    </a:cubicBezTo>
                    <a:cubicBezTo>
                      <a:pt x="73848" y="0"/>
                      <a:pt x="93512" y="21079"/>
                      <a:pt x="93512" y="46685"/>
                    </a:cubicBezTo>
                    <a:cubicBezTo>
                      <a:pt x="93512" y="72292"/>
                      <a:pt x="73565" y="93654"/>
                      <a:pt x="46544" y="93654"/>
                    </a:cubicBezTo>
                    <a:close/>
                    <a:moveTo>
                      <a:pt x="46402" y="11884"/>
                    </a:moveTo>
                    <a:cubicBezTo>
                      <a:pt x="27021" y="11884"/>
                      <a:pt x="13581" y="27304"/>
                      <a:pt x="13581" y="46685"/>
                    </a:cubicBezTo>
                    <a:cubicBezTo>
                      <a:pt x="13581" y="66067"/>
                      <a:pt x="27728" y="81629"/>
                      <a:pt x="46685" y="81629"/>
                    </a:cubicBezTo>
                    <a:cubicBezTo>
                      <a:pt x="65642" y="81629"/>
                      <a:pt x="79648" y="66208"/>
                      <a:pt x="79648" y="46968"/>
                    </a:cubicBezTo>
                    <a:cubicBezTo>
                      <a:pt x="79648" y="27728"/>
                      <a:pt x="65218" y="11742"/>
                      <a:pt x="46402" y="11742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52341FAB-61F3-FF28-7311-27E645688E93}"/>
                  </a:ext>
                </a:extLst>
              </p:cNvPr>
              <p:cNvSpPr/>
              <p:nvPr/>
            </p:nvSpPr>
            <p:spPr>
              <a:xfrm>
                <a:off x="10059851" y="1145817"/>
                <a:ext cx="90541" cy="128455"/>
              </a:xfrm>
              <a:custGeom>
                <a:avLst/>
                <a:gdLst>
                  <a:gd name="connsiteX0" fmla="*/ 77243 w 90541"/>
                  <a:gd name="connsiteY0" fmla="*/ 126475 h 128455"/>
                  <a:gd name="connsiteX1" fmla="*/ 77243 w 90541"/>
                  <a:gd name="connsiteY1" fmla="*/ 108508 h 128455"/>
                  <a:gd name="connsiteX2" fmla="*/ 42866 w 90541"/>
                  <a:gd name="connsiteY2" fmla="*/ 128455 h 128455"/>
                  <a:gd name="connsiteX3" fmla="*/ 0 w 90541"/>
                  <a:gd name="connsiteY3" fmla="*/ 81770 h 128455"/>
                  <a:gd name="connsiteX4" fmla="*/ 42866 w 90541"/>
                  <a:gd name="connsiteY4" fmla="*/ 34943 h 128455"/>
                  <a:gd name="connsiteX5" fmla="*/ 77243 w 90541"/>
                  <a:gd name="connsiteY5" fmla="*/ 54042 h 128455"/>
                  <a:gd name="connsiteX6" fmla="*/ 77243 w 90541"/>
                  <a:gd name="connsiteY6" fmla="*/ 0 h 128455"/>
                  <a:gd name="connsiteX7" fmla="*/ 90541 w 90541"/>
                  <a:gd name="connsiteY7" fmla="*/ 0 h 128455"/>
                  <a:gd name="connsiteX8" fmla="*/ 90541 w 90541"/>
                  <a:gd name="connsiteY8" fmla="*/ 126475 h 128455"/>
                  <a:gd name="connsiteX9" fmla="*/ 77243 w 90541"/>
                  <a:gd name="connsiteY9" fmla="*/ 126475 h 128455"/>
                  <a:gd name="connsiteX10" fmla="*/ 45412 w 90541"/>
                  <a:gd name="connsiteY10" fmla="*/ 46968 h 128455"/>
                  <a:gd name="connsiteX11" fmla="*/ 13864 w 90541"/>
                  <a:gd name="connsiteY11" fmla="*/ 81629 h 128455"/>
                  <a:gd name="connsiteX12" fmla="*/ 45412 w 90541"/>
                  <a:gd name="connsiteY12" fmla="*/ 116430 h 128455"/>
                  <a:gd name="connsiteX13" fmla="*/ 77809 w 90541"/>
                  <a:gd name="connsiteY13" fmla="*/ 81629 h 128455"/>
                  <a:gd name="connsiteX14" fmla="*/ 45412 w 90541"/>
                  <a:gd name="connsiteY14" fmla="*/ 46968 h 128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541" h="128455">
                    <a:moveTo>
                      <a:pt x="77243" y="126475"/>
                    </a:moveTo>
                    <a:lnTo>
                      <a:pt x="77243" y="108508"/>
                    </a:lnTo>
                    <a:cubicBezTo>
                      <a:pt x="70028" y="119260"/>
                      <a:pt x="59418" y="128455"/>
                      <a:pt x="42866" y="128455"/>
                    </a:cubicBezTo>
                    <a:cubicBezTo>
                      <a:pt x="21362" y="128455"/>
                      <a:pt x="0" y="111479"/>
                      <a:pt x="0" y="81770"/>
                    </a:cubicBezTo>
                    <a:cubicBezTo>
                      <a:pt x="0" y="52061"/>
                      <a:pt x="21362" y="34943"/>
                      <a:pt x="42866" y="34943"/>
                    </a:cubicBezTo>
                    <a:cubicBezTo>
                      <a:pt x="59559" y="34943"/>
                      <a:pt x="70311" y="43997"/>
                      <a:pt x="77243" y="54042"/>
                    </a:cubicBezTo>
                    <a:lnTo>
                      <a:pt x="77243" y="0"/>
                    </a:lnTo>
                    <a:lnTo>
                      <a:pt x="90541" y="0"/>
                    </a:lnTo>
                    <a:lnTo>
                      <a:pt x="90541" y="126475"/>
                    </a:lnTo>
                    <a:lnTo>
                      <a:pt x="77243" y="126475"/>
                    </a:lnTo>
                    <a:close/>
                    <a:moveTo>
                      <a:pt x="45412" y="46968"/>
                    </a:moveTo>
                    <a:cubicBezTo>
                      <a:pt x="28153" y="46968"/>
                      <a:pt x="13864" y="59842"/>
                      <a:pt x="13864" y="81629"/>
                    </a:cubicBezTo>
                    <a:cubicBezTo>
                      <a:pt x="13864" y="103415"/>
                      <a:pt x="28436" y="116430"/>
                      <a:pt x="45412" y="116430"/>
                    </a:cubicBezTo>
                    <a:cubicBezTo>
                      <a:pt x="62389" y="116430"/>
                      <a:pt x="77809" y="102566"/>
                      <a:pt x="77809" y="81629"/>
                    </a:cubicBezTo>
                    <a:cubicBezTo>
                      <a:pt x="77809" y="60691"/>
                      <a:pt x="62106" y="46968"/>
                      <a:pt x="45412" y="46968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9490F268-8A2E-23DB-E115-46EF15DBA1B1}"/>
                  </a:ext>
                </a:extLst>
              </p:cNvPr>
              <p:cNvSpPr/>
              <p:nvPr/>
            </p:nvSpPr>
            <p:spPr>
              <a:xfrm>
                <a:off x="10173594" y="1181468"/>
                <a:ext cx="78657" cy="92663"/>
              </a:xfrm>
              <a:custGeom>
                <a:avLst/>
                <a:gdLst>
                  <a:gd name="connsiteX0" fmla="*/ 11884 w 78657"/>
                  <a:gd name="connsiteY0" fmla="*/ 18391 h 92663"/>
                  <a:gd name="connsiteX1" fmla="*/ 7922 w 78657"/>
                  <a:gd name="connsiteY1" fmla="*/ 7498 h 92663"/>
                  <a:gd name="connsiteX2" fmla="*/ 40461 w 78657"/>
                  <a:gd name="connsiteY2" fmla="*/ 0 h 92663"/>
                  <a:gd name="connsiteX3" fmla="*/ 78658 w 78657"/>
                  <a:gd name="connsiteY3" fmla="*/ 36075 h 92663"/>
                  <a:gd name="connsiteX4" fmla="*/ 78658 w 78657"/>
                  <a:gd name="connsiteY4" fmla="*/ 90824 h 92663"/>
                  <a:gd name="connsiteX5" fmla="*/ 65784 w 78657"/>
                  <a:gd name="connsiteY5" fmla="*/ 90824 h 92663"/>
                  <a:gd name="connsiteX6" fmla="*/ 65784 w 78657"/>
                  <a:gd name="connsiteY6" fmla="*/ 77243 h 92663"/>
                  <a:gd name="connsiteX7" fmla="*/ 33387 w 78657"/>
                  <a:gd name="connsiteY7" fmla="*/ 92663 h 92663"/>
                  <a:gd name="connsiteX8" fmla="*/ 0 w 78657"/>
                  <a:gd name="connsiteY8" fmla="*/ 64652 h 92663"/>
                  <a:gd name="connsiteX9" fmla="*/ 38339 w 78657"/>
                  <a:gd name="connsiteY9" fmla="*/ 35509 h 92663"/>
                  <a:gd name="connsiteX10" fmla="*/ 65925 w 78657"/>
                  <a:gd name="connsiteY10" fmla="*/ 39329 h 92663"/>
                  <a:gd name="connsiteX11" fmla="*/ 65925 w 78657"/>
                  <a:gd name="connsiteY11" fmla="*/ 36217 h 92663"/>
                  <a:gd name="connsiteX12" fmla="*/ 39187 w 78657"/>
                  <a:gd name="connsiteY12" fmla="*/ 11742 h 92663"/>
                  <a:gd name="connsiteX13" fmla="*/ 12025 w 78657"/>
                  <a:gd name="connsiteY13" fmla="*/ 18391 h 92663"/>
                  <a:gd name="connsiteX14" fmla="*/ 13440 w 78657"/>
                  <a:gd name="connsiteY14" fmla="*/ 64086 h 92663"/>
                  <a:gd name="connsiteX15" fmla="*/ 35934 w 78657"/>
                  <a:gd name="connsiteY15" fmla="*/ 82053 h 92663"/>
                  <a:gd name="connsiteX16" fmla="*/ 65925 w 78657"/>
                  <a:gd name="connsiteY16" fmla="*/ 57862 h 92663"/>
                  <a:gd name="connsiteX17" fmla="*/ 65925 w 78657"/>
                  <a:gd name="connsiteY17" fmla="*/ 49232 h 92663"/>
                  <a:gd name="connsiteX18" fmla="*/ 39612 w 78657"/>
                  <a:gd name="connsiteY18" fmla="*/ 45412 h 92663"/>
                  <a:gd name="connsiteX19" fmla="*/ 13440 w 78657"/>
                  <a:gd name="connsiteY19" fmla="*/ 64086 h 9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657" h="92663">
                    <a:moveTo>
                      <a:pt x="11884" y="18391"/>
                    </a:moveTo>
                    <a:lnTo>
                      <a:pt x="7922" y="7498"/>
                    </a:lnTo>
                    <a:cubicBezTo>
                      <a:pt x="17825" y="2971"/>
                      <a:pt x="27445" y="0"/>
                      <a:pt x="40461" y="0"/>
                    </a:cubicBezTo>
                    <a:cubicBezTo>
                      <a:pt x="64935" y="0"/>
                      <a:pt x="78658" y="12449"/>
                      <a:pt x="78658" y="36075"/>
                    </a:cubicBezTo>
                    <a:lnTo>
                      <a:pt x="78658" y="90824"/>
                    </a:lnTo>
                    <a:lnTo>
                      <a:pt x="65784" y="90824"/>
                    </a:lnTo>
                    <a:lnTo>
                      <a:pt x="65784" y="77243"/>
                    </a:lnTo>
                    <a:cubicBezTo>
                      <a:pt x="59559" y="85448"/>
                      <a:pt x="49090" y="92663"/>
                      <a:pt x="33387" y="92663"/>
                    </a:cubicBezTo>
                    <a:cubicBezTo>
                      <a:pt x="16694" y="92663"/>
                      <a:pt x="0" y="83326"/>
                      <a:pt x="0" y="64652"/>
                    </a:cubicBezTo>
                    <a:cubicBezTo>
                      <a:pt x="0" y="45978"/>
                      <a:pt x="15562" y="35509"/>
                      <a:pt x="38339" y="35509"/>
                    </a:cubicBezTo>
                    <a:cubicBezTo>
                      <a:pt x="49798" y="35509"/>
                      <a:pt x="57862" y="37065"/>
                      <a:pt x="65925" y="39329"/>
                    </a:cubicBezTo>
                    <a:lnTo>
                      <a:pt x="65925" y="36217"/>
                    </a:lnTo>
                    <a:cubicBezTo>
                      <a:pt x="65925" y="20089"/>
                      <a:pt x="56022" y="11742"/>
                      <a:pt x="39187" y="11742"/>
                    </a:cubicBezTo>
                    <a:cubicBezTo>
                      <a:pt x="28577" y="11742"/>
                      <a:pt x="20230" y="14571"/>
                      <a:pt x="12025" y="18391"/>
                    </a:cubicBezTo>
                    <a:close/>
                    <a:moveTo>
                      <a:pt x="13440" y="64086"/>
                    </a:moveTo>
                    <a:cubicBezTo>
                      <a:pt x="13440" y="75545"/>
                      <a:pt x="23909" y="82053"/>
                      <a:pt x="35934" y="82053"/>
                    </a:cubicBezTo>
                    <a:cubicBezTo>
                      <a:pt x="52344" y="82053"/>
                      <a:pt x="65925" y="72009"/>
                      <a:pt x="65925" y="57862"/>
                    </a:cubicBezTo>
                    <a:lnTo>
                      <a:pt x="65925" y="49232"/>
                    </a:lnTo>
                    <a:cubicBezTo>
                      <a:pt x="59276" y="47393"/>
                      <a:pt x="50505" y="45412"/>
                      <a:pt x="39612" y="45412"/>
                    </a:cubicBezTo>
                    <a:cubicBezTo>
                      <a:pt x="22777" y="45412"/>
                      <a:pt x="13440" y="52627"/>
                      <a:pt x="13440" y="64086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54860159-551C-53C3-FDB3-B68932BB1B7F}"/>
                  </a:ext>
                </a:extLst>
              </p:cNvPr>
              <p:cNvSpPr/>
              <p:nvPr/>
            </p:nvSpPr>
            <p:spPr>
              <a:xfrm>
                <a:off x="10273189" y="1181468"/>
                <a:ext cx="69037" cy="92804"/>
              </a:xfrm>
              <a:custGeom>
                <a:avLst/>
                <a:gdLst>
                  <a:gd name="connsiteX0" fmla="*/ 37065 w 69037"/>
                  <a:gd name="connsiteY0" fmla="*/ 92522 h 92804"/>
                  <a:gd name="connsiteX1" fmla="*/ 0 w 69037"/>
                  <a:gd name="connsiteY1" fmla="*/ 79365 h 92804"/>
                  <a:gd name="connsiteX2" fmla="*/ 6791 w 69037"/>
                  <a:gd name="connsiteY2" fmla="*/ 69887 h 92804"/>
                  <a:gd name="connsiteX3" fmla="*/ 37773 w 69037"/>
                  <a:gd name="connsiteY3" fmla="*/ 81346 h 92804"/>
                  <a:gd name="connsiteX4" fmla="*/ 56305 w 69037"/>
                  <a:gd name="connsiteY4" fmla="*/ 67199 h 92804"/>
                  <a:gd name="connsiteX5" fmla="*/ 56305 w 69037"/>
                  <a:gd name="connsiteY5" fmla="*/ 66916 h 92804"/>
                  <a:gd name="connsiteX6" fmla="*/ 33953 w 69037"/>
                  <a:gd name="connsiteY6" fmla="*/ 51212 h 92804"/>
                  <a:gd name="connsiteX7" fmla="*/ 4386 w 69037"/>
                  <a:gd name="connsiteY7" fmla="*/ 25889 h 92804"/>
                  <a:gd name="connsiteX8" fmla="*/ 4386 w 69037"/>
                  <a:gd name="connsiteY8" fmla="*/ 25606 h 92804"/>
                  <a:gd name="connsiteX9" fmla="*/ 34943 w 69037"/>
                  <a:gd name="connsiteY9" fmla="*/ 0 h 92804"/>
                  <a:gd name="connsiteX10" fmla="*/ 67199 w 69037"/>
                  <a:gd name="connsiteY10" fmla="*/ 9903 h 92804"/>
                  <a:gd name="connsiteX11" fmla="*/ 61115 w 69037"/>
                  <a:gd name="connsiteY11" fmla="*/ 19947 h 92804"/>
                  <a:gd name="connsiteX12" fmla="*/ 34660 w 69037"/>
                  <a:gd name="connsiteY12" fmla="*/ 11318 h 92804"/>
                  <a:gd name="connsiteX13" fmla="*/ 17259 w 69037"/>
                  <a:gd name="connsiteY13" fmla="*/ 24333 h 92804"/>
                  <a:gd name="connsiteX14" fmla="*/ 17259 w 69037"/>
                  <a:gd name="connsiteY14" fmla="*/ 24616 h 92804"/>
                  <a:gd name="connsiteX15" fmla="*/ 40319 w 69037"/>
                  <a:gd name="connsiteY15" fmla="*/ 40036 h 92804"/>
                  <a:gd name="connsiteX16" fmla="*/ 69038 w 69037"/>
                  <a:gd name="connsiteY16" fmla="*/ 65642 h 92804"/>
                  <a:gd name="connsiteX17" fmla="*/ 69038 w 69037"/>
                  <a:gd name="connsiteY17" fmla="*/ 65925 h 92804"/>
                  <a:gd name="connsiteX18" fmla="*/ 37207 w 69037"/>
                  <a:gd name="connsiteY18" fmla="*/ 92805 h 9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9037" h="92804">
                    <a:moveTo>
                      <a:pt x="37065" y="92522"/>
                    </a:moveTo>
                    <a:cubicBezTo>
                      <a:pt x="24192" y="92522"/>
                      <a:pt x="10044" y="87429"/>
                      <a:pt x="0" y="79365"/>
                    </a:cubicBezTo>
                    <a:lnTo>
                      <a:pt x="6791" y="69887"/>
                    </a:lnTo>
                    <a:cubicBezTo>
                      <a:pt x="16552" y="77102"/>
                      <a:pt x="27304" y="81346"/>
                      <a:pt x="37773" y="81346"/>
                    </a:cubicBezTo>
                    <a:cubicBezTo>
                      <a:pt x="48242" y="81346"/>
                      <a:pt x="56305" y="75828"/>
                      <a:pt x="56305" y="67199"/>
                    </a:cubicBezTo>
                    <a:lnTo>
                      <a:pt x="56305" y="66916"/>
                    </a:lnTo>
                    <a:cubicBezTo>
                      <a:pt x="56305" y="57862"/>
                      <a:pt x="45695" y="54466"/>
                      <a:pt x="33953" y="51212"/>
                    </a:cubicBezTo>
                    <a:cubicBezTo>
                      <a:pt x="19947" y="47251"/>
                      <a:pt x="4386" y="42441"/>
                      <a:pt x="4386" y="25889"/>
                    </a:cubicBezTo>
                    <a:lnTo>
                      <a:pt x="4386" y="25606"/>
                    </a:lnTo>
                    <a:cubicBezTo>
                      <a:pt x="4386" y="10186"/>
                      <a:pt x="17259" y="0"/>
                      <a:pt x="34943" y="0"/>
                    </a:cubicBezTo>
                    <a:cubicBezTo>
                      <a:pt x="45837" y="0"/>
                      <a:pt x="58003" y="3820"/>
                      <a:pt x="67199" y="9903"/>
                    </a:cubicBezTo>
                    <a:lnTo>
                      <a:pt x="61115" y="19947"/>
                    </a:lnTo>
                    <a:cubicBezTo>
                      <a:pt x="52769" y="14571"/>
                      <a:pt x="43290" y="11318"/>
                      <a:pt x="34660" y="11318"/>
                    </a:cubicBezTo>
                    <a:cubicBezTo>
                      <a:pt x="24050" y="11318"/>
                      <a:pt x="17259" y="16835"/>
                      <a:pt x="17259" y="24333"/>
                    </a:cubicBezTo>
                    <a:lnTo>
                      <a:pt x="17259" y="24616"/>
                    </a:lnTo>
                    <a:cubicBezTo>
                      <a:pt x="17259" y="33104"/>
                      <a:pt x="28294" y="36358"/>
                      <a:pt x="40319" y="40036"/>
                    </a:cubicBezTo>
                    <a:cubicBezTo>
                      <a:pt x="54183" y="44139"/>
                      <a:pt x="69038" y="49515"/>
                      <a:pt x="69038" y="65642"/>
                    </a:cubicBezTo>
                    <a:lnTo>
                      <a:pt x="69038" y="65925"/>
                    </a:lnTo>
                    <a:cubicBezTo>
                      <a:pt x="69038" y="82902"/>
                      <a:pt x="55032" y="92805"/>
                      <a:pt x="37207" y="9280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id="{70D84048-E3E2-98CE-7C08-01E4825DE602}"/>
                  </a:ext>
                </a:extLst>
              </p:cNvPr>
              <p:cNvSpPr/>
              <p:nvPr/>
            </p:nvSpPr>
            <p:spPr>
              <a:xfrm>
                <a:off x="10412114" y="1181468"/>
                <a:ext cx="78657" cy="92663"/>
              </a:xfrm>
              <a:custGeom>
                <a:avLst/>
                <a:gdLst>
                  <a:gd name="connsiteX0" fmla="*/ 12025 w 78657"/>
                  <a:gd name="connsiteY0" fmla="*/ 18391 h 92663"/>
                  <a:gd name="connsiteX1" fmla="*/ 8064 w 78657"/>
                  <a:gd name="connsiteY1" fmla="*/ 7498 h 92663"/>
                  <a:gd name="connsiteX2" fmla="*/ 40602 w 78657"/>
                  <a:gd name="connsiteY2" fmla="*/ 0 h 92663"/>
                  <a:gd name="connsiteX3" fmla="*/ 78658 w 78657"/>
                  <a:gd name="connsiteY3" fmla="*/ 36075 h 92663"/>
                  <a:gd name="connsiteX4" fmla="*/ 78658 w 78657"/>
                  <a:gd name="connsiteY4" fmla="*/ 90824 h 92663"/>
                  <a:gd name="connsiteX5" fmla="*/ 65784 w 78657"/>
                  <a:gd name="connsiteY5" fmla="*/ 90824 h 92663"/>
                  <a:gd name="connsiteX6" fmla="*/ 65784 w 78657"/>
                  <a:gd name="connsiteY6" fmla="*/ 77243 h 92663"/>
                  <a:gd name="connsiteX7" fmla="*/ 33387 w 78657"/>
                  <a:gd name="connsiteY7" fmla="*/ 92663 h 92663"/>
                  <a:gd name="connsiteX8" fmla="*/ 0 w 78657"/>
                  <a:gd name="connsiteY8" fmla="*/ 64652 h 92663"/>
                  <a:gd name="connsiteX9" fmla="*/ 38339 w 78657"/>
                  <a:gd name="connsiteY9" fmla="*/ 35509 h 92663"/>
                  <a:gd name="connsiteX10" fmla="*/ 65925 w 78657"/>
                  <a:gd name="connsiteY10" fmla="*/ 39329 h 92663"/>
                  <a:gd name="connsiteX11" fmla="*/ 65925 w 78657"/>
                  <a:gd name="connsiteY11" fmla="*/ 36217 h 92663"/>
                  <a:gd name="connsiteX12" fmla="*/ 39187 w 78657"/>
                  <a:gd name="connsiteY12" fmla="*/ 11742 h 92663"/>
                  <a:gd name="connsiteX13" fmla="*/ 12025 w 78657"/>
                  <a:gd name="connsiteY13" fmla="*/ 18391 h 92663"/>
                  <a:gd name="connsiteX14" fmla="*/ 13581 w 78657"/>
                  <a:gd name="connsiteY14" fmla="*/ 64086 h 92663"/>
                  <a:gd name="connsiteX15" fmla="*/ 36075 w 78657"/>
                  <a:gd name="connsiteY15" fmla="*/ 82053 h 92663"/>
                  <a:gd name="connsiteX16" fmla="*/ 66067 w 78657"/>
                  <a:gd name="connsiteY16" fmla="*/ 57862 h 92663"/>
                  <a:gd name="connsiteX17" fmla="*/ 66067 w 78657"/>
                  <a:gd name="connsiteY17" fmla="*/ 49232 h 92663"/>
                  <a:gd name="connsiteX18" fmla="*/ 39753 w 78657"/>
                  <a:gd name="connsiteY18" fmla="*/ 45412 h 92663"/>
                  <a:gd name="connsiteX19" fmla="*/ 13581 w 78657"/>
                  <a:gd name="connsiteY19" fmla="*/ 64086 h 9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657" h="92663">
                    <a:moveTo>
                      <a:pt x="12025" y="18391"/>
                    </a:moveTo>
                    <a:lnTo>
                      <a:pt x="8064" y="7498"/>
                    </a:lnTo>
                    <a:cubicBezTo>
                      <a:pt x="17967" y="2971"/>
                      <a:pt x="27587" y="0"/>
                      <a:pt x="40602" y="0"/>
                    </a:cubicBezTo>
                    <a:cubicBezTo>
                      <a:pt x="65077" y="0"/>
                      <a:pt x="78658" y="12449"/>
                      <a:pt x="78658" y="36075"/>
                    </a:cubicBezTo>
                    <a:lnTo>
                      <a:pt x="78658" y="90824"/>
                    </a:lnTo>
                    <a:lnTo>
                      <a:pt x="65784" y="90824"/>
                    </a:lnTo>
                    <a:lnTo>
                      <a:pt x="65784" y="77243"/>
                    </a:lnTo>
                    <a:cubicBezTo>
                      <a:pt x="59559" y="85448"/>
                      <a:pt x="49090" y="92663"/>
                      <a:pt x="33387" y="92663"/>
                    </a:cubicBezTo>
                    <a:cubicBezTo>
                      <a:pt x="16694" y="92663"/>
                      <a:pt x="0" y="83326"/>
                      <a:pt x="0" y="64652"/>
                    </a:cubicBezTo>
                    <a:cubicBezTo>
                      <a:pt x="0" y="45978"/>
                      <a:pt x="15562" y="35509"/>
                      <a:pt x="38339" y="35509"/>
                    </a:cubicBezTo>
                    <a:cubicBezTo>
                      <a:pt x="49798" y="35509"/>
                      <a:pt x="57862" y="37065"/>
                      <a:pt x="65925" y="39329"/>
                    </a:cubicBezTo>
                    <a:lnTo>
                      <a:pt x="65925" y="36217"/>
                    </a:lnTo>
                    <a:cubicBezTo>
                      <a:pt x="65925" y="20089"/>
                      <a:pt x="56022" y="11742"/>
                      <a:pt x="39187" y="11742"/>
                    </a:cubicBezTo>
                    <a:cubicBezTo>
                      <a:pt x="28577" y="11742"/>
                      <a:pt x="20230" y="14571"/>
                      <a:pt x="12025" y="18391"/>
                    </a:cubicBezTo>
                    <a:close/>
                    <a:moveTo>
                      <a:pt x="13581" y="64086"/>
                    </a:moveTo>
                    <a:cubicBezTo>
                      <a:pt x="13581" y="75545"/>
                      <a:pt x="24050" y="82053"/>
                      <a:pt x="36075" y="82053"/>
                    </a:cubicBezTo>
                    <a:cubicBezTo>
                      <a:pt x="52486" y="82053"/>
                      <a:pt x="66067" y="72009"/>
                      <a:pt x="66067" y="57862"/>
                    </a:cubicBezTo>
                    <a:lnTo>
                      <a:pt x="66067" y="49232"/>
                    </a:lnTo>
                    <a:cubicBezTo>
                      <a:pt x="59418" y="47393"/>
                      <a:pt x="50647" y="45412"/>
                      <a:pt x="39753" y="45412"/>
                    </a:cubicBezTo>
                    <a:cubicBezTo>
                      <a:pt x="22918" y="45412"/>
                      <a:pt x="13581" y="52627"/>
                      <a:pt x="13581" y="64086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id="{9B2B8CEF-A462-BBC9-E650-937A3AF059DF}"/>
                  </a:ext>
                </a:extLst>
              </p:cNvPr>
              <p:cNvSpPr/>
              <p:nvPr/>
            </p:nvSpPr>
            <p:spPr>
              <a:xfrm>
                <a:off x="10511851" y="1181468"/>
                <a:ext cx="69179" cy="92804"/>
              </a:xfrm>
              <a:custGeom>
                <a:avLst/>
                <a:gdLst>
                  <a:gd name="connsiteX0" fmla="*/ 37065 w 69179"/>
                  <a:gd name="connsiteY0" fmla="*/ 92522 h 92804"/>
                  <a:gd name="connsiteX1" fmla="*/ 0 w 69179"/>
                  <a:gd name="connsiteY1" fmla="*/ 79365 h 92804"/>
                  <a:gd name="connsiteX2" fmla="*/ 6791 w 69179"/>
                  <a:gd name="connsiteY2" fmla="*/ 69887 h 92804"/>
                  <a:gd name="connsiteX3" fmla="*/ 37773 w 69179"/>
                  <a:gd name="connsiteY3" fmla="*/ 81346 h 92804"/>
                  <a:gd name="connsiteX4" fmla="*/ 56305 w 69179"/>
                  <a:gd name="connsiteY4" fmla="*/ 67199 h 92804"/>
                  <a:gd name="connsiteX5" fmla="*/ 56305 w 69179"/>
                  <a:gd name="connsiteY5" fmla="*/ 66916 h 92804"/>
                  <a:gd name="connsiteX6" fmla="*/ 33953 w 69179"/>
                  <a:gd name="connsiteY6" fmla="*/ 51212 h 92804"/>
                  <a:gd name="connsiteX7" fmla="*/ 4386 w 69179"/>
                  <a:gd name="connsiteY7" fmla="*/ 25889 h 92804"/>
                  <a:gd name="connsiteX8" fmla="*/ 4386 w 69179"/>
                  <a:gd name="connsiteY8" fmla="*/ 25606 h 92804"/>
                  <a:gd name="connsiteX9" fmla="*/ 34943 w 69179"/>
                  <a:gd name="connsiteY9" fmla="*/ 0 h 92804"/>
                  <a:gd name="connsiteX10" fmla="*/ 67199 w 69179"/>
                  <a:gd name="connsiteY10" fmla="*/ 9903 h 92804"/>
                  <a:gd name="connsiteX11" fmla="*/ 61115 w 69179"/>
                  <a:gd name="connsiteY11" fmla="*/ 19947 h 92804"/>
                  <a:gd name="connsiteX12" fmla="*/ 34660 w 69179"/>
                  <a:gd name="connsiteY12" fmla="*/ 11318 h 92804"/>
                  <a:gd name="connsiteX13" fmla="*/ 17401 w 69179"/>
                  <a:gd name="connsiteY13" fmla="*/ 24333 h 92804"/>
                  <a:gd name="connsiteX14" fmla="*/ 17401 w 69179"/>
                  <a:gd name="connsiteY14" fmla="*/ 24616 h 92804"/>
                  <a:gd name="connsiteX15" fmla="*/ 40461 w 69179"/>
                  <a:gd name="connsiteY15" fmla="*/ 40036 h 92804"/>
                  <a:gd name="connsiteX16" fmla="*/ 69179 w 69179"/>
                  <a:gd name="connsiteY16" fmla="*/ 65642 h 92804"/>
                  <a:gd name="connsiteX17" fmla="*/ 69179 w 69179"/>
                  <a:gd name="connsiteY17" fmla="*/ 65925 h 92804"/>
                  <a:gd name="connsiteX18" fmla="*/ 37348 w 69179"/>
                  <a:gd name="connsiteY18" fmla="*/ 92805 h 9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9179" h="92804">
                    <a:moveTo>
                      <a:pt x="37065" y="92522"/>
                    </a:moveTo>
                    <a:cubicBezTo>
                      <a:pt x="24191" y="92522"/>
                      <a:pt x="10044" y="87429"/>
                      <a:pt x="0" y="79365"/>
                    </a:cubicBezTo>
                    <a:lnTo>
                      <a:pt x="6791" y="69887"/>
                    </a:lnTo>
                    <a:cubicBezTo>
                      <a:pt x="16552" y="77102"/>
                      <a:pt x="27304" y="81346"/>
                      <a:pt x="37773" y="81346"/>
                    </a:cubicBezTo>
                    <a:cubicBezTo>
                      <a:pt x="48242" y="81346"/>
                      <a:pt x="56305" y="75828"/>
                      <a:pt x="56305" y="67199"/>
                    </a:cubicBezTo>
                    <a:lnTo>
                      <a:pt x="56305" y="66916"/>
                    </a:lnTo>
                    <a:cubicBezTo>
                      <a:pt x="56305" y="57862"/>
                      <a:pt x="45695" y="54466"/>
                      <a:pt x="33953" y="51212"/>
                    </a:cubicBezTo>
                    <a:cubicBezTo>
                      <a:pt x="19947" y="47251"/>
                      <a:pt x="4386" y="42441"/>
                      <a:pt x="4386" y="25889"/>
                    </a:cubicBezTo>
                    <a:lnTo>
                      <a:pt x="4386" y="25606"/>
                    </a:lnTo>
                    <a:cubicBezTo>
                      <a:pt x="4386" y="10186"/>
                      <a:pt x="17259" y="0"/>
                      <a:pt x="34943" y="0"/>
                    </a:cubicBezTo>
                    <a:cubicBezTo>
                      <a:pt x="45837" y="0"/>
                      <a:pt x="58003" y="3820"/>
                      <a:pt x="67199" y="9903"/>
                    </a:cubicBezTo>
                    <a:lnTo>
                      <a:pt x="61115" y="19947"/>
                    </a:lnTo>
                    <a:cubicBezTo>
                      <a:pt x="52769" y="14571"/>
                      <a:pt x="43290" y="11318"/>
                      <a:pt x="34660" y="11318"/>
                    </a:cubicBezTo>
                    <a:cubicBezTo>
                      <a:pt x="24050" y="11318"/>
                      <a:pt x="17401" y="16835"/>
                      <a:pt x="17401" y="24333"/>
                    </a:cubicBezTo>
                    <a:lnTo>
                      <a:pt x="17401" y="24616"/>
                    </a:lnTo>
                    <a:cubicBezTo>
                      <a:pt x="17401" y="33104"/>
                      <a:pt x="28436" y="36358"/>
                      <a:pt x="40461" y="40036"/>
                    </a:cubicBezTo>
                    <a:cubicBezTo>
                      <a:pt x="54325" y="44139"/>
                      <a:pt x="69179" y="49515"/>
                      <a:pt x="69179" y="65642"/>
                    </a:cubicBezTo>
                    <a:lnTo>
                      <a:pt x="69179" y="65925"/>
                    </a:lnTo>
                    <a:cubicBezTo>
                      <a:pt x="69179" y="82902"/>
                      <a:pt x="55174" y="92805"/>
                      <a:pt x="37348" y="9280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id="{9EAEA672-4552-21E9-38F1-7C7B14CB24C1}"/>
                  </a:ext>
                </a:extLst>
              </p:cNvPr>
              <p:cNvSpPr/>
              <p:nvPr/>
            </p:nvSpPr>
            <p:spPr>
              <a:xfrm>
                <a:off x="10650351" y="1145110"/>
                <a:ext cx="54041" cy="127182"/>
              </a:xfrm>
              <a:custGeom>
                <a:avLst/>
                <a:gdLst>
                  <a:gd name="connsiteX0" fmla="*/ 53900 w 54041"/>
                  <a:gd name="connsiteY0" fmla="*/ 37914 h 127182"/>
                  <a:gd name="connsiteX1" fmla="*/ 53900 w 54041"/>
                  <a:gd name="connsiteY1" fmla="*/ 49373 h 127182"/>
                  <a:gd name="connsiteX2" fmla="*/ 25606 w 54041"/>
                  <a:gd name="connsiteY2" fmla="*/ 49373 h 127182"/>
                  <a:gd name="connsiteX3" fmla="*/ 25606 w 54041"/>
                  <a:gd name="connsiteY3" fmla="*/ 127182 h 127182"/>
                  <a:gd name="connsiteX4" fmla="*/ 12308 w 54041"/>
                  <a:gd name="connsiteY4" fmla="*/ 127182 h 127182"/>
                  <a:gd name="connsiteX5" fmla="*/ 12308 w 54041"/>
                  <a:gd name="connsiteY5" fmla="*/ 49373 h 127182"/>
                  <a:gd name="connsiteX6" fmla="*/ 0 w 54041"/>
                  <a:gd name="connsiteY6" fmla="*/ 49373 h 127182"/>
                  <a:gd name="connsiteX7" fmla="*/ 0 w 54041"/>
                  <a:gd name="connsiteY7" fmla="*/ 37773 h 127182"/>
                  <a:gd name="connsiteX8" fmla="*/ 12308 w 54041"/>
                  <a:gd name="connsiteY8" fmla="*/ 37773 h 127182"/>
                  <a:gd name="connsiteX9" fmla="*/ 12308 w 54041"/>
                  <a:gd name="connsiteY9" fmla="*/ 29992 h 127182"/>
                  <a:gd name="connsiteX10" fmla="*/ 39329 w 54041"/>
                  <a:gd name="connsiteY10" fmla="*/ 0 h 127182"/>
                  <a:gd name="connsiteX11" fmla="*/ 54042 w 54041"/>
                  <a:gd name="connsiteY11" fmla="*/ 2264 h 127182"/>
                  <a:gd name="connsiteX12" fmla="*/ 54042 w 54041"/>
                  <a:gd name="connsiteY12" fmla="*/ 13864 h 127182"/>
                  <a:gd name="connsiteX13" fmla="*/ 41027 w 54041"/>
                  <a:gd name="connsiteY13" fmla="*/ 11601 h 127182"/>
                  <a:gd name="connsiteX14" fmla="*/ 25465 w 54041"/>
                  <a:gd name="connsiteY14" fmla="*/ 30699 h 127182"/>
                  <a:gd name="connsiteX15" fmla="*/ 25465 w 54041"/>
                  <a:gd name="connsiteY15" fmla="*/ 37914 h 127182"/>
                  <a:gd name="connsiteX16" fmla="*/ 53900 w 54041"/>
                  <a:gd name="connsiteY16" fmla="*/ 37914 h 12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4041" h="127182">
                    <a:moveTo>
                      <a:pt x="53900" y="37914"/>
                    </a:moveTo>
                    <a:lnTo>
                      <a:pt x="53900" y="49373"/>
                    </a:lnTo>
                    <a:lnTo>
                      <a:pt x="25606" y="49373"/>
                    </a:lnTo>
                    <a:lnTo>
                      <a:pt x="25606" y="127182"/>
                    </a:lnTo>
                    <a:lnTo>
                      <a:pt x="12308" y="127182"/>
                    </a:lnTo>
                    <a:lnTo>
                      <a:pt x="12308" y="49373"/>
                    </a:lnTo>
                    <a:lnTo>
                      <a:pt x="0" y="49373"/>
                    </a:lnTo>
                    <a:lnTo>
                      <a:pt x="0" y="37773"/>
                    </a:lnTo>
                    <a:lnTo>
                      <a:pt x="12308" y="37773"/>
                    </a:lnTo>
                    <a:lnTo>
                      <a:pt x="12308" y="29992"/>
                    </a:lnTo>
                    <a:cubicBezTo>
                      <a:pt x="12308" y="10469"/>
                      <a:pt x="22211" y="0"/>
                      <a:pt x="39329" y="0"/>
                    </a:cubicBezTo>
                    <a:cubicBezTo>
                      <a:pt x="45554" y="0"/>
                      <a:pt x="49798" y="707"/>
                      <a:pt x="54042" y="2264"/>
                    </a:cubicBezTo>
                    <a:lnTo>
                      <a:pt x="54042" y="13864"/>
                    </a:lnTo>
                    <a:cubicBezTo>
                      <a:pt x="49232" y="12449"/>
                      <a:pt x="45554" y="11601"/>
                      <a:pt x="41027" y="11601"/>
                    </a:cubicBezTo>
                    <a:cubicBezTo>
                      <a:pt x="30558" y="11601"/>
                      <a:pt x="25465" y="17825"/>
                      <a:pt x="25465" y="30699"/>
                    </a:cubicBezTo>
                    <a:lnTo>
                      <a:pt x="25465" y="37914"/>
                    </a:lnTo>
                    <a:lnTo>
                      <a:pt x="53900" y="37914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D4117961-F5DB-D696-8F50-C72BE85ADE68}"/>
                  </a:ext>
                </a:extLst>
              </p:cNvPr>
              <p:cNvSpPr/>
              <p:nvPr/>
            </p:nvSpPr>
            <p:spPr>
              <a:xfrm>
                <a:off x="10714013" y="1180760"/>
                <a:ext cx="93512" cy="93653"/>
              </a:xfrm>
              <a:custGeom>
                <a:avLst/>
                <a:gdLst>
                  <a:gd name="connsiteX0" fmla="*/ 46402 w 93512"/>
                  <a:gd name="connsiteY0" fmla="*/ 93654 h 93653"/>
                  <a:gd name="connsiteX1" fmla="*/ 0 w 93512"/>
                  <a:gd name="connsiteY1" fmla="*/ 46968 h 93653"/>
                  <a:gd name="connsiteX2" fmla="*/ 46827 w 93512"/>
                  <a:gd name="connsiteY2" fmla="*/ 0 h 93653"/>
                  <a:gd name="connsiteX3" fmla="*/ 93512 w 93512"/>
                  <a:gd name="connsiteY3" fmla="*/ 46685 h 93653"/>
                  <a:gd name="connsiteX4" fmla="*/ 46544 w 93512"/>
                  <a:gd name="connsiteY4" fmla="*/ 93654 h 93653"/>
                  <a:gd name="connsiteX5" fmla="*/ 46402 w 93512"/>
                  <a:gd name="connsiteY5" fmla="*/ 11884 h 93653"/>
                  <a:gd name="connsiteX6" fmla="*/ 13723 w 93512"/>
                  <a:gd name="connsiteY6" fmla="*/ 46685 h 93653"/>
                  <a:gd name="connsiteX7" fmla="*/ 46827 w 93512"/>
                  <a:gd name="connsiteY7" fmla="*/ 81629 h 93653"/>
                  <a:gd name="connsiteX8" fmla="*/ 79790 w 93512"/>
                  <a:gd name="connsiteY8" fmla="*/ 46968 h 93653"/>
                  <a:gd name="connsiteX9" fmla="*/ 46544 w 93512"/>
                  <a:gd name="connsiteY9" fmla="*/ 11742 h 9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512" h="93653">
                    <a:moveTo>
                      <a:pt x="46402" y="93654"/>
                    </a:moveTo>
                    <a:cubicBezTo>
                      <a:pt x="19523" y="93654"/>
                      <a:pt x="0" y="72575"/>
                      <a:pt x="0" y="46968"/>
                    </a:cubicBezTo>
                    <a:cubicBezTo>
                      <a:pt x="0" y="21362"/>
                      <a:pt x="19806" y="0"/>
                      <a:pt x="46827" y="0"/>
                    </a:cubicBezTo>
                    <a:cubicBezTo>
                      <a:pt x="73848" y="0"/>
                      <a:pt x="93512" y="21079"/>
                      <a:pt x="93512" y="46685"/>
                    </a:cubicBezTo>
                    <a:cubicBezTo>
                      <a:pt x="93512" y="72292"/>
                      <a:pt x="73565" y="93654"/>
                      <a:pt x="46544" y="93654"/>
                    </a:cubicBezTo>
                    <a:close/>
                    <a:moveTo>
                      <a:pt x="46402" y="11884"/>
                    </a:moveTo>
                    <a:cubicBezTo>
                      <a:pt x="27021" y="11884"/>
                      <a:pt x="13723" y="27304"/>
                      <a:pt x="13723" y="46685"/>
                    </a:cubicBezTo>
                    <a:cubicBezTo>
                      <a:pt x="13723" y="66067"/>
                      <a:pt x="27870" y="81629"/>
                      <a:pt x="46827" y="81629"/>
                    </a:cubicBezTo>
                    <a:cubicBezTo>
                      <a:pt x="65784" y="81629"/>
                      <a:pt x="79790" y="66208"/>
                      <a:pt x="79790" y="46968"/>
                    </a:cubicBezTo>
                    <a:cubicBezTo>
                      <a:pt x="79790" y="27728"/>
                      <a:pt x="65360" y="11742"/>
                      <a:pt x="46544" y="11742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AD44AD82-BA3A-33F3-7ACD-BF25D201528A}"/>
                  </a:ext>
                </a:extLst>
              </p:cNvPr>
              <p:cNvSpPr/>
              <p:nvPr/>
            </p:nvSpPr>
            <p:spPr>
              <a:xfrm>
                <a:off x="10831433" y="1181152"/>
                <a:ext cx="49797" cy="91140"/>
              </a:xfrm>
              <a:custGeom>
                <a:avLst/>
                <a:gdLst>
                  <a:gd name="connsiteX0" fmla="*/ 13298 w 49797"/>
                  <a:gd name="connsiteY0" fmla="*/ 91140 h 91140"/>
                  <a:gd name="connsiteX1" fmla="*/ 0 w 49797"/>
                  <a:gd name="connsiteY1" fmla="*/ 91140 h 91140"/>
                  <a:gd name="connsiteX2" fmla="*/ 0 w 49797"/>
                  <a:gd name="connsiteY2" fmla="*/ 1589 h 91140"/>
                  <a:gd name="connsiteX3" fmla="*/ 13298 w 49797"/>
                  <a:gd name="connsiteY3" fmla="*/ 1589 h 91140"/>
                  <a:gd name="connsiteX4" fmla="*/ 13298 w 49797"/>
                  <a:gd name="connsiteY4" fmla="*/ 24932 h 91140"/>
                  <a:gd name="connsiteX5" fmla="*/ 49798 w 49797"/>
                  <a:gd name="connsiteY5" fmla="*/ 33 h 91140"/>
                  <a:gd name="connsiteX6" fmla="*/ 49798 w 49797"/>
                  <a:gd name="connsiteY6" fmla="*/ 14463 h 91140"/>
                  <a:gd name="connsiteX7" fmla="*/ 48807 w 49797"/>
                  <a:gd name="connsiteY7" fmla="*/ 14463 h 91140"/>
                  <a:gd name="connsiteX8" fmla="*/ 13298 w 49797"/>
                  <a:gd name="connsiteY8" fmla="*/ 55490 h 91140"/>
                  <a:gd name="connsiteX9" fmla="*/ 13298 w 49797"/>
                  <a:gd name="connsiteY9" fmla="*/ 91140 h 9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797" h="91140">
                    <a:moveTo>
                      <a:pt x="13298" y="91140"/>
                    </a:moveTo>
                    <a:lnTo>
                      <a:pt x="0" y="91140"/>
                    </a:lnTo>
                    <a:lnTo>
                      <a:pt x="0" y="1589"/>
                    </a:lnTo>
                    <a:lnTo>
                      <a:pt x="13298" y="1589"/>
                    </a:lnTo>
                    <a:lnTo>
                      <a:pt x="13298" y="24932"/>
                    </a:lnTo>
                    <a:cubicBezTo>
                      <a:pt x="19947" y="10077"/>
                      <a:pt x="32821" y="-674"/>
                      <a:pt x="49798" y="33"/>
                    </a:cubicBezTo>
                    <a:lnTo>
                      <a:pt x="49798" y="14463"/>
                    </a:lnTo>
                    <a:lnTo>
                      <a:pt x="48807" y="14463"/>
                    </a:lnTo>
                    <a:cubicBezTo>
                      <a:pt x="29284" y="14463"/>
                      <a:pt x="13298" y="28469"/>
                      <a:pt x="13298" y="55490"/>
                    </a:cubicBezTo>
                    <a:lnTo>
                      <a:pt x="13298" y="9114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9D6670FD-377B-FC6A-AB81-2D13263C73A0}"/>
                  </a:ext>
                </a:extLst>
              </p:cNvPr>
              <p:cNvSpPr/>
              <p:nvPr/>
            </p:nvSpPr>
            <p:spPr>
              <a:xfrm>
                <a:off x="10901744" y="1180760"/>
                <a:ext cx="135670" cy="91531"/>
              </a:xfrm>
              <a:custGeom>
                <a:avLst/>
                <a:gdLst>
                  <a:gd name="connsiteX0" fmla="*/ 102425 w 135670"/>
                  <a:gd name="connsiteY0" fmla="*/ 0 h 91531"/>
                  <a:gd name="connsiteX1" fmla="*/ 135670 w 135670"/>
                  <a:gd name="connsiteY1" fmla="*/ 36075 h 91531"/>
                  <a:gd name="connsiteX2" fmla="*/ 135670 w 135670"/>
                  <a:gd name="connsiteY2" fmla="*/ 91532 h 91531"/>
                  <a:gd name="connsiteX3" fmla="*/ 122372 w 135670"/>
                  <a:gd name="connsiteY3" fmla="*/ 91532 h 91531"/>
                  <a:gd name="connsiteX4" fmla="*/ 122372 w 135670"/>
                  <a:gd name="connsiteY4" fmla="*/ 39187 h 91531"/>
                  <a:gd name="connsiteX5" fmla="*/ 99171 w 135670"/>
                  <a:gd name="connsiteY5" fmla="*/ 12166 h 91531"/>
                  <a:gd name="connsiteX6" fmla="*/ 74414 w 135670"/>
                  <a:gd name="connsiteY6" fmla="*/ 39895 h 91531"/>
                  <a:gd name="connsiteX7" fmla="*/ 74414 w 135670"/>
                  <a:gd name="connsiteY7" fmla="*/ 91532 h 91531"/>
                  <a:gd name="connsiteX8" fmla="*/ 61257 w 135670"/>
                  <a:gd name="connsiteY8" fmla="*/ 91532 h 91531"/>
                  <a:gd name="connsiteX9" fmla="*/ 61257 w 135670"/>
                  <a:gd name="connsiteY9" fmla="*/ 38904 h 91531"/>
                  <a:gd name="connsiteX10" fmla="*/ 38197 w 135670"/>
                  <a:gd name="connsiteY10" fmla="*/ 12166 h 91531"/>
                  <a:gd name="connsiteX11" fmla="*/ 13298 w 135670"/>
                  <a:gd name="connsiteY11" fmla="*/ 40461 h 91531"/>
                  <a:gd name="connsiteX12" fmla="*/ 13298 w 135670"/>
                  <a:gd name="connsiteY12" fmla="*/ 91532 h 91531"/>
                  <a:gd name="connsiteX13" fmla="*/ 0 w 135670"/>
                  <a:gd name="connsiteY13" fmla="*/ 91532 h 91531"/>
                  <a:gd name="connsiteX14" fmla="*/ 0 w 135670"/>
                  <a:gd name="connsiteY14" fmla="*/ 1981 h 91531"/>
                  <a:gd name="connsiteX15" fmla="*/ 13298 w 135670"/>
                  <a:gd name="connsiteY15" fmla="*/ 1981 h 91531"/>
                  <a:gd name="connsiteX16" fmla="*/ 13298 w 135670"/>
                  <a:gd name="connsiteY16" fmla="*/ 17118 h 91531"/>
                  <a:gd name="connsiteX17" fmla="*/ 42300 w 135670"/>
                  <a:gd name="connsiteY17" fmla="*/ 141 h 91531"/>
                  <a:gd name="connsiteX18" fmla="*/ 71018 w 135670"/>
                  <a:gd name="connsiteY18" fmla="*/ 17967 h 91531"/>
                  <a:gd name="connsiteX19" fmla="*/ 102566 w 135670"/>
                  <a:gd name="connsiteY19" fmla="*/ 141 h 9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5670" h="91531">
                    <a:moveTo>
                      <a:pt x="102425" y="0"/>
                    </a:moveTo>
                    <a:cubicBezTo>
                      <a:pt x="123080" y="0"/>
                      <a:pt x="135670" y="13864"/>
                      <a:pt x="135670" y="36075"/>
                    </a:cubicBezTo>
                    <a:lnTo>
                      <a:pt x="135670" y="91532"/>
                    </a:lnTo>
                    <a:lnTo>
                      <a:pt x="122372" y="91532"/>
                    </a:lnTo>
                    <a:lnTo>
                      <a:pt x="122372" y="39187"/>
                    </a:lnTo>
                    <a:cubicBezTo>
                      <a:pt x="122372" y="21787"/>
                      <a:pt x="113743" y="12166"/>
                      <a:pt x="99171" y="12166"/>
                    </a:cubicBezTo>
                    <a:cubicBezTo>
                      <a:pt x="85590" y="12166"/>
                      <a:pt x="74414" y="22211"/>
                      <a:pt x="74414" y="39895"/>
                    </a:cubicBezTo>
                    <a:lnTo>
                      <a:pt x="74414" y="91532"/>
                    </a:lnTo>
                    <a:lnTo>
                      <a:pt x="61257" y="91532"/>
                    </a:lnTo>
                    <a:lnTo>
                      <a:pt x="61257" y="38904"/>
                    </a:lnTo>
                    <a:cubicBezTo>
                      <a:pt x="61257" y="22069"/>
                      <a:pt x="52486" y="12166"/>
                      <a:pt x="38197" y="12166"/>
                    </a:cubicBezTo>
                    <a:cubicBezTo>
                      <a:pt x="23908" y="12166"/>
                      <a:pt x="13298" y="23909"/>
                      <a:pt x="13298" y="40461"/>
                    </a:cubicBezTo>
                    <a:lnTo>
                      <a:pt x="13298" y="91532"/>
                    </a:lnTo>
                    <a:lnTo>
                      <a:pt x="0" y="91532"/>
                    </a:lnTo>
                    <a:lnTo>
                      <a:pt x="0" y="1981"/>
                    </a:lnTo>
                    <a:lnTo>
                      <a:pt x="13298" y="1981"/>
                    </a:lnTo>
                    <a:lnTo>
                      <a:pt x="13298" y="17118"/>
                    </a:lnTo>
                    <a:cubicBezTo>
                      <a:pt x="19240" y="8347"/>
                      <a:pt x="27162" y="141"/>
                      <a:pt x="42300" y="141"/>
                    </a:cubicBezTo>
                    <a:cubicBezTo>
                      <a:pt x="57437" y="141"/>
                      <a:pt x="66208" y="7922"/>
                      <a:pt x="71018" y="17967"/>
                    </a:cubicBezTo>
                    <a:cubicBezTo>
                      <a:pt x="77384" y="8064"/>
                      <a:pt x="87004" y="141"/>
                      <a:pt x="102566" y="141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9006B992-A1F3-D960-069F-D3C68A60FE4F}"/>
                  </a:ext>
                </a:extLst>
              </p:cNvPr>
              <p:cNvSpPr/>
              <p:nvPr/>
            </p:nvSpPr>
            <p:spPr>
              <a:xfrm>
                <a:off x="11059767" y="1181468"/>
                <a:ext cx="78657" cy="92663"/>
              </a:xfrm>
              <a:custGeom>
                <a:avLst/>
                <a:gdLst>
                  <a:gd name="connsiteX0" fmla="*/ 11883 w 78657"/>
                  <a:gd name="connsiteY0" fmla="*/ 18391 h 92663"/>
                  <a:gd name="connsiteX1" fmla="*/ 7922 w 78657"/>
                  <a:gd name="connsiteY1" fmla="*/ 7498 h 92663"/>
                  <a:gd name="connsiteX2" fmla="*/ 40461 w 78657"/>
                  <a:gd name="connsiteY2" fmla="*/ 0 h 92663"/>
                  <a:gd name="connsiteX3" fmla="*/ 78658 w 78657"/>
                  <a:gd name="connsiteY3" fmla="*/ 36075 h 92663"/>
                  <a:gd name="connsiteX4" fmla="*/ 78658 w 78657"/>
                  <a:gd name="connsiteY4" fmla="*/ 90824 h 92663"/>
                  <a:gd name="connsiteX5" fmla="*/ 65784 w 78657"/>
                  <a:gd name="connsiteY5" fmla="*/ 90824 h 92663"/>
                  <a:gd name="connsiteX6" fmla="*/ 65784 w 78657"/>
                  <a:gd name="connsiteY6" fmla="*/ 77243 h 92663"/>
                  <a:gd name="connsiteX7" fmla="*/ 33387 w 78657"/>
                  <a:gd name="connsiteY7" fmla="*/ 92663 h 92663"/>
                  <a:gd name="connsiteX8" fmla="*/ 0 w 78657"/>
                  <a:gd name="connsiteY8" fmla="*/ 64652 h 92663"/>
                  <a:gd name="connsiteX9" fmla="*/ 38339 w 78657"/>
                  <a:gd name="connsiteY9" fmla="*/ 35509 h 92663"/>
                  <a:gd name="connsiteX10" fmla="*/ 65925 w 78657"/>
                  <a:gd name="connsiteY10" fmla="*/ 39329 h 92663"/>
                  <a:gd name="connsiteX11" fmla="*/ 65925 w 78657"/>
                  <a:gd name="connsiteY11" fmla="*/ 36217 h 92663"/>
                  <a:gd name="connsiteX12" fmla="*/ 39187 w 78657"/>
                  <a:gd name="connsiteY12" fmla="*/ 11742 h 92663"/>
                  <a:gd name="connsiteX13" fmla="*/ 12025 w 78657"/>
                  <a:gd name="connsiteY13" fmla="*/ 18391 h 92663"/>
                  <a:gd name="connsiteX14" fmla="*/ 13440 w 78657"/>
                  <a:gd name="connsiteY14" fmla="*/ 64086 h 92663"/>
                  <a:gd name="connsiteX15" fmla="*/ 35934 w 78657"/>
                  <a:gd name="connsiteY15" fmla="*/ 82053 h 92663"/>
                  <a:gd name="connsiteX16" fmla="*/ 65925 w 78657"/>
                  <a:gd name="connsiteY16" fmla="*/ 57862 h 92663"/>
                  <a:gd name="connsiteX17" fmla="*/ 65925 w 78657"/>
                  <a:gd name="connsiteY17" fmla="*/ 49232 h 92663"/>
                  <a:gd name="connsiteX18" fmla="*/ 39612 w 78657"/>
                  <a:gd name="connsiteY18" fmla="*/ 45412 h 92663"/>
                  <a:gd name="connsiteX19" fmla="*/ 13440 w 78657"/>
                  <a:gd name="connsiteY19" fmla="*/ 64086 h 9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657" h="92663">
                    <a:moveTo>
                      <a:pt x="11883" y="18391"/>
                    </a:moveTo>
                    <a:lnTo>
                      <a:pt x="7922" y="7498"/>
                    </a:lnTo>
                    <a:cubicBezTo>
                      <a:pt x="17825" y="2971"/>
                      <a:pt x="27445" y="0"/>
                      <a:pt x="40461" y="0"/>
                    </a:cubicBezTo>
                    <a:cubicBezTo>
                      <a:pt x="64935" y="0"/>
                      <a:pt x="78658" y="12449"/>
                      <a:pt x="78658" y="36075"/>
                    </a:cubicBezTo>
                    <a:lnTo>
                      <a:pt x="78658" y="90824"/>
                    </a:lnTo>
                    <a:lnTo>
                      <a:pt x="65784" y="90824"/>
                    </a:lnTo>
                    <a:lnTo>
                      <a:pt x="65784" y="77243"/>
                    </a:lnTo>
                    <a:cubicBezTo>
                      <a:pt x="59559" y="85448"/>
                      <a:pt x="49090" y="92663"/>
                      <a:pt x="33387" y="92663"/>
                    </a:cubicBezTo>
                    <a:cubicBezTo>
                      <a:pt x="16694" y="92663"/>
                      <a:pt x="0" y="83326"/>
                      <a:pt x="0" y="64652"/>
                    </a:cubicBezTo>
                    <a:cubicBezTo>
                      <a:pt x="0" y="45978"/>
                      <a:pt x="15562" y="35509"/>
                      <a:pt x="38339" y="35509"/>
                    </a:cubicBezTo>
                    <a:cubicBezTo>
                      <a:pt x="49798" y="35509"/>
                      <a:pt x="57862" y="37065"/>
                      <a:pt x="65925" y="39329"/>
                    </a:cubicBezTo>
                    <a:lnTo>
                      <a:pt x="65925" y="36217"/>
                    </a:lnTo>
                    <a:cubicBezTo>
                      <a:pt x="65925" y="20089"/>
                      <a:pt x="56022" y="11742"/>
                      <a:pt x="39187" y="11742"/>
                    </a:cubicBezTo>
                    <a:cubicBezTo>
                      <a:pt x="28577" y="11742"/>
                      <a:pt x="20230" y="14571"/>
                      <a:pt x="12025" y="18391"/>
                    </a:cubicBezTo>
                    <a:close/>
                    <a:moveTo>
                      <a:pt x="13440" y="64086"/>
                    </a:moveTo>
                    <a:cubicBezTo>
                      <a:pt x="13440" y="75545"/>
                      <a:pt x="23909" y="82053"/>
                      <a:pt x="35934" y="82053"/>
                    </a:cubicBezTo>
                    <a:cubicBezTo>
                      <a:pt x="52344" y="82053"/>
                      <a:pt x="65925" y="72009"/>
                      <a:pt x="65925" y="57862"/>
                    </a:cubicBezTo>
                    <a:lnTo>
                      <a:pt x="65925" y="49232"/>
                    </a:lnTo>
                    <a:cubicBezTo>
                      <a:pt x="59276" y="47393"/>
                      <a:pt x="50505" y="45412"/>
                      <a:pt x="39612" y="45412"/>
                    </a:cubicBezTo>
                    <a:cubicBezTo>
                      <a:pt x="22777" y="45412"/>
                      <a:pt x="13440" y="52627"/>
                      <a:pt x="13440" y="64086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6614E487-21CE-617D-F69A-7412A84F9EF8}"/>
                  </a:ext>
                </a:extLst>
              </p:cNvPr>
              <p:cNvSpPr/>
              <p:nvPr/>
            </p:nvSpPr>
            <p:spPr>
              <a:xfrm>
                <a:off x="11159363" y="1181468"/>
                <a:ext cx="69037" cy="92804"/>
              </a:xfrm>
              <a:custGeom>
                <a:avLst/>
                <a:gdLst>
                  <a:gd name="connsiteX0" fmla="*/ 37065 w 69037"/>
                  <a:gd name="connsiteY0" fmla="*/ 92522 h 92804"/>
                  <a:gd name="connsiteX1" fmla="*/ 0 w 69037"/>
                  <a:gd name="connsiteY1" fmla="*/ 79365 h 92804"/>
                  <a:gd name="connsiteX2" fmla="*/ 6791 w 69037"/>
                  <a:gd name="connsiteY2" fmla="*/ 69887 h 92804"/>
                  <a:gd name="connsiteX3" fmla="*/ 37773 w 69037"/>
                  <a:gd name="connsiteY3" fmla="*/ 81346 h 92804"/>
                  <a:gd name="connsiteX4" fmla="*/ 56305 w 69037"/>
                  <a:gd name="connsiteY4" fmla="*/ 67199 h 92804"/>
                  <a:gd name="connsiteX5" fmla="*/ 56305 w 69037"/>
                  <a:gd name="connsiteY5" fmla="*/ 66916 h 92804"/>
                  <a:gd name="connsiteX6" fmla="*/ 33953 w 69037"/>
                  <a:gd name="connsiteY6" fmla="*/ 51212 h 92804"/>
                  <a:gd name="connsiteX7" fmla="*/ 4386 w 69037"/>
                  <a:gd name="connsiteY7" fmla="*/ 25889 h 92804"/>
                  <a:gd name="connsiteX8" fmla="*/ 4386 w 69037"/>
                  <a:gd name="connsiteY8" fmla="*/ 25606 h 92804"/>
                  <a:gd name="connsiteX9" fmla="*/ 34943 w 69037"/>
                  <a:gd name="connsiteY9" fmla="*/ 0 h 92804"/>
                  <a:gd name="connsiteX10" fmla="*/ 67199 w 69037"/>
                  <a:gd name="connsiteY10" fmla="*/ 9903 h 92804"/>
                  <a:gd name="connsiteX11" fmla="*/ 61115 w 69037"/>
                  <a:gd name="connsiteY11" fmla="*/ 19947 h 92804"/>
                  <a:gd name="connsiteX12" fmla="*/ 34660 w 69037"/>
                  <a:gd name="connsiteY12" fmla="*/ 11318 h 92804"/>
                  <a:gd name="connsiteX13" fmla="*/ 17259 w 69037"/>
                  <a:gd name="connsiteY13" fmla="*/ 24333 h 92804"/>
                  <a:gd name="connsiteX14" fmla="*/ 17259 w 69037"/>
                  <a:gd name="connsiteY14" fmla="*/ 24616 h 92804"/>
                  <a:gd name="connsiteX15" fmla="*/ 40319 w 69037"/>
                  <a:gd name="connsiteY15" fmla="*/ 40036 h 92804"/>
                  <a:gd name="connsiteX16" fmla="*/ 69038 w 69037"/>
                  <a:gd name="connsiteY16" fmla="*/ 65642 h 92804"/>
                  <a:gd name="connsiteX17" fmla="*/ 69038 w 69037"/>
                  <a:gd name="connsiteY17" fmla="*/ 65925 h 92804"/>
                  <a:gd name="connsiteX18" fmla="*/ 37207 w 69037"/>
                  <a:gd name="connsiteY18" fmla="*/ 92805 h 9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9037" h="92804">
                    <a:moveTo>
                      <a:pt x="37065" y="92522"/>
                    </a:moveTo>
                    <a:cubicBezTo>
                      <a:pt x="24191" y="92522"/>
                      <a:pt x="10044" y="87429"/>
                      <a:pt x="0" y="79365"/>
                    </a:cubicBezTo>
                    <a:lnTo>
                      <a:pt x="6791" y="69887"/>
                    </a:lnTo>
                    <a:cubicBezTo>
                      <a:pt x="16552" y="77102"/>
                      <a:pt x="27304" y="81346"/>
                      <a:pt x="37773" y="81346"/>
                    </a:cubicBezTo>
                    <a:cubicBezTo>
                      <a:pt x="48241" y="81346"/>
                      <a:pt x="56305" y="75828"/>
                      <a:pt x="56305" y="67199"/>
                    </a:cubicBezTo>
                    <a:lnTo>
                      <a:pt x="56305" y="66916"/>
                    </a:lnTo>
                    <a:cubicBezTo>
                      <a:pt x="56305" y="57862"/>
                      <a:pt x="45695" y="54466"/>
                      <a:pt x="33953" y="51212"/>
                    </a:cubicBezTo>
                    <a:cubicBezTo>
                      <a:pt x="19947" y="47251"/>
                      <a:pt x="4386" y="42441"/>
                      <a:pt x="4386" y="25889"/>
                    </a:cubicBezTo>
                    <a:lnTo>
                      <a:pt x="4386" y="25606"/>
                    </a:lnTo>
                    <a:cubicBezTo>
                      <a:pt x="4386" y="10186"/>
                      <a:pt x="17259" y="0"/>
                      <a:pt x="34943" y="0"/>
                    </a:cubicBezTo>
                    <a:cubicBezTo>
                      <a:pt x="45837" y="0"/>
                      <a:pt x="58003" y="3820"/>
                      <a:pt x="67199" y="9903"/>
                    </a:cubicBezTo>
                    <a:lnTo>
                      <a:pt x="61115" y="19947"/>
                    </a:lnTo>
                    <a:cubicBezTo>
                      <a:pt x="52769" y="14571"/>
                      <a:pt x="43290" y="11318"/>
                      <a:pt x="34660" y="11318"/>
                    </a:cubicBezTo>
                    <a:cubicBezTo>
                      <a:pt x="24050" y="11318"/>
                      <a:pt x="17259" y="16835"/>
                      <a:pt x="17259" y="24333"/>
                    </a:cubicBezTo>
                    <a:lnTo>
                      <a:pt x="17259" y="24616"/>
                    </a:lnTo>
                    <a:cubicBezTo>
                      <a:pt x="17259" y="33104"/>
                      <a:pt x="28294" y="36358"/>
                      <a:pt x="40319" y="40036"/>
                    </a:cubicBezTo>
                    <a:cubicBezTo>
                      <a:pt x="54183" y="44139"/>
                      <a:pt x="69038" y="49515"/>
                      <a:pt x="69038" y="65642"/>
                    </a:cubicBezTo>
                    <a:lnTo>
                      <a:pt x="69038" y="65925"/>
                    </a:lnTo>
                    <a:cubicBezTo>
                      <a:pt x="69038" y="82902"/>
                      <a:pt x="55032" y="92805"/>
                      <a:pt x="37207" y="9280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id="{9985F743-B4A6-8439-A63F-B0830C8E3481}"/>
                  </a:ext>
                </a:extLst>
              </p:cNvPr>
              <p:cNvSpPr/>
              <p:nvPr/>
            </p:nvSpPr>
            <p:spPr>
              <a:xfrm>
                <a:off x="9857690" y="1339490"/>
                <a:ext cx="90541" cy="128455"/>
              </a:xfrm>
              <a:custGeom>
                <a:avLst/>
                <a:gdLst>
                  <a:gd name="connsiteX0" fmla="*/ 77243 w 90541"/>
                  <a:gd name="connsiteY0" fmla="*/ 126475 h 128455"/>
                  <a:gd name="connsiteX1" fmla="*/ 77243 w 90541"/>
                  <a:gd name="connsiteY1" fmla="*/ 108508 h 128455"/>
                  <a:gd name="connsiteX2" fmla="*/ 42866 w 90541"/>
                  <a:gd name="connsiteY2" fmla="*/ 128455 h 128455"/>
                  <a:gd name="connsiteX3" fmla="*/ 0 w 90541"/>
                  <a:gd name="connsiteY3" fmla="*/ 81770 h 128455"/>
                  <a:gd name="connsiteX4" fmla="*/ 42866 w 90541"/>
                  <a:gd name="connsiteY4" fmla="*/ 34943 h 128455"/>
                  <a:gd name="connsiteX5" fmla="*/ 77243 w 90541"/>
                  <a:gd name="connsiteY5" fmla="*/ 54042 h 128455"/>
                  <a:gd name="connsiteX6" fmla="*/ 77243 w 90541"/>
                  <a:gd name="connsiteY6" fmla="*/ 0 h 128455"/>
                  <a:gd name="connsiteX7" fmla="*/ 90541 w 90541"/>
                  <a:gd name="connsiteY7" fmla="*/ 0 h 128455"/>
                  <a:gd name="connsiteX8" fmla="*/ 90541 w 90541"/>
                  <a:gd name="connsiteY8" fmla="*/ 126475 h 128455"/>
                  <a:gd name="connsiteX9" fmla="*/ 77243 w 90541"/>
                  <a:gd name="connsiteY9" fmla="*/ 126475 h 128455"/>
                  <a:gd name="connsiteX10" fmla="*/ 45412 w 90541"/>
                  <a:gd name="connsiteY10" fmla="*/ 46968 h 128455"/>
                  <a:gd name="connsiteX11" fmla="*/ 13864 w 90541"/>
                  <a:gd name="connsiteY11" fmla="*/ 81629 h 128455"/>
                  <a:gd name="connsiteX12" fmla="*/ 45412 w 90541"/>
                  <a:gd name="connsiteY12" fmla="*/ 116430 h 128455"/>
                  <a:gd name="connsiteX13" fmla="*/ 77809 w 90541"/>
                  <a:gd name="connsiteY13" fmla="*/ 81629 h 128455"/>
                  <a:gd name="connsiteX14" fmla="*/ 45412 w 90541"/>
                  <a:gd name="connsiteY14" fmla="*/ 46968 h 128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541" h="128455">
                    <a:moveTo>
                      <a:pt x="77243" y="126475"/>
                    </a:moveTo>
                    <a:lnTo>
                      <a:pt x="77243" y="108508"/>
                    </a:lnTo>
                    <a:cubicBezTo>
                      <a:pt x="70028" y="119260"/>
                      <a:pt x="59418" y="128455"/>
                      <a:pt x="42866" y="128455"/>
                    </a:cubicBezTo>
                    <a:cubicBezTo>
                      <a:pt x="21362" y="128455"/>
                      <a:pt x="0" y="111479"/>
                      <a:pt x="0" y="81770"/>
                    </a:cubicBezTo>
                    <a:cubicBezTo>
                      <a:pt x="0" y="52061"/>
                      <a:pt x="21362" y="34943"/>
                      <a:pt x="42866" y="34943"/>
                    </a:cubicBezTo>
                    <a:cubicBezTo>
                      <a:pt x="59559" y="34943"/>
                      <a:pt x="70311" y="43997"/>
                      <a:pt x="77243" y="54042"/>
                    </a:cubicBezTo>
                    <a:lnTo>
                      <a:pt x="77243" y="0"/>
                    </a:lnTo>
                    <a:lnTo>
                      <a:pt x="90541" y="0"/>
                    </a:lnTo>
                    <a:lnTo>
                      <a:pt x="90541" y="126475"/>
                    </a:lnTo>
                    <a:lnTo>
                      <a:pt x="77243" y="126475"/>
                    </a:lnTo>
                    <a:close/>
                    <a:moveTo>
                      <a:pt x="45412" y="46968"/>
                    </a:moveTo>
                    <a:cubicBezTo>
                      <a:pt x="28153" y="46968"/>
                      <a:pt x="13864" y="59842"/>
                      <a:pt x="13864" y="81629"/>
                    </a:cubicBezTo>
                    <a:cubicBezTo>
                      <a:pt x="13864" y="103415"/>
                      <a:pt x="28436" y="116430"/>
                      <a:pt x="45412" y="116430"/>
                    </a:cubicBezTo>
                    <a:cubicBezTo>
                      <a:pt x="62389" y="116430"/>
                      <a:pt x="77809" y="102566"/>
                      <a:pt x="77809" y="81629"/>
                    </a:cubicBezTo>
                    <a:cubicBezTo>
                      <a:pt x="77809" y="60691"/>
                      <a:pt x="62106" y="46968"/>
                      <a:pt x="45412" y="46968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12ADE41F-12A6-CD6F-ABA0-35289773DD3D}"/>
                  </a:ext>
                </a:extLst>
              </p:cNvPr>
              <p:cNvSpPr/>
              <p:nvPr/>
            </p:nvSpPr>
            <p:spPr>
              <a:xfrm>
                <a:off x="9972564" y="1374575"/>
                <a:ext cx="84741" cy="93653"/>
              </a:xfrm>
              <a:custGeom>
                <a:avLst/>
                <a:gdLst>
                  <a:gd name="connsiteX0" fmla="*/ 44988 w 84741"/>
                  <a:gd name="connsiteY0" fmla="*/ 81912 h 93653"/>
                  <a:gd name="connsiteX1" fmla="*/ 73282 w 84741"/>
                  <a:gd name="connsiteY1" fmla="*/ 69321 h 93653"/>
                  <a:gd name="connsiteX2" fmla="*/ 81629 w 84741"/>
                  <a:gd name="connsiteY2" fmla="*/ 76819 h 93653"/>
                  <a:gd name="connsiteX3" fmla="*/ 44705 w 84741"/>
                  <a:gd name="connsiteY3" fmla="*/ 93654 h 93653"/>
                  <a:gd name="connsiteX4" fmla="*/ 0 w 84741"/>
                  <a:gd name="connsiteY4" fmla="*/ 46827 h 93653"/>
                  <a:gd name="connsiteX5" fmla="*/ 43007 w 84741"/>
                  <a:gd name="connsiteY5" fmla="*/ 0 h 93653"/>
                  <a:gd name="connsiteX6" fmla="*/ 84741 w 84741"/>
                  <a:gd name="connsiteY6" fmla="*/ 47534 h 93653"/>
                  <a:gd name="connsiteX7" fmla="*/ 84600 w 84741"/>
                  <a:gd name="connsiteY7" fmla="*/ 51637 h 93653"/>
                  <a:gd name="connsiteX8" fmla="*/ 13581 w 84741"/>
                  <a:gd name="connsiteY8" fmla="*/ 51637 h 93653"/>
                  <a:gd name="connsiteX9" fmla="*/ 45129 w 84741"/>
                  <a:gd name="connsiteY9" fmla="*/ 81912 h 93653"/>
                  <a:gd name="connsiteX10" fmla="*/ 71160 w 84741"/>
                  <a:gd name="connsiteY10" fmla="*/ 41734 h 93653"/>
                  <a:gd name="connsiteX11" fmla="*/ 42583 w 84741"/>
                  <a:gd name="connsiteY11" fmla="*/ 11176 h 93653"/>
                  <a:gd name="connsiteX12" fmla="*/ 13440 w 84741"/>
                  <a:gd name="connsiteY12" fmla="*/ 41734 h 93653"/>
                  <a:gd name="connsiteX13" fmla="*/ 71160 w 84741"/>
                  <a:gd name="connsiteY13" fmla="*/ 41734 h 9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4741" h="93653">
                    <a:moveTo>
                      <a:pt x="44988" y="81912"/>
                    </a:moveTo>
                    <a:cubicBezTo>
                      <a:pt x="57296" y="81912"/>
                      <a:pt x="65925" y="76819"/>
                      <a:pt x="73282" y="69321"/>
                    </a:cubicBezTo>
                    <a:lnTo>
                      <a:pt x="81629" y="76819"/>
                    </a:lnTo>
                    <a:cubicBezTo>
                      <a:pt x="72575" y="86863"/>
                      <a:pt x="61681" y="93654"/>
                      <a:pt x="44705" y="93654"/>
                    </a:cubicBezTo>
                    <a:cubicBezTo>
                      <a:pt x="20089" y="93654"/>
                      <a:pt x="0" y="74697"/>
                      <a:pt x="0" y="46827"/>
                    </a:cubicBezTo>
                    <a:cubicBezTo>
                      <a:pt x="0" y="20796"/>
                      <a:pt x="18250" y="0"/>
                      <a:pt x="43007" y="0"/>
                    </a:cubicBezTo>
                    <a:cubicBezTo>
                      <a:pt x="69462" y="0"/>
                      <a:pt x="84741" y="21079"/>
                      <a:pt x="84741" y="47534"/>
                    </a:cubicBezTo>
                    <a:cubicBezTo>
                      <a:pt x="84741" y="48807"/>
                      <a:pt x="84741" y="50081"/>
                      <a:pt x="84600" y="51637"/>
                    </a:cubicBezTo>
                    <a:lnTo>
                      <a:pt x="13581" y="51637"/>
                    </a:lnTo>
                    <a:cubicBezTo>
                      <a:pt x="15420" y="71018"/>
                      <a:pt x="29284" y="81912"/>
                      <a:pt x="45129" y="81912"/>
                    </a:cubicBezTo>
                    <a:close/>
                    <a:moveTo>
                      <a:pt x="71160" y="41734"/>
                    </a:moveTo>
                    <a:cubicBezTo>
                      <a:pt x="69745" y="25465"/>
                      <a:pt x="60408" y="11176"/>
                      <a:pt x="42583" y="11176"/>
                    </a:cubicBezTo>
                    <a:cubicBezTo>
                      <a:pt x="27021" y="11176"/>
                      <a:pt x="15137" y="24191"/>
                      <a:pt x="13440" y="41734"/>
                    </a:cubicBezTo>
                    <a:lnTo>
                      <a:pt x="71160" y="41734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DC047F01-7E13-182D-DD28-E78932F77F5C}"/>
                  </a:ext>
                </a:extLst>
              </p:cNvPr>
              <p:cNvSpPr/>
              <p:nvPr/>
            </p:nvSpPr>
            <p:spPr>
              <a:xfrm>
                <a:off x="10125918" y="1375141"/>
                <a:ext cx="78657" cy="92663"/>
              </a:xfrm>
              <a:custGeom>
                <a:avLst/>
                <a:gdLst>
                  <a:gd name="connsiteX0" fmla="*/ 11884 w 78657"/>
                  <a:gd name="connsiteY0" fmla="*/ 18391 h 92663"/>
                  <a:gd name="connsiteX1" fmla="*/ 7922 w 78657"/>
                  <a:gd name="connsiteY1" fmla="*/ 7498 h 92663"/>
                  <a:gd name="connsiteX2" fmla="*/ 40461 w 78657"/>
                  <a:gd name="connsiteY2" fmla="*/ 0 h 92663"/>
                  <a:gd name="connsiteX3" fmla="*/ 78658 w 78657"/>
                  <a:gd name="connsiteY3" fmla="*/ 36075 h 92663"/>
                  <a:gd name="connsiteX4" fmla="*/ 78658 w 78657"/>
                  <a:gd name="connsiteY4" fmla="*/ 90824 h 92663"/>
                  <a:gd name="connsiteX5" fmla="*/ 65784 w 78657"/>
                  <a:gd name="connsiteY5" fmla="*/ 90824 h 92663"/>
                  <a:gd name="connsiteX6" fmla="*/ 65784 w 78657"/>
                  <a:gd name="connsiteY6" fmla="*/ 77243 h 92663"/>
                  <a:gd name="connsiteX7" fmla="*/ 33387 w 78657"/>
                  <a:gd name="connsiteY7" fmla="*/ 92663 h 92663"/>
                  <a:gd name="connsiteX8" fmla="*/ 0 w 78657"/>
                  <a:gd name="connsiteY8" fmla="*/ 64652 h 92663"/>
                  <a:gd name="connsiteX9" fmla="*/ 38339 w 78657"/>
                  <a:gd name="connsiteY9" fmla="*/ 35509 h 92663"/>
                  <a:gd name="connsiteX10" fmla="*/ 65925 w 78657"/>
                  <a:gd name="connsiteY10" fmla="*/ 39329 h 92663"/>
                  <a:gd name="connsiteX11" fmla="*/ 65925 w 78657"/>
                  <a:gd name="connsiteY11" fmla="*/ 36216 h 92663"/>
                  <a:gd name="connsiteX12" fmla="*/ 39187 w 78657"/>
                  <a:gd name="connsiteY12" fmla="*/ 11742 h 92663"/>
                  <a:gd name="connsiteX13" fmla="*/ 12025 w 78657"/>
                  <a:gd name="connsiteY13" fmla="*/ 18391 h 92663"/>
                  <a:gd name="connsiteX14" fmla="*/ 13440 w 78657"/>
                  <a:gd name="connsiteY14" fmla="*/ 64086 h 92663"/>
                  <a:gd name="connsiteX15" fmla="*/ 35934 w 78657"/>
                  <a:gd name="connsiteY15" fmla="*/ 82053 h 92663"/>
                  <a:gd name="connsiteX16" fmla="*/ 65925 w 78657"/>
                  <a:gd name="connsiteY16" fmla="*/ 57862 h 92663"/>
                  <a:gd name="connsiteX17" fmla="*/ 65925 w 78657"/>
                  <a:gd name="connsiteY17" fmla="*/ 49232 h 92663"/>
                  <a:gd name="connsiteX18" fmla="*/ 39612 w 78657"/>
                  <a:gd name="connsiteY18" fmla="*/ 45412 h 92663"/>
                  <a:gd name="connsiteX19" fmla="*/ 13440 w 78657"/>
                  <a:gd name="connsiteY19" fmla="*/ 64086 h 9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657" h="92663">
                    <a:moveTo>
                      <a:pt x="11884" y="18391"/>
                    </a:moveTo>
                    <a:lnTo>
                      <a:pt x="7922" y="7498"/>
                    </a:lnTo>
                    <a:cubicBezTo>
                      <a:pt x="17825" y="2971"/>
                      <a:pt x="27445" y="0"/>
                      <a:pt x="40461" y="0"/>
                    </a:cubicBezTo>
                    <a:cubicBezTo>
                      <a:pt x="64935" y="0"/>
                      <a:pt x="78658" y="12449"/>
                      <a:pt x="78658" y="36075"/>
                    </a:cubicBezTo>
                    <a:lnTo>
                      <a:pt x="78658" y="90824"/>
                    </a:lnTo>
                    <a:lnTo>
                      <a:pt x="65784" y="90824"/>
                    </a:lnTo>
                    <a:lnTo>
                      <a:pt x="65784" y="77243"/>
                    </a:lnTo>
                    <a:cubicBezTo>
                      <a:pt x="59559" y="85448"/>
                      <a:pt x="49090" y="92663"/>
                      <a:pt x="33387" y="92663"/>
                    </a:cubicBezTo>
                    <a:cubicBezTo>
                      <a:pt x="16694" y="92663"/>
                      <a:pt x="0" y="83326"/>
                      <a:pt x="0" y="64652"/>
                    </a:cubicBezTo>
                    <a:cubicBezTo>
                      <a:pt x="0" y="45978"/>
                      <a:pt x="15562" y="35509"/>
                      <a:pt x="38339" y="35509"/>
                    </a:cubicBezTo>
                    <a:cubicBezTo>
                      <a:pt x="49798" y="35509"/>
                      <a:pt x="57862" y="37065"/>
                      <a:pt x="65925" y="39329"/>
                    </a:cubicBezTo>
                    <a:lnTo>
                      <a:pt x="65925" y="36216"/>
                    </a:lnTo>
                    <a:cubicBezTo>
                      <a:pt x="65925" y="20089"/>
                      <a:pt x="56022" y="11742"/>
                      <a:pt x="39187" y="11742"/>
                    </a:cubicBezTo>
                    <a:cubicBezTo>
                      <a:pt x="28577" y="11742"/>
                      <a:pt x="20230" y="14571"/>
                      <a:pt x="12025" y="18391"/>
                    </a:cubicBezTo>
                    <a:close/>
                    <a:moveTo>
                      <a:pt x="13440" y="64086"/>
                    </a:moveTo>
                    <a:cubicBezTo>
                      <a:pt x="13440" y="75545"/>
                      <a:pt x="23767" y="82053"/>
                      <a:pt x="35934" y="82053"/>
                    </a:cubicBezTo>
                    <a:cubicBezTo>
                      <a:pt x="52344" y="82053"/>
                      <a:pt x="65925" y="72009"/>
                      <a:pt x="65925" y="57862"/>
                    </a:cubicBezTo>
                    <a:lnTo>
                      <a:pt x="65925" y="49232"/>
                    </a:lnTo>
                    <a:cubicBezTo>
                      <a:pt x="59276" y="47393"/>
                      <a:pt x="50505" y="45412"/>
                      <a:pt x="39612" y="45412"/>
                    </a:cubicBezTo>
                    <a:cubicBezTo>
                      <a:pt x="22777" y="45412"/>
                      <a:pt x="13440" y="52627"/>
                      <a:pt x="13440" y="64086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E851655B-8DB2-B14A-14B0-8103F057C597}"/>
                  </a:ext>
                </a:extLst>
              </p:cNvPr>
              <p:cNvSpPr/>
              <p:nvPr/>
            </p:nvSpPr>
            <p:spPr>
              <a:xfrm>
                <a:off x="10233012" y="1374434"/>
                <a:ext cx="90541" cy="119259"/>
              </a:xfrm>
              <a:custGeom>
                <a:avLst/>
                <a:gdLst>
                  <a:gd name="connsiteX0" fmla="*/ 47676 w 90541"/>
                  <a:gd name="connsiteY0" fmla="*/ 93512 h 119259"/>
                  <a:gd name="connsiteX1" fmla="*/ 13298 w 90541"/>
                  <a:gd name="connsiteY1" fmla="*/ 74414 h 119259"/>
                  <a:gd name="connsiteX2" fmla="*/ 13298 w 90541"/>
                  <a:gd name="connsiteY2" fmla="*/ 119260 h 119259"/>
                  <a:gd name="connsiteX3" fmla="*/ 0 w 90541"/>
                  <a:gd name="connsiteY3" fmla="*/ 119260 h 119259"/>
                  <a:gd name="connsiteX4" fmla="*/ 0 w 90541"/>
                  <a:gd name="connsiteY4" fmla="*/ 1981 h 119259"/>
                  <a:gd name="connsiteX5" fmla="*/ 13298 w 90541"/>
                  <a:gd name="connsiteY5" fmla="*/ 1981 h 119259"/>
                  <a:gd name="connsiteX6" fmla="*/ 13298 w 90541"/>
                  <a:gd name="connsiteY6" fmla="*/ 19947 h 119259"/>
                  <a:gd name="connsiteX7" fmla="*/ 47676 w 90541"/>
                  <a:gd name="connsiteY7" fmla="*/ 0 h 119259"/>
                  <a:gd name="connsiteX8" fmla="*/ 90541 w 90541"/>
                  <a:gd name="connsiteY8" fmla="*/ 46685 h 119259"/>
                  <a:gd name="connsiteX9" fmla="*/ 47676 w 90541"/>
                  <a:gd name="connsiteY9" fmla="*/ 93512 h 119259"/>
                  <a:gd name="connsiteX10" fmla="*/ 45271 w 90541"/>
                  <a:gd name="connsiteY10" fmla="*/ 12025 h 119259"/>
                  <a:gd name="connsiteX11" fmla="*/ 12874 w 90541"/>
                  <a:gd name="connsiteY11" fmla="*/ 46685 h 119259"/>
                  <a:gd name="connsiteX12" fmla="*/ 45271 w 90541"/>
                  <a:gd name="connsiteY12" fmla="*/ 81487 h 119259"/>
                  <a:gd name="connsiteX13" fmla="*/ 76819 w 90541"/>
                  <a:gd name="connsiteY13" fmla="*/ 46827 h 119259"/>
                  <a:gd name="connsiteX14" fmla="*/ 45271 w 90541"/>
                  <a:gd name="connsiteY14" fmla="*/ 12025 h 119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541" h="119259">
                    <a:moveTo>
                      <a:pt x="47676" y="93512"/>
                    </a:moveTo>
                    <a:cubicBezTo>
                      <a:pt x="30982" y="93512"/>
                      <a:pt x="20230" y="84458"/>
                      <a:pt x="13298" y="74414"/>
                    </a:cubicBezTo>
                    <a:lnTo>
                      <a:pt x="13298" y="119260"/>
                    </a:lnTo>
                    <a:lnTo>
                      <a:pt x="0" y="119260"/>
                    </a:lnTo>
                    <a:lnTo>
                      <a:pt x="0" y="1981"/>
                    </a:lnTo>
                    <a:lnTo>
                      <a:pt x="13298" y="1981"/>
                    </a:lnTo>
                    <a:lnTo>
                      <a:pt x="13298" y="19947"/>
                    </a:lnTo>
                    <a:cubicBezTo>
                      <a:pt x="20513" y="9196"/>
                      <a:pt x="31124" y="0"/>
                      <a:pt x="47676" y="0"/>
                    </a:cubicBezTo>
                    <a:cubicBezTo>
                      <a:pt x="69179" y="0"/>
                      <a:pt x="90541" y="16977"/>
                      <a:pt x="90541" y="46685"/>
                    </a:cubicBezTo>
                    <a:cubicBezTo>
                      <a:pt x="90541" y="76394"/>
                      <a:pt x="69462" y="93512"/>
                      <a:pt x="47676" y="93512"/>
                    </a:cubicBezTo>
                    <a:close/>
                    <a:moveTo>
                      <a:pt x="45271" y="12025"/>
                    </a:moveTo>
                    <a:cubicBezTo>
                      <a:pt x="28577" y="12025"/>
                      <a:pt x="12874" y="25889"/>
                      <a:pt x="12874" y="46685"/>
                    </a:cubicBezTo>
                    <a:cubicBezTo>
                      <a:pt x="12874" y="67482"/>
                      <a:pt x="28577" y="81487"/>
                      <a:pt x="45271" y="81487"/>
                    </a:cubicBezTo>
                    <a:cubicBezTo>
                      <a:pt x="61964" y="81487"/>
                      <a:pt x="76819" y="68613"/>
                      <a:pt x="76819" y="46827"/>
                    </a:cubicBezTo>
                    <a:cubicBezTo>
                      <a:pt x="76819" y="25040"/>
                      <a:pt x="62247" y="12025"/>
                      <a:pt x="45271" y="1202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61B11584-7695-1079-1B59-980EED9B953B}"/>
                  </a:ext>
                </a:extLst>
              </p:cNvPr>
              <p:cNvSpPr/>
              <p:nvPr/>
            </p:nvSpPr>
            <p:spPr>
              <a:xfrm>
                <a:off x="10348169" y="1374825"/>
                <a:ext cx="49797" cy="91140"/>
              </a:xfrm>
              <a:custGeom>
                <a:avLst/>
                <a:gdLst>
                  <a:gd name="connsiteX0" fmla="*/ 13298 w 49797"/>
                  <a:gd name="connsiteY0" fmla="*/ 91140 h 91140"/>
                  <a:gd name="connsiteX1" fmla="*/ 0 w 49797"/>
                  <a:gd name="connsiteY1" fmla="*/ 91140 h 91140"/>
                  <a:gd name="connsiteX2" fmla="*/ 0 w 49797"/>
                  <a:gd name="connsiteY2" fmla="*/ 1589 h 91140"/>
                  <a:gd name="connsiteX3" fmla="*/ 13298 w 49797"/>
                  <a:gd name="connsiteY3" fmla="*/ 1589 h 91140"/>
                  <a:gd name="connsiteX4" fmla="*/ 13298 w 49797"/>
                  <a:gd name="connsiteY4" fmla="*/ 24932 h 91140"/>
                  <a:gd name="connsiteX5" fmla="*/ 49798 w 49797"/>
                  <a:gd name="connsiteY5" fmla="*/ 33 h 91140"/>
                  <a:gd name="connsiteX6" fmla="*/ 49798 w 49797"/>
                  <a:gd name="connsiteY6" fmla="*/ 14463 h 91140"/>
                  <a:gd name="connsiteX7" fmla="*/ 48807 w 49797"/>
                  <a:gd name="connsiteY7" fmla="*/ 14463 h 91140"/>
                  <a:gd name="connsiteX8" fmla="*/ 13298 w 49797"/>
                  <a:gd name="connsiteY8" fmla="*/ 55489 h 91140"/>
                  <a:gd name="connsiteX9" fmla="*/ 13298 w 49797"/>
                  <a:gd name="connsiteY9" fmla="*/ 91140 h 9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797" h="91140">
                    <a:moveTo>
                      <a:pt x="13298" y="91140"/>
                    </a:moveTo>
                    <a:lnTo>
                      <a:pt x="0" y="91140"/>
                    </a:lnTo>
                    <a:lnTo>
                      <a:pt x="0" y="1589"/>
                    </a:lnTo>
                    <a:lnTo>
                      <a:pt x="13298" y="1589"/>
                    </a:lnTo>
                    <a:lnTo>
                      <a:pt x="13298" y="24932"/>
                    </a:lnTo>
                    <a:cubicBezTo>
                      <a:pt x="19947" y="10077"/>
                      <a:pt x="32821" y="-674"/>
                      <a:pt x="49798" y="33"/>
                    </a:cubicBezTo>
                    <a:lnTo>
                      <a:pt x="49798" y="14463"/>
                    </a:lnTo>
                    <a:lnTo>
                      <a:pt x="48807" y="14463"/>
                    </a:lnTo>
                    <a:cubicBezTo>
                      <a:pt x="29284" y="14463"/>
                      <a:pt x="13298" y="28469"/>
                      <a:pt x="13298" y="55489"/>
                    </a:cubicBezTo>
                    <a:lnTo>
                      <a:pt x="13298" y="9114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F7A0C9C3-1C9D-88E6-9371-72270EEC7257}"/>
                  </a:ext>
                </a:extLst>
              </p:cNvPr>
              <p:cNvSpPr/>
              <p:nvPr/>
            </p:nvSpPr>
            <p:spPr>
              <a:xfrm>
                <a:off x="10409001" y="1374575"/>
                <a:ext cx="84740" cy="93653"/>
              </a:xfrm>
              <a:custGeom>
                <a:avLst/>
                <a:gdLst>
                  <a:gd name="connsiteX0" fmla="*/ 44988 w 84740"/>
                  <a:gd name="connsiteY0" fmla="*/ 81912 h 93653"/>
                  <a:gd name="connsiteX1" fmla="*/ 73282 w 84740"/>
                  <a:gd name="connsiteY1" fmla="*/ 69321 h 93653"/>
                  <a:gd name="connsiteX2" fmla="*/ 81629 w 84740"/>
                  <a:gd name="connsiteY2" fmla="*/ 76819 h 93653"/>
                  <a:gd name="connsiteX3" fmla="*/ 44705 w 84740"/>
                  <a:gd name="connsiteY3" fmla="*/ 93654 h 93653"/>
                  <a:gd name="connsiteX4" fmla="*/ 0 w 84740"/>
                  <a:gd name="connsiteY4" fmla="*/ 46827 h 93653"/>
                  <a:gd name="connsiteX5" fmla="*/ 43007 w 84740"/>
                  <a:gd name="connsiteY5" fmla="*/ 0 h 93653"/>
                  <a:gd name="connsiteX6" fmla="*/ 84741 w 84740"/>
                  <a:gd name="connsiteY6" fmla="*/ 47534 h 93653"/>
                  <a:gd name="connsiteX7" fmla="*/ 84600 w 84740"/>
                  <a:gd name="connsiteY7" fmla="*/ 51637 h 93653"/>
                  <a:gd name="connsiteX8" fmla="*/ 13581 w 84740"/>
                  <a:gd name="connsiteY8" fmla="*/ 51637 h 93653"/>
                  <a:gd name="connsiteX9" fmla="*/ 45129 w 84740"/>
                  <a:gd name="connsiteY9" fmla="*/ 81912 h 93653"/>
                  <a:gd name="connsiteX10" fmla="*/ 71160 w 84740"/>
                  <a:gd name="connsiteY10" fmla="*/ 41734 h 93653"/>
                  <a:gd name="connsiteX11" fmla="*/ 42583 w 84740"/>
                  <a:gd name="connsiteY11" fmla="*/ 11176 h 93653"/>
                  <a:gd name="connsiteX12" fmla="*/ 13440 w 84740"/>
                  <a:gd name="connsiteY12" fmla="*/ 41734 h 93653"/>
                  <a:gd name="connsiteX13" fmla="*/ 71160 w 84740"/>
                  <a:gd name="connsiteY13" fmla="*/ 41734 h 9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4740" h="93653">
                    <a:moveTo>
                      <a:pt x="44988" y="81912"/>
                    </a:moveTo>
                    <a:cubicBezTo>
                      <a:pt x="57296" y="81912"/>
                      <a:pt x="65925" y="76819"/>
                      <a:pt x="73282" y="69321"/>
                    </a:cubicBezTo>
                    <a:lnTo>
                      <a:pt x="81629" y="76819"/>
                    </a:lnTo>
                    <a:cubicBezTo>
                      <a:pt x="72574" y="86863"/>
                      <a:pt x="61681" y="93654"/>
                      <a:pt x="44705" y="93654"/>
                    </a:cubicBezTo>
                    <a:cubicBezTo>
                      <a:pt x="20089" y="93654"/>
                      <a:pt x="0" y="74697"/>
                      <a:pt x="0" y="46827"/>
                    </a:cubicBezTo>
                    <a:cubicBezTo>
                      <a:pt x="0" y="20796"/>
                      <a:pt x="18250" y="0"/>
                      <a:pt x="43007" y="0"/>
                    </a:cubicBezTo>
                    <a:cubicBezTo>
                      <a:pt x="69462" y="0"/>
                      <a:pt x="84741" y="21079"/>
                      <a:pt x="84741" y="47534"/>
                    </a:cubicBezTo>
                    <a:cubicBezTo>
                      <a:pt x="84741" y="48807"/>
                      <a:pt x="84741" y="50081"/>
                      <a:pt x="84600" y="51637"/>
                    </a:cubicBezTo>
                    <a:lnTo>
                      <a:pt x="13581" y="51637"/>
                    </a:lnTo>
                    <a:cubicBezTo>
                      <a:pt x="15420" y="71018"/>
                      <a:pt x="29284" y="81912"/>
                      <a:pt x="45129" y="81912"/>
                    </a:cubicBezTo>
                    <a:close/>
                    <a:moveTo>
                      <a:pt x="71160" y="41734"/>
                    </a:moveTo>
                    <a:cubicBezTo>
                      <a:pt x="69745" y="25465"/>
                      <a:pt x="60408" y="11176"/>
                      <a:pt x="42583" y="11176"/>
                    </a:cubicBezTo>
                    <a:cubicBezTo>
                      <a:pt x="27021" y="11176"/>
                      <a:pt x="15137" y="24191"/>
                      <a:pt x="13440" y="41734"/>
                    </a:cubicBezTo>
                    <a:lnTo>
                      <a:pt x="71160" y="41734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14E916F2-6350-022A-6539-FEDC11C50766}"/>
                  </a:ext>
                </a:extLst>
              </p:cNvPr>
              <p:cNvSpPr/>
              <p:nvPr/>
            </p:nvSpPr>
            <p:spPr>
              <a:xfrm>
                <a:off x="10517085" y="1374434"/>
                <a:ext cx="78374" cy="91531"/>
              </a:xfrm>
              <a:custGeom>
                <a:avLst/>
                <a:gdLst>
                  <a:gd name="connsiteX0" fmla="*/ 13298 w 78374"/>
                  <a:gd name="connsiteY0" fmla="*/ 91532 h 91531"/>
                  <a:gd name="connsiteX1" fmla="*/ 0 w 78374"/>
                  <a:gd name="connsiteY1" fmla="*/ 91532 h 91531"/>
                  <a:gd name="connsiteX2" fmla="*/ 0 w 78374"/>
                  <a:gd name="connsiteY2" fmla="*/ 1981 h 91531"/>
                  <a:gd name="connsiteX3" fmla="*/ 13298 w 78374"/>
                  <a:gd name="connsiteY3" fmla="*/ 1981 h 91531"/>
                  <a:gd name="connsiteX4" fmla="*/ 13298 w 78374"/>
                  <a:gd name="connsiteY4" fmla="*/ 17542 h 91531"/>
                  <a:gd name="connsiteX5" fmla="*/ 43997 w 78374"/>
                  <a:gd name="connsiteY5" fmla="*/ 0 h 91531"/>
                  <a:gd name="connsiteX6" fmla="*/ 78375 w 78374"/>
                  <a:gd name="connsiteY6" fmla="*/ 35934 h 91531"/>
                  <a:gd name="connsiteX7" fmla="*/ 78375 w 78374"/>
                  <a:gd name="connsiteY7" fmla="*/ 91532 h 91531"/>
                  <a:gd name="connsiteX8" fmla="*/ 65077 w 78374"/>
                  <a:gd name="connsiteY8" fmla="*/ 91532 h 91531"/>
                  <a:gd name="connsiteX9" fmla="*/ 65077 w 78374"/>
                  <a:gd name="connsiteY9" fmla="*/ 39187 h 91531"/>
                  <a:gd name="connsiteX10" fmla="*/ 40319 w 78374"/>
                  <a:gd name="connsiteY10" fmla="*/ 12166 h 91531"/>
                  <a:gd name="connsiteX11" fmla="*/ 13440 w 78374"/>
                  <a:gd name="connsiteY11" fmla="*/ 40178 h 91531"/>
                  <a:gd name="connsiteX12" fmla="*/ 13440 w 78374"/>
                  <a:gd name="connsiteY12" fmla="*/ 91532 h 9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374" h="91531">
                    <a:moveTo>
                      <a:pt x="13298" y="91532"/>
                    </a:moveTo>
                    <a:lnTo>
                      <a:pt x="0" y="91532"/>
                    </a:lnTo>
                    <a:lnTo>
                      <a:pt x="0" y="1981"/>
                    </a:lnTo>
                    <a:lnTo>
                      <a:pt x="13298" y="1981"/>
                    </a:lnTo>
                    <a:lnTo>
                      <a:pt x="13298" y="17542"/>
                    </a:lnTo>
                    <a:cubicBezTo>
                      <a:pt x="19240" y="7781"/>
                      <a:pt x="28577" y="0"/>
                      <a:pt x="43997" y="0"/>
                    </a:cubicBezTo>
                    <a:cubicBezTo>
                      <a:pt x="65642" y="0"/>
                      <a:pt x="78375" y="14572"/>
                      <a:pt x="78375" y="35934"/>
                    </a:cubicBezTo>
                    <a:lnTo>
                      <a:pt x="78375" y="91532"/>
                    </a:lnTo>
                    <a:lnTo>
                      <a:pt x="65077" y="91532"/>
                    </a:lnTo>
                    <a:lnTo>
                      <a:pt x="65077" y="39187"/>
                    </a:lnTo>
                    <a:cubicBezTo>
                      <a:pt x="65077" y="22494"/>
                      <a:pt x="56022" y="12166"/>
                      <a:pt x="40319" y="12166"/>
                    </a:cubicBezTo>
                    <a:cubicBezTo>
                      <a:pt x="24616" y="12166"/>
                      <a:pt x="13440" y="23484"/>
                      <a:pt x="13440" y="40178"/>
                    </a:cubicBezTo>
                    <a:lnTo>
                      <a:pt x="13440" y="91532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3009C3CC-4CE1-CC54-831B-C2BF8EA91DC9}"/>
                  </a:ext>
                </a:extLst>
              </p:cNvPr>
              <p:cNvSpPr/>
              <p:nvPr/>
            </p:nvSpPr>
            <p:spPr>
              <a:xfrm>
                <a:off x="10618520" y="1339490"/>
                <a:ext cx="90541" cy="128455"/>
              </a:xfrm>
              <a:custGeom>
                <a:avLst/>
                <a:gdLst>
                  <a:gd name="connsiteX0" fmla="*/ 77243 w 90541"/>
                  <a:gd name="connsiteY0" fmla="*/ 126475 h 128455"/>
                  <a:gd name="connsiteX1" fmla="*/ 77243 w 90541"/>
                  <a:gd name="connsiteY1" fmla="*/ 108508 h 128455"/>
                  <a:gd name="connsiteX2" fmla="*/ 42866 w 90541"/>
                  <a:gd name="connsiteY2" fmla="*/ 128455 h 128455"/>
                  <a:gd name="connsiteX3" fmla="*/ 0 w 90541"/>
                  <a:gd name="connsiteY3" fmla="*/ 81770 h 128455"/>
                  <a:gd name="connsiteX4" fmla="*/ 42866 w 90541"/>
                  <a:gd name="connsiteY4" fmla="*/ 34943 h 128455"/>
                  <a:gd name="connsiteX5" fmla="*/ 77243 w 90541"/>
                  <a:gd name="connsiteY5" fmla="*/ 54042 h 128455"/>
                  <a:gd name="connsiteX6" fmla="*/ 77243 w 90541"/>
                  <a:gd name="connsiteY6" fmla="*/ 0 h 128455"/>
                  <a:gd name="connsiteX7" fmla="*/ 90541 w 90541"/>
                  <a:gd name="connsiteY7" fmla="*/ 0 h 128455"/>
                  <a:gd name="connsiteX8" fmla="*/ 90541 w 90541"/>
                  <a:gd name="connsiteY8" fmla="*/ 126475 h 128455"/>
                  <a:gd name="connsiteX9" fmla="*/ 77243 w 90541"/>
                  <a:gd name="connsiteY9" fmla="*/ 126475 h 128455"/>
                  <a:gd name="connsiteX10" fmla="*/ 45412 w 90541"/>
                  <a:gd name="connsiteY10" fmla="*/ 46968 h 128455"/>
                  <a:gd name="connsiteX11" fmla="*/ 13864 w 90541"/>
                  <a:gd name="connsiteY11" fmla="*/ 81629 h 128455"/>
                  <a:gd name="connsiteX12" fmla="*/ 45412 w 90541"/>
                  <a:gd name="connsiteY12" fmla="*/ 116430 h 128455"/>
                  <a:gd name="connsiteX13" fmla="*/ 77809 w 90541"/>
                  <a:gd name="connsiteY13" fmla="*/ 81629 h 128455"/>
                  <a:gd name="connsiteX14" fmla="*/ 45412 w 90541"/>
                  <a:gd name="connsiteY14" fmla="*/ 46968 h 128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541" h="128455">
                    <a:moveTo>
                      <a:pt x="77243" y="126475"/>
                    </a:moveTo>
                    <a:lnTo>
                      <a:pt x="77243" y="108508"/>
                    </a:lnTo>
                    <a:cubicBezTo>
                      <a:pt x="70028" y="119260"/>
                      <a:pt x="59418" y="128455"/>
                      <a:pt x="42866" y="128455"/>
                    </a:cubicBezTo>
                    <a:cubicBezTo>
                      <a:pt x="21362" y="128455"/>
                      <a:pt x="0" y="111479"/>
                      <a:pt x="0" y="81770"/>
                    </a:cubicBezTo>
                    <a:cubicBezTo>
                      <a:pt x="0" y="52061"/>
                      <a:pt x="21362" y="34943"/>
                      <a:pt x="42866" y="34943"/>
                    </a:cubicBezTo>
                    <a:cubicBezTo>
                      <a:pt x="59559" y="34943"/>
                      <a:pt x="70311" y="43997"/>
                      <a:pt x="77243" y="54042"/>
                    </a:cubicBezTo>
                    <a:lnTo>
                      <a:pt x="77243" y="0"/>
                    </a:lnTo>
                    <a:lnTo>
                      <a:pt x="90541" y="0"/>
                    </a:lnTo>
                    <a:lnTo>
                      <a:pt x="90541" y="126475"/>
                    </a:lnTo>
                    <a:lnTo>
                      <a:pt x="77243" y="126475"/>
                    </a:lnTo>
                    <a:close/>
                    <a:moveTo>
                      <a:pt x="45412" y="46968"/>
                    </a:moveTo>
                    <a:cubicBezTo>
                      <a:pt x="28153" y="46968"/>
                      <a:pt x="13864" y="59842"/>
                      <a:pt x="13864" y="81629"/>
                    </a:cubicBezTo>
                    <a:cubicBezTo>
                      <a:pt x="13864" y="103415"/>
                      <a:pt x="28436" y="116430"/>
                      <a:pt x="45412" y="116430"/>
                    </a:cubicBezTo>
                    <a:cubicBezTo>
                      <a:pt x="62389" y="116430"/>
                      <a:pt x="77809" y="102566"/>
                      <a:pt x="77809" y="81629"/>
                    </a:cubicBezTo>
                    <a:cubicBezTo>
                      <a:pt x="77809" y="60691"/>
                      <a:pt x="62106" y="46968"/>
                      <a:pt x="45412" y="46968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5" name="Forma Livre: Forma 34">
                <a:extLst>
                  <a:ext uri="{FF2B5EF4-FFF2-40B4-BE49-F238E27FC236}">
                    <a16:creationId xmlns:a16="http://schemas.microsoft.com/office/drawing/2014/main" id="{D89EB6E2-EE2A-3056-204B-A1B722AF78BF}"/>
                  </a:ext>
                </a:extLst>
              </p:cNvPr>
              <p:cNvSpPr/>
              <p:nvPr/>
            </p:nvSpPr>
            <p:spPr>
              <a:xfrm>
                <a:off x="10733394" y="1374575"/>
                <a:ext cx="84740" cy="93653"/>
              </a:xfrm>
              <a:custGeom>
                <a:avLst/>
                <a:gdLst>
                  <a:gd name="connsiteX0" fmla="*/ 44988 w 84740"/>
                  <a:gd name="connsiteY0" fmla="*/ 81912 h 93653"/>
                  <a:gd name="connsiteX1" fmla="*/ 73282 w 84740"/>
                  <a:gd name="connsiteY1" fmla="*/ 69321 h 93653"/>
                  <a:gd name="connsiteX2" fmla="*/ 81629 w 84740"/>
                  <a:gd name="connsiteY2" fmla="*/ 76819 h 93653"/>
                  <a:gd name="connsiteX3" fmla="*/ 44705 w 84740"/>
                  <a:gd name="connsiteY3" fmla="*/ 93654 h 93653"/>
                  <a:gd name="connsiteX4" fmla="*/ 0 w 84740"/>
                  <a:gd name="connsiteY4" fmla="*/ 46827 h 93653"/>
                  <a:gd name="connsiteX5" fmla="*/ 43007 w 84740"/>
                  <a:gd name="connsiteY5" fmla="*/ 0 h 93653"/>
                  <a:gd name="connsiteX6" fmla="*/ 84741 w 84740"/>
                  <a:gd name="connsiteY6" fmla="*/ 47534 h 93653"/>
                  <a:gd name="connsiteX7" fmla="*/ 84599 w 84740"/>
                  <a:gd name="connsiteY7" fmla="*/ 51637 h 93653"/>
                  <a:gd name="connsiteX8" fmla="*/ 13581 w 84740"/>
                  <a:gd name="connsiteY8" fmla="*/ 51637 h 93653"/>
                  <a:gd name="connsiteX9" fmla="*/ 45129 w 84740"/>
                  <a:gd name="connsiteY9" fmla="*/ 81912 h 93653"/>
                  <a:gd name="connsiteX10" fmla="*/ 71160 w 84740"/>
                  <a:gd name="connsiteY10" fmla="*/ 41734 h 93653"/>
                  <a:gd name="connsiteX11" fmla="*/ 42583 w 84740"/>
                  <a:gd name="connsiteY11" fmla="*/ 11176 h 93653"/>
                  <a:gd name="connsiteX12" fmla="*/ 13440 w 84740"/>
                  <a:gd name="connsiteY12" fmla="*/ 41734 h 93653"/>
                  <a:gd name="connsiteX13" fmla="*/ 71160 w 84740"/>
                  <a:gd name="connsiteY13" fmla="*/ 41734 h 9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4740" h="93653">
                    <a:moveTo>
                      <a:pt x="44988" y="81912"/>
                    </a:moveTo>
                    <a:cubicBezTo>
                      <a:pt x="57296" y="81912"/>
                      <a:pt x="65925" y="76819"/>
                      <a:pt x="73282" y="69321"/>
                    </a:cubicBezTo>
                    <a:lnTo>
                      <a:pt x="81629" y="76819"/>
                    </a:lnTo>
                    <a:cubicBezTo>
                      <a:pt x="72574" y="86863"/>
                      <a:pt x="61681" y="93654"/>
                      <a:pt x="44705" y="93654"/>
                    </a:cubicBezTo>
                    <a:cubicBezTo>
                      <a:pt x="20089" y="93654"/>
                      <a:pt x="0" y="74697"/>
                      <a:pt x="0" y="46827"/>
                    </a:cubicBezTo>
                    <a:cubicBezTo>
                      <a:pt x="0" y="20796"/>
                      <a:pt x="18250" y="0"/>
                      <a:pt x="43007" y="0"/>
                    </a:cubicBezTo>
                    <a:cubicBezTo>
                      <a:pt x="69462" y="0"/>
                      <a:pt x="84741" y="21079"/>
                      <a:pt x="84741" y="47534"/>
                    </a:cubicBezTo>
                    <a:cubicBezTo>
                      <a:pt x="84741" y="48807"/>
                      <a:pt x="84741" y="50081"/>
                      <a:pt x="84599" y="51637"/>
                    </a:cubicBezTo>
                    <a:lnTo>
                      <a:pt x="13581" y="51637"/>
                    </a:lnTo>
                    <a:cubicBezTo>
                      <a:pt x="15420" y="71018"/>
                      <a:pt x="29284" y="81912"/>
                      <a:pt x="45129" y="81912"/>
                    </a:cubicBezTo>
                    <a:close/>
                    <a:moveTo>
                      <a:pt x="71160" y="41734"/>
                    </a:moveTo>
                    <a:cubicBezTo>
                      <a:pt x="69745" y="25465"/>
                      <a:pt x="60408" y="11176"/>
                      <a:pt x="42583" y="11176"/>
                    </a:cubicBezTo>
                    <a:cubicBezTo>
                      <a:pt x="27021" y="11176"/>
                      <a:pt x="15137" y="24191"/>
                      <a:pt x="13440" y="41734"/>
                    </a:cubicBezTo>
                    <a:lnTo>
                      <a:pt x="71160" y="41734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03B252B1-A0DB-AC0F-2815-F691DD3ACEB8}"/>
                  </a:ext>
                </a:extLst>
              </p:cNvPr>
              <p:cNvSpPr/>
              <p:nvPr/>
            </p:nvSpPr>
            <p:spPr>
              <a:xfrm>
                <a:off x="10841478" y="1374825"/>
                <a:ext cx="49797" cy="91140"/>
              </a:xfrm>
              <a:custGeom>
                <a:avLst/>
                <a:gdLst>
                  <a:gd name="connsiteX0" fmla="*/ 13298 w 49797"/>
                  <a:gd name="connsiteY0" fmla="*/ 91140 h 91140"/>
                  <a:gd name="connsiteX1" fmla="*/ 0 w 49797"/>
                  <a:gd name="connsiteY1" fmla="*/ 91140 h 91140"/>
                  <a:gd name="connsiteX2" fmla="*/ 0 w 49797"/>
                  <a:gd name="connsiteY2" fmla="*/ 1589 h 91140"/>
                  <a:gd name="connsiteX3" fmla="*/ 13298 w 49797"/>
                  <a:gd name="connsiteY3" fmla="*/ 1589 h 91140"/>
                  <a:gd name="connsiteX4" fmla="*/ 13298 w 49797"/>
                  <a:gd name="connsiteY4" fmla="*/ 24932 h 91140"/>
                  <a:gd name="connsiteX5" fmla="*/ 49798 w 49797"/>
                  <a:gd name="connsiteY5" fmla="*/ 33 h 91140"/>
                  <a:gd name="connsiteX6" fmla="*/ 49798 w 49797"/>
                  <a:gd name="connsiteY6" fmla="*/ 14463 h 91140"/>
                  <a:gd name="connsiteX7" fmla="*/ 48807 w 49797"/>
                  <a:gd name="connsiteY7" fmla="*/ 14463 h 91140"/>
                  <a:gd name="connsiteX8" fmla="*/ 13298 w 49797"/>
                  <a:gd name="connsiteY8" fmla="*/ 55489 h 91140"/>
                  <a:gd name="connsiteX9" fmla="*/ 13298 w 49797"/>
                  <a:gd name="connsiteY9" fmla="*/ 91140 h 9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797" h="91140">
                    <a:moveTo>
                      <a:pt x="13298" y="91140"/>
                    </a:moveTo>
                    <a:lnTo>
                      <a:pt x="0" y="91140"/>
                    </a:lnTo>
                    <a:lnTo>
                      <a:pt x="0" y="1589"/>
                    </a:lnTo>
                    <a:lnTo>
                      <a:pt x="13298" y="1589"/>
                    </a:lnTo>
                    <a:lnTo>
                      <a:pt x="13298" y="24932"/>
                    </a:lnTo>
                    <a:cubicBezTo>
                      <a:pt x="19947" y="10077"/>
                      <a:pt x="32821" y="-674"/>
                      <a:pt x="49798" y="33"/>
                    </a:cubicBezTo>
                    <a:lnTo>
                      <a:pt x="49798" y="14463"/>
                    </a:lnTo>
                    <a:lnTo>
                      <a:pt x="48807" y="14463"/>
                    </a:lnTo>
                    <a:cubicBezTo>
                      <a:pt x="29284" y="14463"/>
                      <a:pt x="13298" y="28469"/>
                      <a:pt x="13298" y="55489"/>
                    </a:cubicBezTo>
                    <a:lnTo>
                      <a:pt x="13298" y="9114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6" name="Gráfico 4">
              <a:extLst>
                <a:ext uri="{FF2B5EF4-FFF2-40B4-BE49-F238E27FC236}">
                  <a16:creationId xmlns:a16="http://schemas.microsoft.com/office/drawing/2014/main" id="{F990E634-6005-B3F6-C214-B23FB1552CAB}"/>
                </a:ext>
              </a:extLst>
            </p:cNvPr>
            <p:cNvGrpSpPr/>
            <p:nvPr/>
          </p:nvGrpSpPr>
          <p:grpSpPr>
            <a:xfrm>
              <a:off x="10113346" y="597323"/>
              <a:ext cx="609842" cy="152673"/>
              <a:chOff x="9747060" y="823830"/>
              <a:chExt cx="710890" cy="177970"/>
            </a:xfrm>
            <a:solidFill>
              <a:srgbClr val="F2F1F4"/>
            </a:solidFill>
          </p:grpSpPr>
          <p:sp>
            <p:nvSpPr>
              <p:cNvPr id="7" name="Forma Livre: Forma 6">
                <a:extLst>
                  <a:ext uri="{FF2B5EF4-FFF2-40B4-BE49-F238E27FC236}">
                    <a16:creationId xmlns:a16="http://schemas.microsoft.com/office/drawing/2014/main" id="{186AA3EB-1342-28CD-49F4-19DEB0C2716C}"/>
                  </a:ext>
                </a:extLst>
              </p:cNvPr>
              <p:cNvSpPr/>
              <p:nvPr/>
            </p:nvSpPr>
            <p:spPr>
              <a:xfrm>
                <a:off x="10346613" y="831045"/>
                <a:ext cx="111337" cy="169906"/>
              </a:xfrm>
              <a:custGeom>
                <a:avLst/>
                <a:gdLst>
                  <a:gd name="connsiteX0" fmla="*/ 111338 w 111337"/>
                  <a:gd name="connsiteY0" fmla="*/ 135953 h 169906"/>
                  <a:gd name="connsiteX1" fmla="*/ 108933 w 111337"/>
                  <a:gd name="connsiteY1" fmla="*/ 135953 h 169906"/>
                  <a:gd name="connsiteX2" fmla="*/ 51071 w 111337"/>
                  <a:gd name="connsiteY2" fmla="*/ 84882 h 169906"/>
                  <a:gd name="connsiteX3" fmla="*/ 51071 w 111337"/>
                  <a:gd name="connsiteY3" fmla="*/ 84175 h 169906"/>
                  <a:gd name="connsiteX4" fmla="*/ 106528 w 111337"/>
                  <a:gd name="connsiteY4" fmla="*/ 33670 h 169906"/>
                  <a:gd name="connsiteX5" fmla="*/ 111338 w 111337"/>
                  <a:gd name="connsiteY5" fmla="*/ 33812 h 169906"/>
                  <a:gd name="connsiteX6" fmla="*/ 111338 w 111337"/>
                  <a:gd name="connsiteY6" fmla="*/ 0 h 169906"/>
                  <a:gd name="connsiteX7" fmla="*/ 106952 w 111337"/>
                  <a:gd name="connsiteY7" fmla="*/ 0 h 169906"/>
                  <a:gd name="connsiteX8" fmla="*/ 0 w 111337"/>
                  <a:gd name="connsiteY8" fmla="*/ 85024 h 169906"/>
                  <a:gd name="connsiteX9" fmla="*/ 0 w 111337"/>
                  <a:gd name="connsiteY9" fmla="*/ 85590 h 169906"/>
                  <a:gd name="connsiteX10" fmla="*/ 106103 w 111337"/>
                  <a:gd name="connsiteY10" fmla="*/ 169906 h 169906"/>
                  <a:gd name="connsiteX11" fmla="*/ 111338 w 111337"/>
                  <a:gd name="connsiteY11" fmla="*/ 169906 h 169906"/>
                  <a:gd name="connsiteX12" fmla="*/ 111338 w 111337"/>
                  <a:gd name="connsiteY12" fmla="*/ 135953 h 169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337" h="169906">
                    <a:moveTo>
                      <a:pt x="111338" y="135953"/>
                    </a:moveTo>
                    <a:cubicBezTo>
                      <a:pt x="110489" y="135953"/>
                      <a:pt x="109781" y="135953"/>
                      <a:pt x="108933" y="135953"/>
                    </a:cubicBezTo>
                    <a:cubicBezTo>
                      <a:pt x="75404" y="135953"/>
                      <a:pt x="51071" y="114450"/>
                      <a:pt x="51071" y="84882"/>
                    </a:cubicBezTo>
                    <a:lnTo>
                      <a:pt x="51071" y="84175"/>
                    </a:lnTo>
                    <a:cubicBezTo>
                      <a:pt x="51071" y="55881"/>
                      <a:pt x="75404" y="33670"/>
                      <a:pt x="106528" y="33670"/>
                    </a:cubicBezTo>
                    <a:cubicBezTo>
                      <a:pt x="108225" y="33670"/>
                      <a:pt x="109781" y="33670"/>
                      <a:pt x="111338" y="33812"/>
                    </a:cubicBezTo>
                    <a:lnTo>
                      <a:pt x="111338" y="0"/>
                    </a:lnTo>
                    <a:cubicBezTo>
                      <a:pt x="109923" y="0"/>
                      <a:pt x="108367" y="0"/>
                      <a:pt x="106952" y="0"/>
                    </a:cubicBezTo>
                    <a:cubicBezTo>
                      <a:pt x="45978" y="0"/>
                      <a:pt x="0" y="36499"/>
                      <a:pt x="0" y="85024"/>
                    </a:cubicBezTo>
                    <a:lnTo>
                      <a:pt x="0" y="85590"/>
                    </a:lnTo>
                    <a:cubicBezTo>
                      <a:pt x="0" y="132841"/>
                      <a:pt x="46685" y="169906"/>
                      <a:pt x="106103" y="169906"/>
                    </a:cubicBezTo>
                    <a:cubicBezTo>
                      <a:pt x="107942" y="169906"/>
                      <a:pt x="109640" y="169906"/>
                      <a:pt x="111338" y="169906"/>
                    </a:cubicBezTo>
                    <a:lnTo>
                      <a:pt x="111338" y="135953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" name="Forma Livre: Forma 8">
                <a:extLst>
                  <a:ext uri="{FF2B5EF4-FFF2-40B4-BE49-F238E27FC236}">
                    <a16:creationId xmlns:a16="http://schemas.microsoft.com/office/drawing/2014/main" id="{420A27E3-61D7-A1E3-B294-F21540B5A031}"/>
                  </a:ext>
                </a:extLst>
              </p:cNvPr>
              <p:cNvSpPr/>
              <p:nvPr/>
            </p:nvSpPr>
            <p:spPr>
              <a:xfrm>
                <a:off x="9747060" y="823830"/>
                <a:ext cx="160852" cy="177970"/>
              </a:xfrm>
              <a:custGeom>
                <a:avLst/>
                <a:gdLst>
                  <a:gd name="connsiteX0" fmla="*/ 94785 w 160852"/>
                  <a:gd name="connsiteY0" fmla="*/ 71867 h 177970"/>
                  <a:gd name="connsiteX1" fmla="*/ 53759 w 160852"/>
                  <a:gd name="connsiteY1" fmla="*/ 49090 h 177970"/>
                  <a:gd name="connsiteX2" fmla="*/ 53759 w 160852"/>
                  <a:gd name="connsiteY2" fmla="*/ 48524 h 177970"/>
                  <a:gd name="connsiteX3" fmla="*/ 80497 w 160852"/>
                  <a:gd name="connsiteY3" fmla="*/ 33529 h 177970"/>
                  <a:gd name="connsiteX4" fmla="*/ 109357 w 160852"/>
                  <a:gd name="connsiteY4" fmla="*/ 39046 h 177970"/>
                  <a:gd name="connsiteX5" fmla="*/ 109357 w 160852"/>
                  <a:gd name="connsiteY5" fmla="*/ 2829 h 177970"/>
                  <a:gd name="connsiteX6" fmla="*/ 81204 w 160852"/>
                  <a:gd name="connsiteY6" fmla="*/ 0 h 177970"/>
                  <a:gd name="connsiteX7" fmla="*/ 8347 w 160852"/>
                  <a:gd name="connsiteY7" fmla="*/ 52203 h 177970"/>
                  <a:gd name="connsiteX8" fmla="*/ 8347 w 160852"/>
                  <a:gd name="connsiteY8" fmla="*/ 52627 h 177970"/>
                  <a:gd name="connsiteX9" fmla="*/ 77243 w 160852"/>
                  <a:gd name="connsiteY9" fmla="*/ 105537 h 177970"/>
                  <a:gd name="connsiteX10" fmla="*/ 115299 w 160852"/>
                  <a:gd name="connsiteY10" fmla="*/ 127607 h 177970"/>
                  <a:gd name="connsiteX11" fmla="*/ 115299 w 160852"/>
                  <a:gd name="connsiteY11" fmla="*/ 128031 h 177970"/>
                  <a:gd name="connsiteX12" fmla="*/ 85307 w 160852"/>
                  <a:gd name="connsiteY12" fmla="*/ 144300 h 177970"/>
                  <a:gd name="connsiteX13" fmla="*/ 27021 w 160852"/>
                  <a:gd name="connsiteY13" fmla="*/ 123363 h 177970"/>
                  <a:gd name="connsiteX14" fmla="*/ 0 w 160852"/>
                  <a:gd name="connsiteY14" fmla="*/ 150242 h 177970"/>
                  <a:gd name="connsiteX15" fmla="*/ 84458 w 160852"/>
                  <a:gd name="connsiteY15" fmla="*/ 177970 h 177970"/>
                  <a:gd name="connsiteX16" fmla="*/ 160852 w 160852"/>
                  <a:gd name="connsiteY16" fmla="*/ 124353 h 177970"/>
                  <a:gd name="connsiteX17" fmla="*/ 160852 w 160852"/>
                  <a:gd name="connsiteY17" fmla="*/ 123928 h 177970"/>
                  <a:gd name="connsiteX18" fmla="*/ 94927 w 160852"/>
                  <a:gd name="connsiteY18" fmla="*/ 72009 h 177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852" h="177970">
                    <a:moveTo>
                      <a:pt x="94785" y="71867"/>
                    </a:moveTo>
                    <a:cubicBezTo>
                      <a:pt x="58852" y="64228"/>
                      <a:pt x="53759" y="60549"/>
                      <a:pt x="53759" y="49090"/>
                    </a:cubicBezTo>
                    <a:lnTo>
                      <a:pt x="53759" y="48524"/>
                    </a:lnTo>
                    <a:cubicBezTo>
                      <a:pt x="53759" y="40178"/>
                      <a:pt x="62955" y="33529"/>
                      <a:pt x="80497" y="33529"/>
                    </a:cubicBezTo>
                    <a:cubicBezTo>
                      <a:pt x="89410" y="33529"/>
                      <a:pt x="101152" y="35934"/>
                      <a:pt x="109357" y="39046"/>
                    </a:cubicBezTo>
                    <a:lnTo>
                      <a:pt x="109357" y="2829"/>
                    </a:lnTo>
                    <a:cubicBezTo>
                      <a:pt x="101718" y="1556"/>
                      <a:pt x="90117" y="0"/>
                      <a:pt x="81204" y="0"/>
                    </a:cubicBezTo>
                    <a:cubicBezTo>
                      <a:pt x="38622" y="0"/>
                      <a:pt x="8347" y="20796"/>
                      <a:pt x="8347" y="52203"/>
                    </a:cubicBezTo>
                    <a:lnTo>
                      <a:pt x="8347" y="52627"/>
                    </a:lnTo>
                    <a:cubicBezTo>
                      <a:pt x="8347" y="87005"/>
                      <a:pt x="35368" y="96625"/>
                      <a:pt x="77243" y="105537"/>
                    </a:cubicBezTo>
                    <a:cubicBezTo>
                      <a:pt x="112045" y="112894"/>
                      <a:pt x="115299" y="117845"/>
                      <a:pt x="115299" y="127607"/>
                    </a:cubicBezTo>
                    <a:lnTo>
                      <a:pt x="115299" y="128031"/>
                    </a:lnTo>
                    <a:cubicBezTo>
                      <a:pt x="115299" y="138217"/>
                      <a:pt x="103981" y="144300"/>
                      <a:pt x="85307" y="144300"/>
                    </a:cubicBezTo>
                    <a:cubicBezTo>
                      <a:pt x="61540" y="144300"/>
                      <a:pt x="45837" y="136095"/>
                      <a:pt x="27021" y="123363"/>
                    </a:cubicBezTo>
                    <a:lnTo>
                      <a:pt x="0" y="150242"/>
                    </a:lnTo>
                    <a:cubicBezTo>
                      <a:pt x="24899" y="168775"/>
                      <a:pt x="52910" y="177970"/>
                      <a:pt x="84458" y="177970"/>
                    </a:cubicBezTo>
                    <a:cubicBezTo>
                      <a:pt x="129304" y="177970"/>
                      <a:pt x="160852" y="158730"/>
                      <a:pt x="160852" y="124353"/>
                    </a:cubicBezTo>
                    <a:lnTo>
                      <a:pt x="160852" y="123928"/>
                    </a:lnTo>
                    <a:cubicBezTo>
                      <a:pt x="160852" y="93795"/>
                      <a:pt x="137085" y="81204"/>
                      <a:pt x="94927" y="72009"/>
                    </a:cubicBezTo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7A1B7D4E-61AB-BE3E-57D6-86614FE254E0}"/>
                  </a:ext>
                </a:extLst>
              </p:cNvPr>
              <p:cNvSpPr/>
              <p:nvPr/>
            </p:nvSpPr>
            <p:spPr>
              <a:xfrm>
                <a:off x="9902112" y="848587"/>
                <a:ext cx="156325" cy="147695"/>
              </a:xfrm>
              <a:custGeom>
                <a:avLst/>
                <a:gdLst>
                  <a:gd name="connsiteX0" fmla="*/ 44563 w 156325"/>
                  <a:gd name="connsiteY0" fmla="*/ 62389 h 147695"/>
                  <a:gd name="connsiteX1" fmla="*/ 79224 w 156325"/>
                  <a:gd name="connsiteY1" fmla="*/ 32255 h 147695"/>
                  <a:gd name="connsiteX2" fmla="*/ 113035 w 156325"/>
                  <a:gd name="connsiteY2" fmla="*/ 62389 h 147695"/>
                  <a:gd name="connsiteX3" fmla="*/ 44563 w 156325"/>
                  <a:gd name="connsiteY3" fmla="*/ 62389 h 147695"/>
                  <a:gd name="connsiteX4" fmla="*/ 79224 w 156325"/>
                  <a:gd name="connsiteY4" fmla="*/ 0 h 147695"/>
                  <a:gd name="connsiteX5" fmla="*/ 0 w 156325"/>
                  <a:gd name="connsiteY5" fmla="*/ 73848 h 147695"/>
                  <a:gd name="connsiteX6" fmla="*/ 0 w 156325"/>
                  <a:gd name="connsiteY6" fmla="*/ 74414 h 147695"/>
                  <a:gd name="connsiteX7" fmla="*/ 83751 w 156325"/>
                  <a:gd name="connsiteY7" fmla="*/ 147695 h 147695"/>
                  <a:gd name="connsiteX8" fmla="*/ 90966 w 156325"/>
                  <a:gd name="connsiteY8" fmla="*/ 147554 h 147695"/>
                  <a:gd name="connsiteX9" fmla="*/ 90966 w 156325"/>
                  <a:gd name="connsiteY9" fmla="*/ 115157 h 147695"/>
                  <a:gd name="connsiteX10" fmla="*/ 84317 w 156325"/>
                  <a:gd name="connsiteY10" fmla="*/ 115440 h 147695"/>
                  <a:gd name="connsiteX11" fmla="*/ 45129 w 156325"/>
                  <a:gd name="connsiteY11" fmla="*/ 87712 h 147695"/>
                  <a:gd name="connsiteX12" fmla="*/ 155759 w 156325"/>
                  <a:gd name="connsiteY12" fmla="*/ 87712 h 147695"/>
                  <a:gd name="connsiteX13" fmla="*/ 156325 w 156325"/>
                  <a:gd name="connsiteY13" fmla="*/ 77667 h 147695"/>
                  <a:gd name="connsiteX14" fmla="*/ 156325 w 156325"/>
                  <a:gd name="connsiteY14" fmla="*/ 77102 h 147695"/>
                  <a:gd name="connsiteX15" fmla="*/ 79224 w 156325"/>
                  <a:gd name="connsiteY15" fmla="*/ 141 h 147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6325" h="147695">
                    <a:moveTo>
                      <a:pt x="44563" y="62389"/>
                    </a:moveTo>
                    <a:cubicBezTo>
                      <a:pt x="48100" y="44139"/>
                      <a:pt x="60408" y="32255"/>
                      <a:pt x="79224" y="32255"/>
                    </a:cubicBezTo>
                    <a:cubicBezTo>
                      <a:pt x="98039" y="32255"/>
                      <a:pt x="110347" y="44422"/>
                      <a:pt x="113035" y="62389"/>
                    </a:cubicBezTo>
                    <a:lnTo>
                      <a:pt x="44563" y="62389"/>
                    </a:lnTo>
                    <a:close/>
                    <a:moveTo>
                      <a:pt x="79224" y="0"/>
                    </a:moveTo>
                    <a:cubicBezTo>
                      <a:pt x="32538" y="0"/>
                      <a:pt x="0" y="33387"/>
                      <a:pt x="0" y="73848"/>
                    </a:cubicBezTo>
                    <a:lnTo>
                      <a:pt x="0" y="74414"/>
                    </a:lnTo>
                    <a:cubicBezTo>
                      <a:pt x="0" y="117845"/>
                      <a:pt x="35651" y="147695"/>
                      <a:pt x="83751" y="147695"/>
                    </a:cubicBezTo>
                    <a:cubicBezTo>
                      <a:pt x="85165" y="147695"/>
                      <a:pt x="89551" y="147554"/>
                      <a:pt x="90966" y="147554"/>
                    </a:cubicBezTo>
                    <a:lnTo>
                      <a:pt x="90966" y="115157"/>
                    </a:lnTo>
                    <a:cubicBezTo>
                      <a:pt x="89834" y="115157"/>
                      <a:pt x="85448" y="115440"/>
                      <a:pt x="84317" y="115440"/>
                    </a:cubicBezTo>
                    <a:cubicBezTo>
                      <a:pt x="63945" y="115440"/>
                      <a:pt x="49656" y="105962"/>
                      <a:pt x="45129" y="87712"/>
                    </a:cubicBezTo>
                    <a:lnTo>
                      <a:pt x="155759" y="87712"/>
                    </a:lnTo>
                    <a:cubicBezTo>
                      <a:pt x="156042" y="84034"/>
                      <a:pt x="156325" y="81629"/>
                      <a:pt x="156325" y="77667"/>
                    </a:cubicBezTo>
                    <a:lnTo>
                      <a:pt x="156325" y="77102"/>
                    </a:lnTo>
                    <a:cubicBezTo>
                      <a:pt x="156325" y="36924"/>
                      <a:pt x="132841" y="141"/>
                      <a:pt x="79224" y="141"/>
                    </a:cubicBezTo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" name="Forma Livre: Forma 10">
                <a:extLst>
                  <a:ext uri="{FF2B5EF4-FFF2-40B4-BE49-F238E27FC236}">
                    <a16:creationId xmlns:a16="http://schemas.microsoft.com/office/drawing/2014/main" id="{E7EDB5F4-41B7-16F9-8D86-9B40A6B4FC62}"/>
                  </a:ext>
                </a:extLst>
              </p:cNvPr>
              <p:cNvSpPr/>
              <p:nvPr/>
            </p:nvSpPr>
            <p:spPr>
              <a:xfrm>
                <a:off x="10056598" y="850143"/>
                <a:ext cx="146280" cy="143451"/>
              </a:xfrm>
              <a:custGeom>
                <a:avLst/>
                <a:gdLst>
                  <a:gd name="connsiteX0" fmla="*/ 146139 w 146280"/>
                  <a:gd name="connsiteY0" fmla="*/ 68330 h 143451"/>
                  <a:gd name="connsiteX1" fmla="*/ 73140 w 146280"/>
                  <a:gd name="connsiteY1" fmla="*/ 0 h 143451"/>
                  <a:gd name="connsiteX2" fmla="*/ 0 w 146280"/>
                  <a:gd name="connsiteY2" fmla="*/ 68330 h 143451"/>
                  <a:gd name="connsiteX3" fmla="*/ 0 w 146280"/>
                  <a:gd name="connsiteY3" fmla="*/ 143451 h 143451"/>
                  <a:gd name="connsiteX4" fmla="*/ 45978 w 146280"/>
                  <a:gd name="connsiteY4" fmla="*/ 143451 h 143451"/>
                  <a:gd name="connsiteX5" fmla="*/ 45978 w 146280"/>
                  <a:gd name="connsiteY5" fmla="*/ 65642 h 143451"/>
                  <a:gd name="connsiteX6" fmla="*/ 73140 w 146280"/>
                  <a:gd name="connsiteY6" fmla="*/ 34660 h 143451"/>
                  <a:gd name="connsiteX7" fmla="*/ 100727 w 146280"/>
                  <a:gd name="connsiteY7" fmla="*/ 65642 h 143451"/>
                  <a:gd name="connsiteX8" fmla="*/ 100727 w 146280"/>
                  <a:gd name="connsiteY8" fmla="*/ 143451 h 143451"/>
                  <a:gd name="connsiteX9" fmla="*/ 146281 w 146280"/>
                  <a:gd name="connsiteY9" fmla="*/ 143451 h 143451"/>
                  <a:gd name="connsiteX10" fmla="*/ 146281 w 146280"/>
                  <a:gd name="connsiteY10" fmla="*/ 68330 h 143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6280" h="143451">
                    <a:moveTo>
                      <a:pt x="146139" y="68330"/>
                    </a:moveTo>
                    <a:cubicBezTo>
                      <a:pt x="146139" y="29992"/>
                      <a:pt x="122655" y="0"/>
                      <a:pt x="73140" y="0"/>
                    </a:cubicBezTo>
                    <a:cubicBezTo>
                      <a:pt x="23626" y="0"/>
                      <a:pt x="0" y="29992"/>
                      <a:pt x="0" y="68330"/>
                    </a:cubicBezTo>
                    <a:lnTo>
                      <a:pt x="0" y="143451"/>
                    </a:lnTo>
                    <a:lnTo>
                      <a:pt x="45978" y="143451"/>
                    </a:lnTo>
                    <a:lnTo>
                      <a:pt x="45978" y="65642"/>
                    </a:lnTo>
                    <a:cubicBezTo>
                      <a:pt x="46827" y="51495"/>
                      <a:pt x="52344" y="34660"/>
                      <a:pt x="73140" y="34660"/>
                    </a:cubicBezTo>
                    <a:cubicBezTo>
                      <a:pt x="93937" y="34660"/>
                      <a:pt x="99878" y="51495"/>
                      <a:pt x="100727" y="65642"/>
                    </a:cubicBezTo>
                    <a:lnTo>
                      <a:pt x="100727" y="143451"/>
                    </a:lnTo>
                    <a:lnTo>
                      <a:pt x="146281" y="143451"/>
                    </a:lnTo>
                    <a:lnTo>
                      <a:pt x="146281" y="6833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" name="Forma Livre: Forma 11">
                <a:extLst>
                  <a:ext uri="{FF2B5EF4-FFF2-40B4-BE49-F238E27FC236}">
                    <a16:creationId xmlns:a16="http://schemas.microsoft.com/office/drawing/2014/main" id="{E63A0FCB-3021-9524-8CD3-19C9B0877220}"/>
                  </a:ext>
                </a:extLst>
              </p:cNvPr>
              <p:cNvSpPr/>
              <p:nvPr/>
            </p:nvSpPr>
            <p:spPr>
              <a:xfrm>
                <a:off x="10201464" y="849436"/>
                <a:ext cx="147554" cy="145856"/>
              </a:xfrm>
              <a:custGeom>
                <a:avLst/>
                <a:gdLst>
                  <a:gd name="connsiteX0" fmla="*/ 75970 w 147554"/>
                  <a:gd name="connsiteY0" fmla="*/ 0 h 145856"/>
                  <a:gd name="connsiteX1" fmla="*/ 65077 w 147554"/>
                  <a:gd name="connsiteY1" fmla="*/ 0 h 145856"/>
                  <a:gd name="connsiteX2" fmla="*/ 65077 w 147554"/>
                  <a:gd name="connsiteY2" fmla="*/ 34236 h 145856"/>
                  <a:gd name="connsiteX3" fmla="*/ 91532 w 147554"/>
                  <a:gd name="connsiteY3" fmla="*/ 38622 h 145856"/>
                  <a:gd name="connsiteX4" fmla="*/ 103840 w 147554"/>
                  <a:gd name="connsiteY4" fmla="*/ 59418 h 145856"/>
                  <a:gd name="connsiteX5" fmla="*/ 70028 w 147554"/>
                  <a:gd name="connsiteY5" fmla="*/ 57013 h 145856"/>
                  <a:gd name="connsiteX6" fmla="*/ 849 w 147554"/>
                  <a:gd name="connsiteY6" fmla="*/ 93229 h 145856"/>
                  <a:gd name="connsiteX7" fmla="*/ 566 w 147554"/>
                  <a:gd name="connsiteY7" fmla="*/ 94502 h 145856"/>
                  <a:gd name="connsiteX8" fmla="*/ 566 w 147554"/>
                  <a:gd name="connsiteY8" fmla="*/ 94927 h 145856"/>
                  <a:gd name="connsiteX9" fmla="*/ 0 w 147554"/>
                  <a:gd name="connsiteY9" fmla="*/ 101859 h 145856"/>
                  <a:gd name="connsiteX10" fmla="*/ 0 w 147554"/>
                  <a:gd name="connsiteY10" fmla="*/ 102425 h 145856"/>
                  <a:gd name="connsiteX11" fmla="*/ 55032 w 147554"/>
                  <a:gd name="connsiteY11" fmla="*/ 145856 h 145856"/>
                  <a:gd name="connsiteX12" fmla="*/ 103557 w 147554"/>
                  <a:gd name="connsiteY12" fmla="*/ 127890 h 145856"/>
                  <a:gd name="connsiteX13" fmla="*/ 103557 w 147554"/>
                  <a:gd name="connsiteY13" fmla="*/ 144300 h 145856"/>
                  <a:gd name="connsiteX14" fmla="*/ 147554 w 147554"/>
                  <a:gd name="connsiteY14" fmla="*/ 144300 h 145856"/>
                  <a:gd name="connsiteX15" fmla="*/ 147554 w 147554"/>
                  <a:gd name="connsiteY15" fmla="*/ 61115 h 145856"/>
                  <a:gd name="connsiteX16" fmla="*/ 76111 w 147554"/>
                  <a:gd name="connsiteY16" fmla="*/ 0 h 145856"/>
                  <a:gd name="connsiteX17" fmla="*/ 103981 w 147554"/>
                  <a:gd name="connsiteY17" fmla="*/ 93654 h 145856"/>
                  <a:gd name="connsiteX18" fmla="*/ 73848 w 147554"/>
                  <a:gd name="connsiteY18" fmla="*/ 117704 h 145856"/>
                  <a:gd name="connsiteX19" fmla="*/ 49656 w 147554"/>
                  <a:gd name="connsiteY19" fmla="*/ 88702 h 145856"/>
                  <a:gd name="connsiteX20" fmla="*/ 104264 w 147554"/>
                  <a:gd name="connsiteY20" fmla="*/ 84458 h 145856"/>
                  <a:gd name="connsiteX21" fmla="*/ 104264 w 147554"/>
                  <a:gd name="connsiteY21" fmla="*/ 93654 h 145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7554" h="145856">
                    <a:moveTo>
                      <a:pt x="75970" y="0"/>
                    </a:moveTo>
                    <a:cubicBezTo>
                      <a:pt x="73989" y="0"/>
                      <a:pt x="67057" y="0"/>
                      <a:pt x="65077" y="0"/>
                    </a:cubicBezTo>
                    <a:lnTo>
                      <a:pt x="65077" y="34236"/>
                    </a:lnTo>
                    <a:cubicBezTo>
                      <a:pt x="73989" y="34236"/>
                      <a:pt x="86014" y="35792"/>
                      <a:pt x="91532" y="38622"/>
                    </a:cubicBezTo>
                    <a:cubicBezTo>
                      <a:pt x="99454" y="42866"/>
                      <a:pt x="103557" y="49798"/>
                      <a:pt x="103840" y="59418"/>
                    </a:cubicBezTo>
                    <a:cubicBezTo>
                      <a:pt x="92946" y="58144"/>
                      <a:pt x="80780" y="57296"/>
                      <a:pt x="70028" y="57013"/>
                    </a:cubicBezTo>
                    <a:cubicBezTo>
                      <a:pt x="26597" y="55881"/>
                      <a:pt x="5093" y="70311"/>
                      <a:pt x="849" y="93229"/>
                    </a:cubicBezTo>
                    <a:cubicBezTo>
                      <a:pt x="849" y="93654"/>
                      <a:pt x="707" y="94078"/>
                      <a:pt x="566" y="94502"/>
                    </a:cubicBezTo>
                    <a:cubicBezTo>
                      <a:pt x="566" y="94644"/>
                      <a:pt x="566" y="94785"/>
                      <a:pt x="566" y="94927"/>
                    </a:cubicBezTo>
                    <a:cubicBezTo>
                      <a:pt x="283" y="97049"/>
                      <a:pt x="0" y="99454"/>
                      <a:pt x="0" y="101859"/>
                    </a:cubicBezTo>
                    <a:lnTo>
                      <a:pt x="0" y="102425"/>
                    </a:lnTo>
                    <a:cubicBezTo>
                      <a:pt x="0" y="130578"/>
                      <a:pt x="24899" y="145856"/>
                      <a:pt x="55032" y="145856"/>
                    </a:cubicBezTo>
                    <a:cubicBezTo>
                      <a:pt x="77243" y="145856"/>
                      <a:pt x="92522" y="138641"/>
                      <a:pt x="103557" y="127890"/>
                    </a:cubicBezTo>
                    <a:lnTo>
                      <a:pt x="103557" y="144300"/>
                    </a:lnTo>
                    <a:lnTo>
                      <a:pt x="147554" y="144300"/>
                    </a:lnTo>
                    <a:lnTo>
                      <a:pt x="147554" y="61115"/>
                    </a:lnTo>
                    <a:cubicBezTo>
                      <a:pt x="147554" y="22777"/>
                      <a:pt x="125768" y="0"/>
                      <a:pt x="76111" y="0"/>
                    </a:cubicBezTo>
                    <a:moveTo>
                      <a:pt x="103981" y="93654"/>
                    </a:moveTo>
                    <a:cubicBezTo>
                      <a:pt x="100020" y="114450"/>
                      <a:pt x="78658" y="117421"/>
                      <a:pt x="73848" y="117704"/>
                    </a:cubicBezTo>
                    <a:cubicBezTo>
                      <a:pt x="39187" y="119543"/>
                      <a:pt x="38056" y="95917"/>
                      <a:pt x="49656" y="88702"/>
                    </a:cubicBezTo>
                    <a:cubicBezTo>
                      <a:pt x="65218" y="79082"/>
                      <a:pt x="104264" y="84458"/>
                      <a:pt x="104264" y="84458"/>
                    </a:cubicBezTo>
                    <a:cubicBezTo>
                      <a:pt x="104264" y="85873"/>
                      <a:pt x="104688" y="89410"/>
                      <a:pt x="104264" y="93654"/>
                    </a:cubicBezTo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grpSp>
        <p:nvGrpSpPr>
          <p:cNvPr id="92" name="Agrupar 91">
            <a:extLst>
              <a:ext uri="{FF2B5EF4-FFF2-40B4-BE49-F238E27FC236}">
                <a16:creationId xmlns:a16="http://schemas.microsoft.com/office/drawing/2014/main" id="{F0BCD41E-6A81-48EA-C0CF-86FC5C71B338}"/>
              </a:ext>
            </a:extLst>
          </p:cNvPr>
          <p:cNvGrpSpPr/>
          <p:nvPr userDrawn="1"/>
        </p:nvGrpSpPr>
        <p:grpSpPr>
          <a:xfrm>
            <a:off x="770482" y="618562"/>
            <a:ext cx="2596950" cy="379683"/>
            <a:chOff x="770481" y="618562"/>
            <a:chExt cx="3833269" cy="560437"/>
          </a:xfrm>
        </p:grpSpPr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D3379530-371B-B24A-AFE8-B5EB160A7B97}"/>
                </a:ext>
              </a:extLst>
            </p:cNvPr>
            <p:cNvSpPr/>
            <p:nvPr/>
          </p:nvSpPr>
          <p:spPr>
            <a:xfrm>
              <a:off x="770481" y="618562"/>
              <a:ext cx="267137" cy="267137"/>
            </a:xfrm>
            <a:custGeom>
              <a:avLst/>
              <a:gdLst>
                <a:gd name="connsiteX0" fmla="*/ 0 w 267137"/>
                <a:gd name="connsiteY0" fmla="*/ 0 h 267137"/>
                <a:gd name="connsiteX1" fmla="*/ 267137 w 267137"/>
                <a:gd name="connsiteY1" fmla="*/ 0 h 267137"/>
                <a:gd name="connsiteX2" fmla="*/ 267137 w 267137"/>
                <a:gd name="connsiteY2" fmla="*/ 267137 h 267137"/>
                <a:gd name="connsiteX3" fmla="*/ 0 w 267137"/>
                <a:gd name="connsiteY3" fmla="*/ 267137 h 267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137" h="267137">
                  <a:moveTo>
                    <a:pt x="0" y="0"/>
                  </a:moveTo>
                  <a:lnTo>
                    <a:pt x="267137" y="0"/>
                  </a:lnTo>
                  <a:lnTo>
                    <a:pt x="267137" y="267137"/>
                  </a:lnTo>
                  <a:lnTo>
                    <a:pt x="0" y="267137"/>
                  </a:lnTo>
                  <a:close/>
                </a:path>
              </a:pathLst>
            </a:custGeom>
            <a:solidFill>
              <a:srgbClr val="0DADEA"/>
            </a:solidFill>
            <a:ln w="50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7BFDCDC8-97F9-12B0-D8A2-994D8873E275}"/>
                </a:ext>
              </a:extLst>
            </p:cNvPr>
            <p:cNvSpPr/>
            <p:nvPr/>
          </p:nvSpPr>
          <p:spPr>
            <a:xfrm>
              <a:off x="1063781" y="618562"/>
              <a:ext cx="267137" cy="267137"/>
            </a:xfrm>
            <a:custGeom>
              <a:avLst/>
              <a:gdLst>
                <a:gd name="connsiteX0" fmla="*/ 0 w 267137"/>
                <a:gd name="connsiteY0" fmla="*/ 0 h 267137"/>
                <a:gd name="connsiteX1" fmla="*/ 267137 w 267137"/>
                <a:gd name="connsiteY1" fmla="*/ 0 h 267137"/>
                <a:gd name="connsiteX2" fmla="*/ 267137 w 267137"/>
                <a:gd name="connsiteY2" fmla="*/ 267137 h 267137"/>
                <a:gd name="connsiteX3" fmla="*/ 0 w 267137"/>
                <a:gd name="connsiteY3" fmla="*/ 267137 h 267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137" h="267137">
                  <a:moveTo>
                    <a:pt x="0" y="0"/>
                  </a:moveTo>
                  <a:lnTo>
                    <a:pt x="267137" y="0"/>
                  </a:lnTo>
                  <a:lnTo>
                    <a:pt x="267137" y="267137"/>
                  </a:lnTo>
                  <a:lnTo>
                    <a:pt x="0" y="267137"/>
                  </a:lnTo>
                  <a:close/>
                </a:path>
              </a:pathLst>
            </a:custGeom>
            <a:solidFill>
              <a:srgbClr val="0DADEA"/>
            </a:solidFill>
            <a:ln w="50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E9062166-F038-23D2-C35F-4C7931503221}"/>
                </a:ext>
              </a:extLst>
            </p:cNvPr>
            <p:cNvSpPr/>
            <p:nvPr/>
          </p:nvSpPr>
          <p:spPr>
            <a:xfrm>
              <a:off x="770481" y="911862"/>
              <a:ext cx="267137" cy="267137"/>
            </a:xfrm>
            <a:custGeom>
              <a:avLst/>
              <a:gdLst>
                <a:gd name="connsiteX0" fmla="*/ 0 w 267137"/>
                <a:gd name="connsiteY0" fmla="*/ 0 h 267137"/>
                <a:gd name="connsiteX1" fmla="*/ 267137 w 267137"/>
                <a:gd name="connsiteY1" fmla="*/ 0 h 267137"/>
                <a:gd name="connsiteX2" fmla="*/ 267137 w 267137"/>
                <a:gd name="connsiteY2" fmla="*/ 267137 h 267137"/>
                <a:gd name="connsiteX3" fmla="*/ 0 w 267137"/>
                <a:gd name="connsiteY3" fmla="*/ 267137 h 267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137" h="267137">
                  <a:moveTo>
                    <a:pt x="0" y="0"/>
                  </a:moveTo>
                  <a:lnTo>
                    <a:pt x="267137" y="0"/>
                  </a:lnTo>
                  <a:lnTo>
                    <a:pt x="267137" y="267137"/>
                  </a:lnTo>
                  <a:lnTo>
                    <a:pt x="0" y="267137"/>
                  </a:lnTo>
                  <a:close/>
                </a:path>
              </a:pathLst>
            </a:custGeom>
            <a:solidFill>
              <a:srgbClr val="0DADEA"/>
            </a:solidFill>
            <a:ln w="50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9D6DE913-5ED1-3133-DA69-349E05C2F5B2}"/>
                </a:ext>
              </a:extLst>
            </p:cNvPr>
            <p:cNvSpPr/>
            <p:nvPr/>
          </p:nvSpPr>
          <p:spPr>
            <a:xfrm>
              <a:off x="1063781" y="911862"/>
              <a:ext cx="267137" cy="267137"/>
            </a:xfrm>
            <a:custGeom>
              <a:avLst/>
              <a:gdLst>
                <a:gd name="connsiteX0" fmla="*/ 0 w 267137"/>
                <a:gd name="connsiteY0" fmla="*/ 0 h 267137"/>
                <a:gd name="connsiteX1" fmla="*/ 267137 w 267137"/>
                <a:gd name="connsiteY1" fmla="*/ 0 h 267137"/>
                <a:gd name="connsiteX2" fmla="*/ 267137 w 267137"/>
                <a:gd name="connsiteY2" fmla="*/ 267137 h 267137"/>
                <a:gd name="connsiteX3" fmla="*/ 0 w 267137"/>
                <a:gd name="connsiteY3" fmla="*/ 267137 h 267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137" h="267137">
                  <a:moveTo>
                    <a:pt x="0" y="0"/>
                  </a:moveTo>
                  <a:lnTo>
                    <a:pt x="267137" y="0"/>
                  </a:lnTo>
                  <a:lnTo>
                    <a:pt x="267137" y="267137"/>
                  </a:lnTo>
                  <a:lnTo>
                    <a:pt x="0" y="267137"/>
                  </a:lnTo>
                  <a:close/>
                </a:path>
              </a:pathLst>
            </a:custGeom>
            <a:solidFill>
              <a:srgbClr val="0DADEA"/>
            </a:solidFill>
            <a:ln w="50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pic>
          <p:nvPicPr>
            <p:cNvPr id="91" name="Gráfico 90">
              <a:extLst>
                <a:ext uri="{FF2B5EF4-FFF2-40B4-BE49-F238E27FC236}">
                  <a16:creationId xmlns:a16="http://schemas.microsoft.com/office/drawing/2014/main" id="{188103A7-BD3E-68F9-EB38-0DF6329843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88405" y="736209"/>
              <a:ext cx="3115345" cy="3337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56965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_Curso_IA-Azure">
    <p:bg>
      <p:bgPr>
        <a:solidFill>
          <a:srgbClr val="292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orma Livre: Forma 164">
            <a:extLst>
              <a:ext uri="{FF2B5EF4-FFF2-40B4-BE49-F238E27FC236}">
                <a16:creationId xmlns:a16="http://schemas.microsoft.com/office/drawing/2014/main" id="{413D2C1F-F9F5-5B87-FB24-679258D16FC1}"/>
              </a:ext>
            </a:extLst>
          </p:cNvPr>
          <p:cNvSpPr/>
          <p:nvPr userDrawn="1"/>
        </p:nvSpPr>
        <p:spPr>
          <a:xfrm>
            <a:off x="8377822" y="13172"/>
            <a:ext cx="3611984" cy="3611984"/>
          </a:xfrm>
          <a:custGeom>
            <a:avLst/>
            <a:gdLst>
              <a:gd name="connsiteX0" fmla="*/ 3956844 w 4239476"/>
              <a:gd name="connsiteY0" fmla="*/ 1130527 h 4239476"/>
              <a:gd name="connsiteX1" fmla="*/ 3956844 w 4239476"/>
              <a:gd name="connsiteY1" fmla="*/ 847895 h 4239476"/>
              <a:gd name="connsiteX2" fmla="*/ 3956844 w 4239476"/>
              <a:gd name="connsiteY2" fmla="*/ 565263 h 4239476"/>
              <a:gd name="connsiteX3" fmla="*/ 3956844 w 4239476"/>
              <a:gd name="connsiteY3" fmla="*/ 282632 h 4239476"/>
              <a:gd name="connsiteX4" fmla="*/ 3674213 w 4239476"/>
              <a:gd name="connsiteY4" fmla="*/ 282632 h 4239476"/>
              <a:gd name="connsiteX5" fmla="*/ 3674213 w 4239476"/>
              <a:gd name="connsiteY5" fmla="*/ 0 h 4239476"/>
              <a:gd name="connsiteX6" fmla="*/ 3391581 w 4239476"/>
              <a:gd name="connsiteY6" fmla="*/ 0 h 4239476"/>
              <a:gd name="connsiteX7" fmla="*/ 3108949 w 4239476"/>
              <a:gd name="connsiteY7" fmla="*/ 0 h 4239476"/>
              <a:gd name="connsiteX8" fmla="*/ 2826317 w 4239476"/>
              <a:gd name="connsiteY8" fmla="*/ 0 h 4239476"/>
              <a:gd name="connsiteX9" fmla="*/ 2543686 w 4239476"/>
              <a:gd name="connsiteY9" fmla="*/ 0 h 4239476"/>
              <a:gd name="connsiteX10" fmla="*/ 2261054 w 4239476"/>
              <a:gd name="connsiteY10" fmla="*/ 0 h 4239476"/>
              <a:gd name="connsiteX11" fmla="*/ 1978422 w 4239476"/>
              <a:gd name="connsiteY11" fmla="*/ 0 h 4239476"/>
              <a:gd name="connsiteX12" fmla="*/ 1695790 w 4239476"/>
              <a:gd name="connsiteY12" fmla="*/ 0 h 4239476"/>
              <a:gd name="connsiteX13" fmla="*/ 1413159 w 4239476"/>
              <a:gd name="connsiteY13" fmla="*/ 0 h 4239476"/>
              <a:gd name="connsiteX14" fmla="*/ 1130527 w 4239476"/>
              <a:gd name="connsiteY14" fmla="*/ 0 h 4239476"/>
              <a:gd name="connsiteX15" fmla="*/ 847895 w 4239476"/>
              <a:gd name="connsiteY15" fmla="*/ 0 h 4239476"/>
              <a:gd name="connsiteX16" fmla="*/ 565263 w 4239476"/>
              <a:gd name="connsiteY16" fmla="*/ 0 h 4239476"/>
              <a:gd name="connsiteX17" fmla="*/ 565263 w 4239476"/>
              <a:gd name="connsiteY17" fmla="*/ 282632 h 4239476"/>
              <a:gd name="connsiteX18" fmla="*/ 282632 w 4239476"/>
              <a:gd name="connsiteY18" fmla="*/ 282632 h 4239476"/>
              <a:gd name="connsiteX19" fmla="*/ 282632 w 4239476"/>
              <a:gd name="connsiteY19" fmla="*/ 565263 h 4239476"/>
              <a:gd name="connsiteX20" fmla="*/ 282632 w 4239476"/>
              <a:gd name="connsiteY20" fmla="*/ 847895 h 4239476"/>
              <a:gd name="connsiteX21" fmla="*/ 282632 w 4239476"/>
              <a:gd name="connsiteY21" fmla="*/ 1130527 h 4239476"/>
              <a:gd name="connsiteX22" fmla="*/ 0 w 4239476"/>
              <a:gd name="connsiteY22" fmla="*/ 1130527 h 4239476"/>
              <a:gd name="connsiteX23" fmla="*/ 0 w 4239476"/>
              <a:gd name="connsiteY23" fmla="*/ 1413159 h 4239476"/>
              <a:gd name="connsiteX24" fmla="*/ 0 w 4239476"/>
              <a:gd name="connsiteY24" fmla="*/ 1695790 h 4239476"/>
              <a:gd name="connsiteX25" fmla="*/ 0 w 4239476"/>
              <a:gd name="connsiteY25" fmla="*/ 1978422 h 4239476"/>
              <a:gd name="connsiteX26" fmla="*/ 0 w 4239476"/>
              <a:gd name="connsiteY26" fmla="*/ 2261054 h 4239476"/>
              <a:gd name="connsiteX27" fmla="*/ 0 w 4239476"/>
              <a:gd name="connsiteY27" fmla="*/ 2543686 h 4239476"/>
              <a:gd name="connsiteX28" fmla="*/ 0 w 4239476"/>
              <a:gd name="connsiteY28" fmla="*/ 2826317 h 4239476"/>
              <a:gd name="connsiteX29" fmla="*/ 0 w 4239476"/>
              <a:gd name="connsiteY29" fmla="*/ 3108949 h 4239476"/>
              <a:gd name="connsiteX30" fmla="*/ 282632 w 4239476"/>
              <a:gd name="connsiteY30" fmla="*/ 3108949 h 4239476"/>
              <a:gd name="connsiteX31" fmla="*/ 565263 w 4239476"/>
              <a:gd name="connsiteY31" fmla="*/ 3108949 h 4239476"/>
              <a:gd name="connsiteX32" fmla="*/ 565263 w 4239476"/>
              <a:gd name="connsiteY32" fmla="*/ 3391581 h 4239476"/>
              <a:gd name="connsiteX33" fmla="*/ 565263 w 4239476"/>
              <a:gd name="connsiteY33" fmla="*/ 3674213 h 4239476"/>
              <a:gd name="connsiteX34" fmla="*/ 847895 w 4239476"/>
              <a:gd name="connsiteY34" fmla="*/ 3674213 h 4239476"/>
              <a:gd name="connsiteX35" fmla="*/ 847895 w 4239476"/>
              <a:gd name="connsiteY35" fmla="*/ 3956844 h 4239476"/>
              <a:gd name="connsiteX36" fmla="*/ 1130527 w 4239476"/>
              <a:gd name="connsiteY36" fmla="*/ 3956844 h 4239476"/>
              <a:gd name="connsiteX37" fmla="*/ 1413159 w 4239476"/>
              <a:gd name="connsiteY37" fmla="*/ 3956844 h 4239476"/>
              <a:gd name="connsiteX38" fmla="*/ 1413159 w 4239476"/>
              <a:gd name="connsiteY38" fmla="*/ 4239476 h 4239476"/>
              <a:gd name="connsiteX39" fmla="*/ 1695790 w 4239476"/>
              <a:gd name="connsiteY39" fmla="*/ 4239476 h 4239476"/>
              <a:gd name="connsiteX40" fmla="*/ 1978422 w 4239476"/>
              <a:gd name="connsiteY40" fmla="*/ 4239476 h 4239476"/>
              <a:gd name="connsiteX41" fmla="*/ 2261054 w 4239476"/>
              <a:gd name="connsiteY41" fmla="*/ 4239476 h 4239476"/>
              <a:gd name="connsiteX42" fmla="*/ 2543686 w 4239476"/>
              <a:gd name="connsiteY42" fmla="*/ 4239476 h 4239476"/>
              <a:gd name="connsiteX43" fmla="*/ 2826317 w 4239476"/>
              <a:gd name="connsiteY43" fmla="*/ 4239476 h 4239476"/>
              <a:gd name="connsiteX44" fmla="*/ 2826317 w 4239476"/>
              <a:gd name="connsiteY44" fmla="*/ 3956844 h 4239476"/>
              <a:gd name="connsiteX45" fmla="*/ 3108949 w 4239476"/>
              <a:gd name="connsiteY45" fmla="*/ 3956844 h 4239476"/>
              <a:gd name="connsiteX46" fmla="*/ 3391581 w 4239476"/>
              <a:gd name="connsiteY46" fmla="*/ 3956844 h 4239476"/>
              <a:gd name="connsiteX47" fmla="*/ 3391581 w 4239476"/>
              <a:gd name="connsiteY47" fmla="*/ 3674213 h 4239476"/>
              <a:gd name="connsiteX48" fmla="*/ 3674213 w 4239476"/>
              <a:gd name="connsiteY48" fmla="*/ 3674213 h 4239476"/>
              <a:gd name="connsiteX49" fmla="*/ 3674213 w 4239476"/>
              <a:gd name="connsiteY49" fmla="*/ 3391581 h 4239476"/>
              <a:gd name="connsiteX50" fmla="*/ 3956844 w 4239476"/>
              <a:gd name="connsiteY50" fmla="*/ 3391581 h 4239476"/>
              <a:gd name="connsiteX51" fmla="*/ 3956844 w 4239476"/>
              <a:gd name="connsiteY51" fmla="*/ 3108949 h 4239476"/>
              <a:gd name="connsiteX52" fmla="*/ 4239476 w 4239476"/>
              <a:gd name="connsiteY52" fmla="*/ 3108949 h 4239476"/>
              <a:gd name="connsiteX53" fmla="*/ 4239476 w 4239476"/>
              <a:gd name="connsiteY53" fmla="*/ 2826317 h 4239476"/>
              <a:gd name="connsiteX54" fmla="*/ 4239476 w 4239476"/>
              <a:gd name="connsiteY54" fmla="*/ 2543686 h 4239476"/>
              <a:gd name="connsiteX55" fmla="*/ 4239476 w 4239476"/>
              <a:gd name="connsiteY55" fmla="*/ 2261054 h 4239476"/>
              <a:gd name="connsiteX56" fmla="*/ 4239476 w 4239476"/>
              <a:gd name="connsiteY56" fmla="*/ 1978422 h 4239476"/>
              <a:gd name="connsiteX57" fmla="*/ 4239476 w 4239476"/>
              <a:gd name="connsiteY57" fmla="*/ 1695790 h 4239476"/>
              <a:gd name="connsiteX58" fmla="*/ 4239476 w 4239476"/>
              <a:gd name="connsiteY58" fmla="*/ 1413159 h 4239476"/>
              <a:gd name="connsiteX59" fmla="*/ 4239476 w 4239476"/>
              <a:gd name="connsiteY59" fmla="*/ 1130527 h 4239476"/>
              <a:gd name="connsiteX60" fmla="*/ 3956844 w 4239476"/>
              <a:gd name="connsiteY60" fmla="*/ 1130527 h 423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239476" h="4239476">
                <a:moveTo>
                  <a:pt x="3956844" y="1130527"/>
                </a:moveTo>
                <a:lnTo>
                  <a:pt x="3956844" y="847895"/>
                </a:lnTo>
                <a:lnTo>
                  <a:pt x="3956844" y="565263"/>
                </a:lnTo>
                <a:lnTo>
                  <a:pt x="3956844" y="282632"/>
                </a:lnTo>
                <a:lnTo>
                  <a:pt x="3674213" y="282632"/>
                </a:lnTo>
                <a:lnTo>
                  <a:pt x="3674213" y="0"/>
                </a:lnTo>
                <a:lnTo>
                  <a:pt x="3391581" y="0"/>
                </a:lnTo>
                <a:lnTo>
                  <a:pt x="3108949" y="0"/>
                </a:lnTo>
                <a:lnTo>
                  <a:pt x="2826317" y="0"/>
                </a:lnTo>
                <a:lnTo>
                  <a:pt x="2543686" y="0"/>
                </a:lnTo>
                <a:lnTo>
                  <a:pt x="2261054" y="0"/>
                </a:lnTo>
                <a:lnTo>
                  <a:pt x="1978422" y="0"/>
                </a:lnTo>
                <a:lnTo>
                  <a:pt x="1695790" y="0"/>
                </a:lnTo>
                <a:lnTo>
                  <a:pt x="1413159" y="0"/>
                </a:lnTo>
                <a:lnTo>
                  <a:pt x="1130527" y="0"/>
                </a:lnTo>
                <a:lnTo>
                  <a:pt x="847895" y="0"/>
                </a:lnTo>
                <a:lnTo>
                  <a:pt x="565263" y="0"/>
                </a:lnTo>
                <a:lnTo>
                  <a:pt x="565263" y="282632"/>
                </a:lnTo>
                <a:lnTo>
                  <a:pt x="282632" y="282632"/>
                </a:lnTo>
                <a:lnTo>
                  <a:pt x="282632" y="565263"/>
                </a:lnTo>
                <a:lnTo>
                  <a:pt x="282632" y="847895"/>
                </a:lnTo>
                <a:lnTo>
                  <a:pt x="282632" y="1130527"/>
                </a:lnTo>
                <a:lnTo>
                  <a:pt x="0" y="1130527"/>
                </a:lnTo>
                <a:lnTo>
                  <a:pt x="0" y="1413159"/>
                </a:lnTo>
                <a:lnTo>
                  <a:pt x="0" y="1695790"/>
                </a:lnTo>
                <a:lnTo>
                  <a:pt x="0" y="1978422"/>
                </a:lnTo>
                <a:lnTo>
                  <a:pt x="0" y="2261054"/>
                </a:lnTo>
                <a:lnTo>
                  <a:pt x="0" y="2543686"/>
                </a:lnTo>
                <a:lnTo>
                  <a:pt x="0" y="2826317"/>
                </a:lnTo>
                <a:lnTo>
                  <a:pt x="0" y="3108949"/>
                </a:lnTo>
                <a:lnTo>
                  <a:pt x="282632" y="3108949"/>
                </a:lnTo>
                <a:lnTo>
                  <a:pt x="565263" y="3108949"/>
                </a:lnTo>
                <a:lnTo>
                  <a:pt x="565263" y="3391581"/>
                </a:lnTo>
                <a:lnTo>
                  <a:pt x="565263" y="3674213"/>
                </a:lnTo>
                <a:lnTo>
                  <a:pt x="847895" y="3674213"/>
                </a:lnTo>
                <a:lnTo>
                  <a:pt x="847895" y="3956844"/>
                </a:lnTo>
                <a:lnTo>
                  <a:pt x="1130527" y="3956844"/>
                </a:lnTo>
                <a:lnTo>
                  <a:pt x="1413159" y="3956844"/>
                </a:lnTo>
                <a:lnTo>
                  <a:pt x="1413159" y="4239476"/>
                </a:lnTo>
                <a:lnTo>
                  <a:pt x="1695790" y="4239476"/>
                </a:lnTo>
                <a:lnTo>
                  <a:pt x="1978422" y="4239476"/>
                </a:lnTo>
                <a:lnTo>
                  <a:pt x="2261054" y="4239476"/>
                </a:lnTo>
                <a:lnTo>
                  <a:pt x="2543686" y="4239476"/>
                </a:lnTo>
                <a:lnTo>
                  <a:pt x="2826317" y="4239476"/>
                </a:lnTo>
                <a:lnTo>
                  <a:pt x="2826317" y="3956844"/>
                </a:lnTo>
                <a:lnTo>
                  <a:pt x="3108949" y="3956844"/>
                </a:lnTo>
                <a:lnTo>
                  <a:pt x="3391581" y="3956844"/>
                </a:lnTo>
                <a:lnTo>
                  <a:pt x="3391581" y="3674213"/>
                </a:lnTo>
                <a:lnTo>
                  <a:pt x="3674213" y="3674213"/>
                </a:lnTo>
                <a:lnTo>
                  <a:pt x="3674213" y="3391581"/>
                </a:lnTo>
                <a:lnTo>
                  <a:pt x="3956844" y="3391581"/>
                </a:lnTo>
                <a:lnTo>
                  <a:pt x="3956844" y="3108949"/>
                </a:lnTo>
                <a:lnTo>
                  <a:pt x="4239476" y="3108949"/>
                </a:lnTo>
                <a:lnTo>
                  <a:pt x="4239476" y="2826317"/>
                </a:lnTo>
                <a:lnTo>
                  <a:pt x="4239476" y="2543686"/>
                </a:lnTo>
                <a:lnTo>
                  <a:pt x="4239476" y="2261054"/>
                </a:lnTo>
                <a:lnTo>
                  <a:pt x="4239476" y="1978422"/>
                </a:lnTo>
                <a:lnTo>
                  <a:pt x="4239476" y="1695790"/>
                </a:lnTo>
                <a:lnTo>
                  <a:pt x="4239476" y="1413159"/>
                </a:lnTo>
                <a:lnTo>
                  <a:pt x="4239476" y="1130527"/>
                </a:lnTo>
                <a:lnTo>
                  <a:pt x="3956844" y="1130527"/>
                </a:lnTo>
                <a:close/>
              </a:path>
            </a:pathLst>
          </a:custGeom>
          <a:solidFill>
            <a:srgbClr val="623889">
              <a:alpha val="30000"/>
            </a:srgbClr>
          </a:solidFill>
          <a:ln w="2826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46887178-EB7B-16DD-E233-46D1068E93DB}"/>
              </a:ext>
            </a:extLst>
          </p:cNvPr>
          <p:cNvGrpSpPr/>
          <p:nvPr userDrawn="1"/>
        </p:nvGrpSpPr>
        <p:grpSpPr>
          <a:xfrm>
            <a:off x="755326" y="2845280"/>
            <a:ext cx="693313" cy="693313"/>
            <a:chOff x="896673" y="1654958"/>
            <a:chExt cx="936752" cy="936752"/>
          </a:xfrm>
          <a:solidFill>
            <a:srgbClr val="292255"/>
          </a:solidFill>
        </p:grpSpPr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5C46EDC7-CE29-B7DD-3CD3-A9C149D26473}"/>
                </a:ext>
              </a:extLst>
            </p:cNvPr>
            <p:cNvSpPr/>
            <p:nvPr userDrawn="1"/>
          </p:nvSpPr>
          <p:spPr>
            <a:xfrm>
              <a:off x="896673" y="2123334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2D023092-F093-4107-6BE7-E142A867AF98}"/>
                </a:ext>
              </a:extLst>
            </p:cNvPr>
            <p:cNvSpPr/>
            <p:nvPr userDrawn="1"/>
          </p:nvSpPr>
          <p:spPr>
            <a:xfrm>
              <a:off x="1365049" y="1654958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5E5CECD0-4D65-5F6D-34AF-7D1F263A332C}"/>
              </a:ext>
            </a:extLst>
          </p:cNvPr>
          <p:cNvGrpSpPr/>
          <p:nvPr userDrawn="1"/>
        </p:nvGrpSpPr>
        <p:grpSpPr>
          <a:xfrm>
            <a:off x="6717950" y="5098185"/>
            <a:ext cx="693313" cy="693313"/>
            <a:chOff x="896673" y="1654958"/>
            <a:chExt cx="936752" cy="936752"/>
          </a:xfrm>
          <a:solidFill>
            <a:srgbClr val="292255"/>
          </a:solidFill>
        </p:grpSpPr>
        <p:sp>
          <p:nvSpPr>
            <p:cNvPr id="73" name="Retângulo 72">
              <a:extLst>
                <a:ext uri="{FF2B5EF4-FFF2-40B4-BE49-F238E27FC236}">
                  <a16:creationId xmlns:a16="http://schemas.microsoft.com/office/drawing/2014/main" id="{A6282810-8E80-171C-A454-04042DE24A07}"/>
                </a:ext>
              </a:extLst>
            </p:cNvPr>
            <p:cNvSpPr/>
            <p:nvPr userDrawn="1"/>
          </p:nvSpPr>
          <p:spPr>
            <a:xfrm>
              <a:off x="896673" y="2123334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>
              <a:extLst>
                <a:ext uri="{FF2B5EF4-FFF2-40B4-BE49-F238E27FC236}">
                  <a16:creationId xmlns:a16="http://schemas.microsoft.com/office/drawing/2014/main" id="{6B49BFA4-D855-36DB-A440-59278A14282C}"/>
                </a:ext>
              </a:extLst>
            </p:cNvPr>
            <p:cNvSpPr/>
            <p:nvPr userDrawn="1"/>
          </p:nvSpPr>
          <p:spPr>
            <a:xfrm>
              <a:off x="1365049" y="1654958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9" name="Gráfico 283">
            <a:extLst>
              <a:ext uri="{FF2B5EF4-FFF2-40B4-BE49-F238E27FC236}">
                <a16:creationId xmlns:a16="http://schemas.microsoft.com/office/drawing/2014/main" id="{AA72C14E-D231-ACA1-E278-89ED93183EE8}"/>
              </a:ext>
            </a:extLst>
          </p:cNvPr>
          <p:cNvGrpSpPr/>
          <p:nvPr userDrawn="1"/>
        </p:nvGrpSpPr>
        <p:grpSpPr>
          <a:xfrm>
            <a:off x="795111" y="2890775"/>
            <a:ext cx="3674212" cy="3108949"/>
            <a:chOff x="689309" y="0"/>
            <a:chExt cx="3674212" cy="3108949"/>
          </a:xfrm>
          <a:solidFill>
            <a:srgbClr val="623889">
              <a:alpha val="31000"/>
            </a:srgbClr>
          </a:solidFill>
        </p:grpSpPr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id="{5F5964D5-2DC1-3980-6921-4D75B42A62F4}"/>
                </a:ext>
              </a:extLst>
            </p:cNvPr>
            <p:cNvSpPr/>
            <p:nvPr/>
          </p:nvSpPr>
          <p:spPr>
            <a:xfrm>
              <a:off x="689309" y="1413158"/>
              <a:ext cx="565263" cy="1695790"/>
            </a:xfrm>
            <a:custGeom>
              <a:avLst/>
              <a:gdLst>
                <a:gd name="connsiteX0" fmla="*/ 0 w 565263"/>
                <a:gd name="connsiteY0" fmla="*/ 0 h 1695790"/>
                <a:gd name="connsiteX1" fmla="*/ 0 w 565263"/>
                <a:gd name="connsiteY1" fmla="*/ 282632 h 1695790"/>
                <a:gd name="connsiteX2" fmla="*/ 0 w 565263"/>
                <a:gd name="connsiteY2" fmla="*/ 565263 h 1695790"/>
                <a:gd name="connsiteX3" fmla="*/ 0 w 565263"/>
                <a:gd name="connsiteY3" fmla="*/ 847895 h 1695790"/>
                <a:gd name="connsiteX4" fmla="*/ 0 w 565263"/>
                <a:gd name="connsiteY4" fmla="*/ 1130527 h 1695790"/>
                <a:gd name="connsiteX5" fmla="*/ 282632 w 565263"/>
                <a:gd name="connsiteY5" fmla="*/ 1130527 h 1695790"/>
                <a:gd name="connsiteX6" fmla="*/ 282632 w 565263"/>
                <a:gd name="connsiteY6" fmla="*/ 1413159 h 1695790"/>
                <a:gd name="connsiteX7" fmla="*/ 282632 w 565263"/>
                <a:gd name="connsiteY7" fmla="*/ 1695790 h 1695790"/>
                <a:gd name="connsiteX8" fmla="*/ 565263 w 565263"/>
                <a:gd name="connsiteY8" fmla="*/ 1695790 h 1695790"/>
                <a:gd name="connsiteX9" fmla="*/ 565263 w 565263"/>
                <a:gd name="connsiteY9" fmla="*/ 1413159 h 1695790"/>
                <a:gd name="connsiteX10" fmla="*/ 565263 w 565263"/>
                <a:gd name="connsiteY10" fmla="*/ 1130527 h 1695790"/>
                <a:gd name="connsiteX11" fmla="*/ 565263 w 565263"/>
                <a:gd name="connsiteY11" fmla="*/ 847895 h 1695790"/>
                <a:gd name="connsiteX12" fmla="*/ 565263 w 565263"/>
                <a:gd name="connsiteY12" fmla="*/ 565263 h 1695790"/>
                <a:gd name="connsiteX13" fmla="*/ 565263 w 565263"/>
                <a:gd name="connsiteY13" fmla="*/ 282632 h 1695790"/>
                <a:gd name="connsiteX14" fmla="*/ 565263 w 565263"/>
                <a:gd name="connsiteY14" fmla="*/ 0 h 1695790"/>
                <a:gd name="connsiteX15" fmla="*/ 282632 w 565263"/>
                <a:gd name="connsiteY15" fmla="*/ 0 h 1695790"/>
                <a:gd name="connsiteX16" fmla="*/ 0 w 565263"/>
                <a:gd name="connsiteY16" fmla="*/ 0 h 169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63" h="1695790">
                  <a:moveTo>
                    <a:pt x="0" y="0"/>
                  </a:moveTo>
                  <a:lnTo>
                    <a:pt x="0" y="282632"/>
                  </a:lnTo>
                  <a:lnTo>
                    <a:pt x="0" y="565263"/>
                  </a:lnTo>
                  <a:lnTo>
                    <a:pt x="0" y="847895"/>
                  </a:lnTo>
                  <a:lnTo>
                    <a:pt x="0" y="1130527"/>
                  </a:lnTo>
                  <a:lnTo>
                    <a:pt x="282632" y="1130527"/>
                  </a:lnTo>
                  <a:lnTo>
                    <a:pt x="282632" y="1413159"/>
                  </a:lnTo>
                  <a:lnTo>
                    <a:pt x="282632" y="1695790"/>
                  </a:lnTo>
                  <a:lnTo>
                    <a:pt x="565263" y="1695790"/>
                  </a:lnTo>
                  <a:lnTo>
                    <a:pt x="565263" y="1413159"/>
                  </a:lnTo>
                  <a:lnTo>
                    <a:pt x="565263" y="1130527"/>
                  </a:lnTo>
                  <a:lnTo>
                    <a:pt x="565263" y="847895"/>
                  </a:lnTo>
                  <a:lnTo>
                    <a:pt x="565263" y="565263"/>
                  </a:lnTo>
                  <a:lnTo>
                    <a:pt x="565263" y="282632"/>
                  </a:lnTo>
                  <a:lnTo>
                    <a:pt x="565263" y="0"/>
                  </a:lnTo>
                  <a:lnTo>
                    <a:pt x="28263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D8C2F27B-9852-62EF-A7D2-ABC895EBB6EB}"/>
                </a:ext>
              </a:extLst>
            </p:cNvPr>
            <p:cNvSpPr/>
            <p:nvPr/>
          </p:nvSpPr>
          <p:spPr>
            <a:xfrm>
              <a:off x="3798258" y="847895"/>
              <a:ext cx="565263" cy="1130526"/>
            </a:xfrm>
            <a:custGeom>
              <a:avLst/>
              <a:gdLst>
                <a:gd name="connsiteX0" fmla="*/ 282632 w 565263"/>
                <a:gd name="connsiteY0" fmla="*/ 0 h 1130526"/>
                <a:gd name="connsiteX1" fmla="*/ 0 w 565263"/>
                <a:gd name="connsiteY1" fmla="*/ 0 h 1130526"/>
                <a:gd name="connsiteX2" fmla="*/ 0 w 565263"/>
                <a:gd name="connsiteY2" fmla="*/ 282632 h 1130526"/>
                <a:gd name="connsiteX3" fmla="*/ 0 w 565263"/>
                <a:gd name="connsiteY3" fmla="*/ 565263 h 1130526"/>
                <a:gd name="connsiteX4" fmla="*/ 0 w 565263"/>
                <a:gd name="connsiteY4" fmla="*/ 847895 h 1130526"/>
                <a:gd name="connsiteX5" fmla="*/ 282632 w 565263"/>
                <a:gd name="connsiteY5" fmla="*/ 847895 h 1130526"/>
                <a:gd name="connsiteX6" fmla="*/ 282632 w 565263"/>
                <a:gd name="connsiteY6" fmla="*/ 1130527 h 1130526"/>
                <a:gd name="connsiteX7" fmla="*/ 565263 w 565263"/>
                <a:gd name="connsiteY7" fmla="*/ 1130527 h 1130526"/>
                <a:gd name="connsiteX8" fmla="*/ 565263 w 565263"/>
                <a:gd name="connsiteY8" fmla="*/ 847895 h 1130526"/>
                <a:gd name="connsiteX9" fmla="*/ 565263 w 565263"/>
                <a:gd name="connsiteY9" fmla="*/ 565263 h 1130526"/>
                <a:gd name="connsiteX10" fmla="*/ 565263 w 565263"/>
                <a:gd name="connsiteY10" fmla="*/ 282632 h 1130526"/>
                <a:gd name="connsiteX11" fmla="*/ 565263 w 565263"/>
                <a:gd name="connsiteY11" fmla="*/ 0 h 1130526"/>
                <a:gd name="connsiteX12" fmla="*/ 282632 w 565263"/>
                <a:gd name="connsiteY12" fmla="*/ 0 h 113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263" h="1130526">
                  <a:moveTo>
                    <a:pt x="282632" y="0"/>
                  </a:moveTo>
                  <a:lnTo>
                    <a:pt x="0" y="0"/>
                  </a:lnTo>
                  <a:lnTo>
                    <a:pt x="0" y="282632"/>
                  </a:lnTo>
                  <a:lnTo>
                    <a:pt x="0" y="565263"/>
                  </a:lnTo>
                  <a:lnTo>
                    <a:pt x="0" y="847895"/>
                  </a:lnTo>
                  <a:lnTo>
                    <a:pt x="282632" y="847895"/>
                  </a:lnTo>
                  <a:lnTo>
                    <a:pt x="282632" y="1130527"/>
                  </a:lnTo>
                  <a:lnTo>
                    <a:pt x="565263" y="1130527"/>
                  </a:lnTo>
                  <a:lnTo>
                    <a:pt x="565263" y="847895"/>
                  </a:lnTo>
                  <a:lnTo>
                    <a:pt x="565263" y="565263"/>
                  </a:lnTo>
                  <a:lnTo>
                    <a:pt x="565263" y="282632"/>
                  </a:lnTo>
                  <a:lnTo>
                    <a:pt x="565263" y="0"/>
                  </a:lnTo>
                  <a:lnTo>
                    <a:pt x="282632" y="0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10DB4281-B0CB-2EB4-1629-84BFFE229FDB}"/>
                </a:ext>
              </a:extLst>
            </p:cNvPr>
            <p:cNvSpPr/>
            <p:nvPr/>
          </p:nvSpPr>
          <p:spPr>
            <a:xfrm>
              <a:off x="4080889" y="2543685"/>
              <a:ext cx="282631" cy="282631"/>
            </a:xfrm>
            <a:custGeom>
              <a:avLst/>
              <a:gdLst>
                <a:gd name="connsiteX0" fmla="*/ 0 w 282631"/>
                <a:gd name="connsiteY0" fmla="*/ 0 h 282631"/>
                <a:gd name="connsiteX1" fmla="*/ 282632 w 282631"/>
                <a:gd name="connsiteY1" fmla="*/ 0 h 282631"/>
                <a:gd name="connsiteX2" fmla="*/ 282632 w 282631"/>
                <a:gd name="connsiteY2" fmla="*/ 282632 h 282631"/>
                <a:gd name="connsiteX3" fmla="*/ 0 w 282631"/>
                <a:gd name="connsiteY3" fmla="*/ 282632 h 28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631" h="282631">
                  <a:moveTo>
                    <a:pt x="0" y="0"/>
                  </a:moveTo>
                  <a:lnTo>
                    <a:pt x="282632" y="0"/>
                  </a:lnTo>
                  <a:lnTo>
                    <a:pt x="282632" y="282632"/>
                  </a:lnTo>
                  <a:lnTo>
                    <a:pt x="0" y="282632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id="{5D01D4F5-C47A-C43A-7331-8DDB3732B170}"/>
                </a:ext>
              </a:extLst>
            </p:cNvPr>
            <p:cNvSpPr/>
            <p:nvPr/>
          </p:nvSpPr>
          <p:spPr>
            <a:xfrm>
              <a:off x="2385099" y="282631"/>
              <a:ext cx="282631" cy="282631"/>
            </a:xfrm>
            <a:custGeom>
              <a:avLst/>
              <a:gdLst>
                <a:gd name="connsiteX0" fmla="*/ 0 w 282631"/>
                <a:gd name="connsiteY0" fmla="*/ 0 h 282631"/>
                <a:gd name="connsiteX1" fmla="*/ 282632 w 282631"/>
                <a:gd name="connsiteY1" fmla="*/ 0 h 282631"/>
                <a:gd name="connsiteX2" fmla="*/ 282632 w 282631"/>
                <a:gd name="connsiteY2" fmla="*/ 282632 h 282631"/>
                <a:gd name="connsiteX3" fmla="*/ 0 w 282631"/>
                <a:gd name="connsiteY3" fmla="*/ 282632 h 28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631" h="282631">
                  <a:moveTo>
                    <a:pt x="0" y="0"/>
                  </a:moveTo>
                  <a:lnTo>
                    <a:pt x="282632" y="0"/>
                  </a:lnTo>
                  <a:lnTo>
                    <a:pt x="282632" y="282632"/>
                  </a:lnTo>
                  <a:lnTo>
                    <a:pt x="0" y="282632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4" name="Forma Livre: Forma 123">
              <a:extLst>
                <a:ext uri="{FF2B5EF4-FFF2-40B4-BE49-F238E27FC236}">
                  <a16:creationId xmlns:a16="http://schemas.microsoft.com/office/drawing/2014/main" id="{F4BCD2DC-2040-9531-618D-4B8A14138905}"/>
                </a:ext>
              </a:extLst>
            </p:cNvPr>
            <p:cNvSpPr/>
            <p:nvPr/>
          </p:nvSpPr>
          <p:spPr>
            <a:xfrm>
              <a:off x="1254572" y="0"/>
              <a:ext cx="1130526" cy="1130526"/>
            </a:xfrm>
            <a:custGeom>
              <a:avLst/>
              <a:gdLst>
                <a:gd name="connsiteX0" fmla="*/ 565263 w 1130526"/>
                <a:gd name="connsiteY0" fmla="*/ 565263 h 1130526"/>
                <a:gd name="connsiteX1" fmla="*/ 565263 w 1130526"/>
                <a:gd name="connsiteY1" fmla="*/ 847895 h 1130526"/>
                <a:gd name="connsiteX2" fmla="*/ 565263 w 1130526"/>
                <a:gd name="connsiteY2" fmla="*/ 1130527 h 1130526"/>
                <a:gd name="connsiteX3" fmla="*/ 847895 w 1130526"/>
                <a:gd name="connsiteY3" fmla="*/ 1130527 h 1130526"/>
                <a:gd name="connsiteX4" fmla="*/ 1130527 w 1130526"/>
                <a:gd name="connsiteY4" fmla="*/ 1130527 h 1130526"/>
                <a:gd name="connsiteX5" fmla="*/ 1130527 w 1130526"/>
                <a:gd name="connsiteY5" fmla="*/ 847895 h 1130526"/>
                <a:gd name="connsiteX6" fmla="*/ 1130527 w 1130526"/>
                <a:gd name="connsiteY6" fmla="*/ 565263 h 1130526"/>
                <a:gd name="connsiteX7" fmla="*/ 847895 w 1130526"/>
                <a:gd name="connsiteY7" fmla="*/ 565263 h 1130526"/>
                <a:gd name="connsiteX8" fmla="*/ 847895 w 1130526"/>
                <a:gd name="connsiteY8" fmla="*/ 282632 h 1130526"/>
                <a:gd name="connsiteX9" fmla="*/ 847895 w 1130526"/>
                <a:gd name="connsiteY9" fmla="*/ 0 h 1130526"/>
                <a:gd name="connsiteX10" fmla="*/ 565263 w 1130526"/>
                <a:gd name="connsiteY10" fmla="*/ 0 h 1130526"/>
                <a:gd name="connsiteX11" fmla="*/ 282632 w 1130526"/>
                <a:gd name="connsiteY11" fmla="*/ 0 h 1130526"/>
                <a:gd name="connsiteX12" fmla="*/ 0 w 1130526"/>
                <a:gd name="connsiteY12" fmla="*/ 0 h 1130526"/>
                <a:gd name="connsiteX13" fmla="*/ 0 w 1130526"/>
                <a:gd name="connsiteY13" fmla="*/ 282632 h 1130526"/>
                <a:gd name="connsiteX14" fmla="*/ 282632 w 1130526"/>
                <a:gd name="connsiteY14" fmla="*/ 282632 h 1130526"/>
                <a:gd name="connsiteX15" fmla="*/ 565263 w 1130526"/>
                <a:gd name="connsiteY15" fmla="*/ 282632 h 1130526"/>
                <a:gd name="connsiteX16" fmla="*/ 565263 w 1130526"/>
                <a:gd name="connsiteY16" fmla="*/ 565263 h 113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0526" h="1130526">
                  <a:moveTo>
                    <a:pt x="565263" y="565263"/>
                  </a:moveTo>
                  <a:lnTo>
                    <a:pt x="565263" y="847895"/>
                  </a:lnTo>
                  <a:lnTo>
                    <a:pt x="565263" y="1130527"/>
                  </a:lnTo>
                  <a:lnTo>
                    <a:pt x="847895" y="1130527"/>
                  </a:lnTo>
                  <a:lnTo>
                    <a:pt x="1130527" y="1130527"/>
                  </a:lnTo>
                  <a:lnTo>
                    <a:pt x="1130527" y="847895"/>
                  </a:lnTo>
                  <a:lnTo>
                    <a:pt x="1130527" y="565263"/>
                  </a:lnTo>
                  <a:lnTo>
                    <a:pt x="847895" y="565263"/>
                  </a:lnTo>
                  <a:lnTo>
                    <a:pt x="847895" y="282632"/>
                  </a:lnTo>
                  <a:lnTo>
                    <a:pt x="847895" y="0"/>
                  </a:lnTo>
                  <a:lnTo>
                    <a:pt x="565263" y="0"/>
                  </a:lnTo>
                  <a:lnTo>
                    <a:pt x="282632" y="0"/>
                  </a:lnTo>
                  <a:lnTo>
                    <a:pt x="0" y="0"/>
                  </a:lnTo>
                  <a:lnTo>
                    <a:pt x="0" y="282632"/>
                  </a:lnTo>
                  <a:lnTo>
                    <a:pt x="282632" y="282632"/>
                  </a:lnTo>
                  <a:lnTo>
                    <a:pt x="565263" y="282632"/>
                  </a:lnTo>
                  <a:lnTo>
                    <a:pt x="565263" y="565263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5" name="Forma Livre: Forma 124">
              <a:extLst>
                <a:ext uri="{FF2B5EF4-FFF2-40B4-BE49-F238E27FC236}">
                  <a16:creationId xmlns:a16="http://schemas.microsoft.com/office/drawing/2014/main" id="{34158EEC-A595-F96A-DBF5-7600595B250A}"/>
                </a:ext>
              </a:extLst>
            </p:cNvPr>
            <p:cNvSpPr/>
            <p:nvPr/>
          </p:nvSpPr>
          <p:spPr>
            <a:xfrm>
              <a:off x="1819835" y="1413158"/>
              <a:ext cx="1413158" cy="1413158"/>
            </a:xfrm>
            <a:custGeom>
              <a:avLst/>
              <a:gdLst>
                <a:gd name="connsiteX0" fmla="*/ 847895 w 1413158"/>
                <a:gd name="connsiteY0" fmla="*/ 565263 h 1413158"/>
                <a:gd name="connsiteX1" fmla="*/ 565263 w 1413158"/>
                <a:gd name="connsiteY1" fmla="*/ 565263 h 1413158"/>
                <a:gd name="connsiteX2" fmla="*/ 282632 w 1413158"/>
                <a:gd name="connsiteY2" fmla="*/ 565263 h 1413158"/>
                <a:gd name="connsiteX3" fmla="*/ 282632 w 1413158"/>
                <a:gd name="connsiteY3" fmla="*/ 282632 h 1413158"/>
                <a:gd name="connsiteX4" fmla="*/ 282632 w 1413158"/>
                <a:gd name="connsiteY4" fmla="*/ 0 h 1413158"/>
                <a:gd name="connsiteX5" fmla="*/ 0 w 1413158"/>
                <a:gd name="connsiteY5" fmla="*/ 0 h 1413158"/>
                <a:gd name="connsiteX6" fmla="*/ 0 w 1413158"/>
                <a:gd name="connsiteY6" fmla="*/ 282632 h 1413158"/>
                <a:gd name="connsiteX7" fmla="*/ 0 w 1413158"/>
                <a:gd name="connsiteY7" fmla="*/ 565263 h 1413158"/>
                <a:gd name="connsiteX8" fmla="*/ 0 w 1413158"/>
                <a:gd name="connsiteY8" fmla="*/ 847895 h 1413158"/>
                <a:gd name="connsiteX9" fmla="*/ 0 w 1413158"/>
                <a:gd name="connsiteY9" fmla="*/ 1130527 h 1413158"/>
                <a:gd name="connsiteX10" fmla="*/ 0 w 1413158"/>
                <a:gd name="connsiteY10" fmla="*/ 1413159 h 1413158"/>
                <a:gd name="connsiteX11" fmla="*/ 282632 w 1413158"/>
                <a:gd name="connsiteY11" fmla="*/ 1413159 h 1413158"/>
                <a:gd name="connsiteX12" fmla="*/ 565263 w 1413158"/>
                <a:gd name="connsiteY12" fmla="*/ 1413159 h 1413158"/>
                <a:gd name="connsiteX13" fmla="*/ 565263 w 1413158"/>
                <a:gd name="connsiteY13" fmla="*/ 1130527 h 1413158"/>
                <a:gd name="connsiteX14" fmla="*/ 282632 w 1413158"/>
                <a:gd name="connsiteY14" fmla="*/ 1130527 h 1413158"/>
                <a:gd name="connsiteX15" fmla="*/ 282632 w 1413158"/>
                <a:gd name="connsiteY15" fmla="*/ 847895 h 1413158"/>
                <a:gd name="connsiteX16" fmla="*/ 565263 w 1413158"/>
                <a:gd name="connsiteY16" fmla="*/ 847895 h 1413158"/>
                <a:gd name="connsiteX17" fmla="*/ 847895 w 1413158"/>
                <a:gd name="connsiteY17" fmla="*/ 847895 h 1413158"/>
                <a:gd name="connsiteX18" fmla="*/ 1130527 w 1413158"/>
                <a:gd name="connsiteY18" fmla="*/ 847895 h 1413158"/>
                <a:gd name="connsiteX19" fmla="*/ 1413159 w 1413158"/>
                <a:gd name="connsiteY19" fmla="*/ 847895 h 1413158"/>
                <a:gd name="connsiteX20" fmla="*/ 1413159 w 1413158"/>
                <a:gd name="connsiteY20" fmla="*/ 565263 h 1413158"/>
                <a:gd name="connsiteX21" fmla="*/ 1130527 w 1413158"/>
                <a:gd name="connsiteY21" fmla="*/ 565263 h 1413158"/>
                <a:gd name="connsiteX22" fmla="*/ 847895 w 1413158"/>
                <a:gd name="connsiteY22" fmla="*/ 565263 h 141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13158" h="1413158">
                  <a:moveTo>
                    <a:pt x="847895" y="565263"/>
                  </a:moveTo>
                  <a:lnTo>
                    <a:pt x="565263" y="565263"/>
                  </a:lnTo>
                  <a:lnTo>
                    <a:pt x="282632" y="565263"/>
                  </a:lnTo>
                  <a:lnTo>
                    <a:pt x="282632" y="282632"/>
                  </a:lnTo>
                  <a:lnTo>
                    <a:pt x="282632" y="0"/>
                  </a:lnTo>
                  <a:lnTo>
                    <a:pt x="0" y="0"/>
                  </a:lnTo>
                  <a:lnTo>
                    <a:pt x="0" y="282632"/>
                  </a:lnTo>
                  <a:lnTo>
                    <a:pt x="0" y="565263"/>
                  </a:lnTo>
                  <a:lnTo>
                    <a:pt x="0" y="847895"/>
                  </a:lnTo>
                  <a:lnTo>
                    <a:pt x="0" y="1130527"/>
                  </a:lnTo>
                  <a:lnTo>
                    <a:pt x="0" y="1413159"/>
                  </a:lnTo>
                  <a:lnTo>
                    <a:pt x="282632" y="1413159"/>
                  </a:lnTo>
                  <a:lnTo>
                    <a:pt x="565263" y="1413159"/>
                  </a:lnTo>
                  <a:lnTo>
                    <a:pt x="565263" y="1130527"/>
                  </a:lnTo>
                  <a:lnTo>
                    <a:pt x="282632" y="1130527"/>
                  </a:lnTo>
                  <a:lnTo>
                    <a:pt x="282632" y="847895"/>
                  </a:lnTo>
                  <a:lnTo>
                    <a:pt x="565263" y="847895"/>
                  </a:lnTo>
                  <a:lnTo>
                    <a:pt x="847895" y="847895"/>
                  </a:lnTo>
                  <a:lnTo>
                    <a:pt x="1130527" y="847895"/>
                  </a:lnTo>
                  <a:lnTo>
                    <a:pt x="1413159" y="847895"/>
                  </a:lnTo>
                  <a:lnTo>
                    <a:pt x="1413159" y="565263"/>
                  </a:lnTo>
                  <a:lnTo>
                    <a:pt x="1130527" y="565263"/>
                  </a:lnTo>
                  <a:lnTo>
                    <a:pt x="847895" y="565263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126" name="Gráfico 13">
            <a:extLst>
              <a:ext uri="{FF2B5EF4-FFF2-40B4-BE49-F238E27FC236}">
                <a16:creationId xmlns:a16="http://schemas.microsoft.com/office/drawing/2014/main" id="{271DFDFE-0F62-6532-0E01-8A74BCF7D8C3}"/>
              </a:ext>
            </a:extLst>
          </p:cNvPr>
          <p:cNvGrpSpPr/>
          <p:nvPr userDrawn="1"/>
        </p:nvGrpSpPr>
        <p:grpSpPr>
          <a:xfrm>
            <a:off x="1684010" y="792778"/>
            <a:ext cx="1370263" cy="1096210"/>
            <a:chOff x="4058317" y="4237789"/>
            <a:chExt cx="1370263" cy="1096210"/>
          </a:xfrm>
          <a:solidFill>
            <a:srgbClr val="ADA8A7">
              <a:alpha val="4000"/>
            </a:srgbClr>
          </a:solidFill>
        </p:grpSpPr>
        <p:sp>
          <p:nvSpPr>
            <p:cNvPr id="127" name="Forma Livre: Forma 126">
              <a:extLst>
                <a:ext uri="{FF2B5EF4-FFF2-40B4-BE49-F238E27FC236}">
                  <a16:creationId xmlns:a16="http://schemas.microsoft.com/office/drawing/2014/main" id="{F491A24F-E1BA-4624-62BE-04A235CDD1E1}"/>
                </a:ext>
              </a:extLst>
            </p:cNvPr>
            <p:cNvSpPr/>
            <p:nvPr/>
          </p:nvSpPr>
          <p:spPr>
            <a:xfrm>
              <a:off x="4606423" y="4237789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8" name="Forma Livre: Forma 127">
              <a:extLst>
                <a:ext uri="{FF2B5EF4-FFF2-40B4-BE49-F238E27FC236}">
                  <a16:creationId xmlns:a16="http://schemas.microsoft.com/office/drawing/2014/main" id="{067312F0-DA63-11E1-98B8-7F49545BE1A2}"/>
                </a:ext>
              </a:extLst>
            </p:cNvPr>
            <p:cNvSpPr/>
            <p:nvPr/>
          </p:nvSpPr>
          <p:spPr>
            <a:xfrm>
              <a:off x="4332370" y="4511842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9" name="Forma Livre: Forma 128">
              <a:extLst>
                <a:ext uri="{FF2B5EF4-FFF2-40B4-BE49-F238E27FC236}">
                  <a16:creationId xmlns:a16="http://schemas.microsoft.com/office/drawing/2014/main" id="{1E941F27-7EC4-5998-9164-FEA53ECA947F}"/>
                </a:ext>
              </a:extLst>
            </p:cNvPr>
            <p:cNvSpPr/>
            <p:nvPr/>
          </p:nvSpPr>
          <p:spPr>
            <a:xfrm>
              <a:off x="4058317" y="4785894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0" name="Forma Livre: Forma 129">
              <a:extLst>
                <a:ext uri="{FF2B5EF4-FFF2-40B4-BE49-F238E27FC236}">
                  <a16:creationId xmlns:a16="http://schemas.microsoft.com/office/drawing/2014/main" id="{30A2FE07-23E5-65BF-D3E2-AB5D969C0C9A}"/>
                </a:ext>
              </a:extLst>
            </p:cNvPr>
            <p:cNvSpPr/>
            <p:nvPr/>
          </p:nvSpPr>
          <p:spPr>
            <a:xfrm>
              <a:off x="4058317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1" name="Forma Livre: Forma 130">
              <a:extLst>
                <a:ext uri="{FF2B5EF4-FFF2-40B4-BE49-F238E27FC236}">
                  <a16:creationId xmlns:a16="http://schemas.microsoft.com/office/drawing/2014/main" id="{F641C65C-4240-78C4-DFC5-885DD0296003}"/>
                </a:ext>
              </a:extLst>
            </p:cNvPr>
            <p:cNvSpPr/>
            <p:nvPr/>
          </p:nvSpPr>
          <p:spPr>
            <a:xfrm>
              <a:off x="4332370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2" name="Forma Livre: Forma 131">
              <a:extLst>
                <a:ext uri="{FF2B5EF4-FFF2-40B4-BE49-F238E27FC236}">
                  <a16:creationId xmlns:a16="http://schemas.microsoft.com/office/drawing/2014/main" id="{7871BF5C-A16A-4DE4-7029-642E75B26DE5}"/>
                </a:ext>
              </a:extLst>
            </p:cNvPr>
            <p:cNvSpPr/>
            <p:nvPr/>
          </p:nvSpPr>
          <p:spPr>
            <a:xfrm>
              <a:off x="4606423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3" name="Forma Livre: Forma 132">
              <a:extLst>
                <a:ext uri="{FF2B5EF4-FFF2-40B4-BE49-F238E27FC236}">
                  <a16:creationId xmlns:a16="http://schemas.microsoft.com/office/drawing/2014/main" id="{11476FAE-36E5-598C-B79D-8CE61AFCE94F}"/>
                </a:ext>
              </a:extLst>
            </p:cNvPr>
            <p:cNvSpPr/>
            <p:nvPr/>
          </p:nvSpPr>
          <p:spPr>
            <a:xfrm>
              <a:off x="4880475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4" name="Forma Livre: Forma 133">
              <a:extLst>
                <a:ext uri="{FF2B5EF4-FFF2-40B4-BE49-F238E27FC236}">
                  <a16:creationId xmlns:a16="http://schemas.microsoft.com/office/drawing/2014/main" id="{4C614116-DDFF-2009-B0F6-3C6FF2110566}"/>
                </a:ext>
              </a:extLst>
            </p:cNvPr>
            <p:cNvSpPr/>
            <p:nvPr/>
          </p:nvSpPr>
          <p:spPr>
            <a:xfrm>
              <a:off x="5154528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5" name="Forma Livre: Forma 134">
              <a:extLst>
                <a:ext uri="{FF2B5EF4-FFF2-40B4-BE49-F238E27FC236}">
                  <a16:creationId xmlns:a16="http://schemas.microsoft.com/office/drawing/2014/main" id="{CD4D449D-A206-C1C3-A4C2-8F47CD78E7D6}"/>
                </a:ext>
              </a:extLst>
            </p:cNvPr>
            <p:cNvSpPr/>
            <p:nvPr/>
          </p:nvSpPr>
          <p:spPr>
            <a:xfrm>
              <a:off x="5154528" y="4785894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6" name="Forma Livre: Forma 135">
              <a:extLst>
                <a:ext uri="{FF2B5EF4-FFF2-40B4-BE49-F238E27FC236}">
                  <a16:creationId xmlns:a16="http://schemas.microsoft.com/office/drawing/2014/main" id="{82B5A30A-ADAC-D2AD-006B-591BBFF27028}"/>
                </a:ext>
              </a:extLst>
            </p:cNvPr>
            <p:cNvSpPr/>
            <p:nvPr/>
          </p:nvSpPr>
          <p:spPr>
            <a:xfrm>
              <a:off x="4880475" y="4511842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137" name="Agrupar 136">
            <a:extLst>
              <a:ext uri="{FF2B5EF4-FFF2-40B4-BE49-F238E27FC236}">
                <a16:creationId xmlns:a16="http://schemas.microsoft.com/office/drawing/2014/main" id="{5D0E10DF-D5AB-A00D-546B-9B1553EFFDB1}"/>
              </a:ext>
            </a:extLst>
          </p:cNvPr>
          <p:cNvGrpSpPr/>
          <p:nvPr userDrawn="1"/>
        </p:nvGrpSpPr>
        <p:grpSpPr>
          <a:xfrm>
            <a:off x="9798066" y="5367391"/>
            <a:ext cx="1398212" cy="731383"/>
            <a:chOff x="9863286" y="5367391"/>
            <a:chExt cx="1398212" cy="731383"/>
          </a:xfrm>
          <a:solidFill>
            <a:srgbClr val="6DEAAB"/>
          </a:solidFill>
        </p:grpSpPr>
        <p:grpSp>
          <p:nvGrpSpPr>
            <p:cNvPr id="138" name="Gráfico 309">
              <a:extLst>
                <a:ext uri="{FF2B5EF4-FFF2-40B4-BE49-F238E27FC236}">
                  <a16:creationId xmlns:a16="http://schemas.microsoft.com/office/drawing/2014/main" id="{E9DBCAA3-3520-6F09-9C0D-163B7241E129}"/>
                </a:ext>
              </a:extLst>
            </p:cNvPr>
            <p:cNvGrpSpPr/>
            <p:nvPr/>
          </p:nvGrpSpPr>
          <p:grpSpPr>
            <a:xfrm>
              <a:off x="9863286" y="5367391"/>
              <a:ext cx="1164622" cy="284916"/>
              <a:chOff x="9863286" y="5367391"/>
              <a:chExt cx="1164622" cy="284916"/>
            </a:xfrm>
            <a:grpFill/>
          </p:grpSpPr>
          <p:sp>
            <p:nvSpPr>
              <p:cNvPr id="145" name="Forma Livre: Forma 144">
                <a:extLst>
                  <a:ext uri="{FF2B5EF4-FFF2-40B4-BE49-F238E27FC236}">
                    <a16:creationId xmlns:a16="http://schemas.microsoft.com/office/drawing/2014/main" id="{5D1BC445-5FED-05F2-8EA4-F9986BF72ED2}"/>
                  </a:ext>
                </a:extLst>
              </p:cNvPr>
              <p:cNvSpPr/>
              <p:nvPr/>
            </p:nvSpPr>
            <p:spPr>
              <a:xfrm>
                <a:off x="9863286" y="5367391"/>
                <a:ext cx="142250" cy="283668"/>
              </a:xfrm>
              <a:custGeom>
                <a:avLst/>
                <a:gdLst>
                  <a:gd name="connsiteX0" fmla="*/ 91506 w 142250"/>
                  <a:gd name="connsiteY0" fmla="*/ 283669 h 283668"/>
                  <a:gd name="connsiteX1" fmla="*/ 26620 w 142250"/>
                  <a:gd name="connsiteY1" fmla="*/ 216703 h 283668"/>
                  <a:gd name="connsiteX2" fmla="*/ 26620 w 142250"/>
                  <a:gd name="connsiteY2" fmla="*/ 111055 h 283668"/>
                  <a:gd name="connsiteX3" fmla="*/ 0 w 142250"/>
                  <a:gd name="connsiteY3" fmla="*/ 111055 h 283668"/>
                  <a:gd name="connsiteX4" fmla="*/ 0 w 142250"/>
                  <a:gd name="connsiteY4" fmla="*/ 56983 h 283668"/>
                  <a:gd name="connsiteX5" fmla="*/ 26620 w 142250"/>
                  <a:gd name="connsiteY5" fmla="*/ 56983 h 283668"/>
                  <a:gd name="connsiteX6" fmla="*/ 26620 w 142250"/>
                  <a:gd name="connsiteY6" fmla="*/ 0 h 283668"/>
                  <a:gd name="connsiteX7" fmla="*/ 89842 w 142250"/>
                  <a:gd name="connsiteY7" fmla="*/ 0 h 283668"/>
                  <a:gd name="connsiteX8" fmla="*/ 89842 w 142250"/>
                  <a:gd name="connsiteY8" fmla="*/ 56983 h 283668"/>
                  <a:gd name="connsiteX9" fmla="*/ 142250 w 142250"/>
                  <a:gd name="connsiteY9" fmla="*/ 56983 h 283668"/>
                  <a:gd name="connsiteX10" fmla="*/ 142250 w 142250"/>
                  <a:gd name="connsiteY10" fmla="*/ 111055 h 283668"/>
                  <a:gd name="connsiteX11" fmla="*/ 89842 w 142250"/>
                  <a:gd name="connsiteY11" fmla="*/ 111055 h 283668"/>
                  <a:gd name="connsiteX12" fmla="*/ 89842 w 142250"/>
                  <a:gd name="connsiteY12" fmla="*/ 206305 h 283668"/>
                  <a:gd name="connsiteX13" fmla="*/ 110223 w 142250"/>
                  <a:gd name="connsiteY13" fmla="*/ 227933 h 283668"/>
                  <a:gd name="connsiteX14" fmla="*/ 141418 w 142250"/>
                  <a:gd name="connsiteY14" fmla="*/ 220031 h 283668"/>
                  <a:gd name="connsiteX15" fmla="*/ 141418 w 142250"/>
                  <a:gd name="connsiteY15" fmla="*/ 270775 h 283668"/>
                  <a:gd name="connsiteX16" fmla="*/ 91506 w 142250"/>
                  <a:gd name="connsiteY16" fmla="*/ 283669 h 283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250" h="283668">
                    <a:moveTo>
                      <a:pt x="91506" y="283669"/>
                    </a:moveTo>
                    <a:cubicBezTo>
                      <a:pt x="52824" y="283669"/>
                      <a:pt x="26620" y="268279"/>
                      <a:pt x="26620" y="216703"/>
                    </a:cubicBezTo>
                    <a:lnTo>
                      <a:pt x="26620" y="111055"/>
                    </a:lnTo>
                    <a:lnTo>
                      <a:pt x="0" y="111055"/>
                    </a:lnTo>
                    <a:lnTo>
                      <a:pt x="0" y="56983"/>
                    </a:lnTo>
                    <a:lnTo>
                      <a:pt x="26620" y="56983"/>
                    </a:lnTo>
                    <a:lnTo>
                      <a:pt x="26620" y="0"/>
                    </a:lnTo>
                    <a:lnTo>
                      <a:pt x="89842" y="0"/>
                    </a:lnTo>
                    <a:lnTo>
                      <a:pt x="89842" y="56983"/>
                    </a:lnTo>
                    <a:lnTo>
                      <a:pt x="142250" y="56983"/>
                    </a:lnTo>
                    <a:lnTo>
                      <a:pt x="142250" y="111055"/>
                    </a:lnTo>
                    <a:lnTo>
                      <a:pt x="89842" y="111055"/>
                    </a:lnTo>
                    <a:lnTo>
                      <a:pt x="89842" y="206305"/>
                    </a:lnTo>
                    <a:cubicBezTo>
                      <a:pt x="89842" y="220862"/>
                      <a:pt x="96081" y="227933"/>
                      <a:pt x="110223" y="227933"/>
                    </a:cubicBezTo>
                    <a:cubicBezTo>
                      <a:pt x="121869" y="227933"/>
                      <a:pt x="132268" y="225022"/>
                      <a:pt x="141418" y="220031"/>
                    </a:cubicBezTo>
                    <a:lnTo>
                      <a:pt x="141418" y="270775"/>
                    </a:lnTo>
                    <a:cubicBezTo>
                      <a:pt x="128108" y="278678"/>
                      <a:pt x="112719" y="283669"/>
                      <a:pt x="91506" y="283669"/>
                    </a:cubicBez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46" name="Forma Livre: Forma 145">
                <a:extLst>
                  <a:ext uri="{FF2B5EF4-FFF2-40B4-BE49-F238E27FC236}">
                    <a16:creationId xmlns:a16="http://schemas.microsoft.com/office/drawing/2014/main" id="{501DB36B-FD94-5D10-3659-685C882D6F1C}"/>
                  </a:ext>
                </a:extLst>
              </p:cNvPr>
              <p:cNvSpPr/>
              <p:nvPr/>
            </p:nvSpPr>
            <p:spPr>
              <a:xfrm>
                <a:off x="10035067" y="5420215"/>
                <a:ext cx="218782" cy="232092"/>
              </a:xfrm>
              <a:custGeom>
                <a:avLst/>
                <a:gdLst>
                  <a:gd name="connsiteX0" fmla="*/ 217951 w 218782"/>
                  <a:gd name="connsiteY0" fmla="*/ 137675 h 232092"/>
                  <a:gd name="connsiteX1" fmla="*/ 62806 w 218782"/>
                  <a:gd name="connsiteY1" fmla="*/ 137675 h 232092"/>
                  <a:gd name="connsiteX2" fmla="*/ 117294 w 218782"/>
                  <a:gd name="connsiteY2" fmla="*/ 181348 h 232092"/>
                  <a:gd name="connsiteX3" fmla="*/ 171366 w 218782"/>
                  <a:gd name="connsiteY3" fmla="*/ 158472 h 232092"/>
                  <a:gd name="connsiteX4" fmla="*/ 207552 w 218782"/>
                  <a:gd name="connsiteY4" fmla="*/ 190499 h 232092"/>
                  <a:gd name="connsiteX5" fmla="*/ 116462 w 218782"/>
                  <a:gd name="connsiteY5" fmla="*/ 232093 h 232092"/>
                  <a:gd name="connsiteX6" fmla="*/ 0 w 218782"/>
                  <a:gd name="connsiteY6" fmla="*/ 116878 h 232092"/>
                  <a:gd name="connsiteX7" fmla="*/ 0 w 218782"/>
                  <a:gd name="connsiteY7" fmla="*/ 116046 h 232092"/>
                  <a:gd name="connsiteX8" fmla="*/ 110223 w 218782"/>
                  <a:gd name="connsiteY8" fmla="*/ 0 h 232092"/>
                  <a:gd name="connsiteX9" fmla="*/ 218783 w 218782"/>
                  <a:gd name="connsiteY9" fmla="*/ 121038 h 232092"/>
                  <a:gd name="connsiteX10" fmla="*/ 218783 w 218782"/>
                  <a:gd name="connsiteY10" fmla="*/ 121869 h 232092"/>
                  <a:gd name="connsiteX11" fmla="*/ 217951 w 218782"/>
                  <a:gd name="connsiteY11" fmla="*/ 137675 h 232092"/>
                  <a:gd name="connsiteX12" fmla="*/ 110223 w 218782"/>
                  <a:gd name="connsiteY12" fmla="*/ 50744 h 232092"/>
                  <a:gd name="connsiteX13" fmla="*/ 61975 w 218782"/>
                  <a:gd name="connsiteY13" fmla="*/ 98161 h 232092"/>
                  <a:gd name="connsiteX14" fmla="*/ 157224 w 218782"/>
                  <a:gd name="connsiteY14" fmla="*/ 98161 h 232092"/>
                  <a:gd name="connsiteX15" fmla="*/ 110223 w 218782"/>
                  <a:gd name="connsiteY15" fmla="*/ 50744 h 23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8782" h="232092">
                    <a:moveTo>
                      <a:pt x="217951" y="137675"/>
                    </a:moveTo>
                    <a:lnTo>
                      <a:pt x="62806" y="137675"/>
                    </a:lnTo>
                    <a:cubicBezTo>
                      <a:pt x="69045" y="166375"/>
                      <a:pt x="89010" y="181348"/>
                      <a:pt x="117294" y="181348"/>
                    </a:cubicBezTo>
                    <a:cubicBezTo>
                      <a:pt x="138507" y="181348"/>
                      <a:pt x="153897" y="174693"/>
                      <a:pt x="171366" y="158472"/>
                    </a:cubicBezTo>
                    <a:lnTo>
                      <a:pt x="207552" y="190499"/>
                    </a:lnTo>
                    <a:cubicBezTo>
                      <a:pt x="186756" y="216287"/>
                      <a:pt x="156808" y="232093"/>
                      <a:pt x="116462" y="232093"/>
                    </a:cubicBezTo>
                    <a:cubicBezTo>
                      <a:pt x="49496" y="232093"/>
                      <a:pt x="0" y="185092"/>
                      <a:pt x="0" y="116878"/>
                    </a:cubicBezTo>
                    <a:lnTo>
                      <a:pt x="0" y="116046"/>
                    </a:lnTo>
                    <a:cubicBezTo>
                      <a:pt x="0" y="52408"/>
                      <a:pt x="45337" y="0"/>
                      <a:pt x="110223" y="0"/>
                    </a:cubicBezTo>
                    <a:cubicBezTo>
                      <a:pt x="184676" y="0"/>
                      <a:pt x="218783" y="57815"/>
                      <a:pt x="218783" y="121038"/>
                    </a:cubicBezTo>
                    <a:lnTo>
                      <a:pt x="218783" y="121869"/>
                    </a:lnTo>
                    <a:cubicBezTo>
                      <a:pt x="218783" y="128109"/>
                      <a:pt x="218367" y="131852"/>
                      <a:pt x="217951" y="137675"/>
                    </a:cubicBezTo>
                    <a:close/>
                    <a:moveTo>
                      <a:pt x="110223" y="50744"/>
                    </a:moveTo>
                    <a:cubicBezTo>
                      <a:pt x="84019" y="50744"/>
                      <a:pt x="66966" y="69461"/>
                      <a:pt x="61975" y="98161"/>
                    </a:cubicBezTo>
                    <a:lnTo>
                      <a:pt x="157224" y="98161"/>
                    </a:lnTo>
                    <a:cubicBezTo>
                      <a:pt x="153481" y="69877"/>
                      <a:pt x="136843" y="50744"/>
                      <a:pt x="110223" y="50744"/>
                    </a:cubicBez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47" name="Forma Livre: Forma 146">
                <a:extLst>
                  <a:ext uri="{FF2B5EF4-FFF2-40B4-BE49-F238E27FC236}">
                    <a16:creationId xmlns:a16="http://schemas.microsoft.com/office/drawing/2014/main" id="{D81B5D30-DE5E-4C7A-237A-66A9DB8D3419}"/>
                  </a:ext>
                </a:extLst>
              </p:cNvPr>
              <p:cNvSpPr/>
              <p:nvPr/>
            </p:nvSpPr>
            <p:spPr>
              <a:xfrm>
                <a:off x="10290036" y="5420215"/>
                <a:ext cx="207136" cy="232092"/>
              </a:xfrm>
              <a:custGeom>
                <a:avLst/>
                <a:gdLst>
                  <a:gd name="connsiteX0" fmla="*/ 116046 w 207136"/>
                  <a:gd name="connsiteY0" fmla="*/ 232093 h 232092"/>
                  <a:gd name="connsiteX1" fmla="*/ 0 w 207136"/>
                  <a:gd name="connsiteY1" fmla="*/ 116878 h 232092"/>
                  <a:gd name="connsiteX2" fmla="*/ 0 w 207136"/>
                  <a:gd name="connsiteY2" fmla="*/ 116046 h 232092"/>
                  <a:gd name="connsiteX3" fmla="*/ 116878 w 207136"/>
                  <a:gd name="connsiteY3" fmla="*/ 0 h 232092"/>
                  <a:gd name="connsiteX4" fmla="*/ 205889 w 207136"/>
                  <a:gd name="connsiteY4" fmla="*/ 37434 h 232092"/>
                  <a:gd name="connsiteX5" fmla="*/ 167207 w 207136"/>
                  <a:gd name="connsiteY5" fmla="*/ 79028 h 232092"/>
                  <a:gd name="connsiteX6" fmla="*/ 116462 w 207136"/>
                  <a:gd name="connsiteY6" fmla="*/ 54488 h 232092"/>
                  <a:gd name="connsiteX7" fmla="*/ 62390 w 207136"/>
                  <a:gd name="connsiteY7" fmla="*/ 115214 h 232092"/>
                  <a:gd name="connsiteX8" fmla="*/ 62390 w 207136"/>
                  <a:gd name="connsiteY8" fmla="*/ 116046 h 232092"/>
                  <a:gd name="connsiteX9" fmla="*/ 118958 w 207136"/>
                  <a:gd name="connsiteY9" fmla="*/ 177605 h 232092"/>
                  <a:gd name="connsiteX10" fmla="*/ 170118 w 207136"/>
                  <a:gd name="connsiteY10" fmla="*/ 153897 h 232092"/>
                  <a:gd name="connsiteX11" fmla="*/ 207136 w 207136"/>
                  <a:gd name="connsiteY11" fmla="*/ 191331 h 232092"/>
                  <a:gd name="connsiteX12" fmla="*/ 116046 w 207136"/>
                  <a:gd name="connsiteY12" fmla="*/ 232093 h 23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7136" h="232092">
                    <a:moveTo>
                      <a:pt x="116046" y="232093"/>
                    </a:moveTo>
                    <a:cubicBezTo>
                      <a:pt x="49081" y="232093"/>
                      <a:pt x="0" y="180517"/>
                      <a:pt x="0" y="116878"/>
                    </a:cubicBezTo>
                    <a:lnTo>
                      <a:pt x="0" y="116046"/>
                    </a:lnTo>
                    <a:cubicBezTo>
                      <a:pt x="0" y="52408"/>
                      <a:pt x="48665" y="0"/>
                      <a:pt x="116878" y="0"/>
                    </a:cubicBezTo>
                    <a:cubicBezTo>
                      <a:pt x="158888" y="0"/>
                      <a:pt x="185092" y="14142"/>
                      <a:pt x="205889" y="37434"/>
                    </a:cubicBezTo>
                    <a:lnTo>
                      <a:pt x="167207" y="79028"/>
                    </a:lnTo>
                    <a:cubicBezTo>
                      <a:pt x="153065" y="64054"/>
                      <a:pt x="138923" y="54488"/>
                      <a:pt x="116462" y="54488"/>
                    </a:cubicBezTo>
                    <a:cubicBezTo>
                      <a:pt x="84851" y="54488"/>
                      <a:pt x="62390" y="82355"/>
                      <a:pt x="62390" y="115214"/>
                    </a:cubicBezTo>
                    <a:lnTo>
                      <a:pt x="62390" y="116046"/>
                    </a:lnTo>
                    <a:cubicBezTo>
                      <a:pt x="62390" y="150153"/>
                      <a:pt x="84435" y="177605"/>
                      <a:pt x="118958" y="177605"/>
                    </a:cubicBezTo>
                    <a:cubicBezTo>
                      <a:pt x="140171" y="177605"/>
                      <a:pt x="154728" y="168454"/>
                      <a:pt x="170118" y="153897"/>
                    </a:cubicBezTo>
                    <a:lnTo>
                      <a:pt x="207136" y="191331"/>
                    </a:lnTo>
                    <a:cubicBezTo>
                      <a:pt x="185508" y="215039"/>
                      <a:pt x="160552" y="232093"/>
                      <a:pt x="116046" y="232093"/>
                    </a:cubicBez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48" name="Forma Livre: Forma 147">
                <a:extLst>
                  <a:ext uri="{FF2B5EF4-FFF2-40B4-BE49-F238E27FC236}">
                    <a16:creationId xmlns:a16="http://schemas.microsoft.com/office/drawing/2014/main" id="{03016E6C-8A5D-90C1-BF15-C368032C8718}"/>
                  </a:ext>
                </a:extLst>
              </p:cNvPr>
              <p:cNvSpPr/>
              <p:nvPr/>
            </p:nvSpPr>
            <p:spPr>
              <a:xfrm>
                <a:off x="10538351" y="5420215"/>
                <a:ext cx="204224" cy="227101"/>
              </a:xfrm>
              <a:custGeom>
                <a:avLst/>
                <a:gdLst>
                  <a:gd name="connsiteX0" fmla="*/ 141002 w 204224"/>
                  <a:gd name="connsiteY0" fmla="*/ 227102 h 227101"/>
                  <a:gd name="connsiteX1" fmla="*/ 141002 w 204224"/>
                  <a:gd name="connsiteY1" fmla="*/ 102736 h 227101"/>
                  <a:gd name="connsiteX2" fmla="*/ 102736 w 204224"/>
                  <a:gd name="connsiteY2" fmla="*/ 57399 h 227101"/>
                  <a:gd name="connsiteX3" fmla="*/ 63222 w 204224"/>
                  <a:gd name="connsiteY3" fmla="*/ 102736 h 227101"/>
                  <a:gd name="connsiteX4" fmla="*/ 63222 w 204224"/>
                  <a:gd name="connsiteY4" fmla="*/ 227102 h 227101"/>
                  <a:gd name="connsiteX5" fmla="*/ 0 w 204224"/>
                  <a:gd name="connsiteY5" fmla="*/ 227102 h 227101"/>
                  <a:gd name="connsiteX6" fmla="*/ 0 w 204224"/>
                  <a:gd name="connsiteY6" fmla="*/ 4159 h 227101"/>
                  <a:gd name="connsiteX7" fmla="*/ 63222 w 204224"/>
                  <a:gd name="connsiteY7" fmla="*/ 4159 h 227101"/>
                  <a:gd name="connsiteX8" fmla="*/ 63222 w 204224"/>
                  <a:gd name="connsiteY8" fmla="*/ 35771 h 227101"/>
                  <a:gd name="connsiteX9" fmla="*/ 128524 w 204224"/>
                  <a:gd name="connsiteY9" fmla="*/ 0 h 227101"/>
                  <a:gd name="connsiteX10" fmla="*/ 204225 w 204224"/>
                  <a:gd name="connsiteY10" fmla="*/ 82771 h 227101"/>
                  <a:gd name="connsiteX11" fmla="*/ 204225 w 204224"/>
                  <a:gd name="connsiteY11" fmla="*/ 227102 h 227101"/>
                  <a:gd name="connsiteX12" fmla="*/ 141002 w 204224"/>
                  <a:gd name="connsiteY12" fmla="*/ 227102 h 227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4224" h="227101">
                    <a:moveTo>
                      <a:pt x="141002" y="227102"/>
                    </a:moveTo>
                    <a:lnTo>
                      <a:pt x="141002" y="102736"/>
                    </a:lnTo>
                    <a:cubicBezTo>
                      <a:pt x="141002" y="72789"/>
                      <a:pt x="126861" y="57399"/>
                      <a:pt x="102736" y="57399"/>
                    </a:cubicBezTo>
                    <a:cubicBezTo>
                      <a:pt x="78612" y="57399"/>
                      <a:pt x="63222" y="72789"/>
                      <a:pt x="63222" y="102736"/>
                    </a:cubicBezTo>
                    <a:lnTo>
                      <a:pt x="63222" y="227102"/>
                    </a:lnTo>
                    <a:lnTo>
                      <a:pt x="0" y="227102"/>
                    </a:lnTo>
                    <a:lnTo>
                      <a:pt x="0" y="4159"/>
                    </a:lnTo>
                    <a:lnTo>
                      <a:pt x="63222" y="4159"/>
                    </a:lnTo>
                    <a:lnTo>
                      <a:pt x="63222" y="35771"/>
                    </a:lnTo>
                    <a:cubicBezTo>
                      <a:pt x="77780" y="17053"/>
                      <a:pt x="96497" y="0"/>
                      <a:pt x="128524" y="0"/>
                    </a:cubicBezTo>
                    <a:cubicBezTo>
                      <a:pt x="176357" y="0"/>
                      <a:pt x="204225" y="31611"/>
                      <a:pt x="204225" y="82771"/>
                    </a:cubicBezTo>
                    <a:lnTo>
                      <a:pt x="204225" y="227102"/>
                    </a:lnTo>
                    <a:lnTo>
                      <a:pt x="141002" y="227102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49" name="Forma Livre: Forma 148">
                <a:extLst>
                  <a:ext uri="{FF2B5EF4-FFF2-40B4-BE49-F238E27FC236}">
                    <a16:creationId xmlns:a16="http://schemas.microsoft.com/office/drawing/2014/main" id="{C9572A6E-333C-26D7-F6F9-D2290F95F81C}"/>
                  </a:ext>
                </a:extLst>
              </p:cNvPr>
              <p:cNvSpPr/>
              <p:nvPr/>
            </p:nvSpPr>
            <p:spPr>
              <a:xfrm>
                <a:off x="10786665" y="5420215"/>
                <a:ext cx="241243" cy="232092"/>
              </a:xfrm>
              <a:custGeom>
                <a:avLst/>
                <a:gdLst>
                  <a:gd name="connsiteX0" fmla="*/ 120206 w 241243"/>
                  <a:gd name="connsiteY0" fmla="*/ 232093 h 232092"/>
                  <a:gd name="connsiteX1" fmla="*/ 0 w 241243"/>
                  <a:gd name="connsiteY1" fmla="*/ 116878 h 232092"/>
                  <a:gd name="connsiteX2" fmla="*/ 0 w 241243"/>
                  <a:gd name="connsiteY2" fmla="*/ 116046 h 232092"/>
                  <a:gd name="connsiteX3" fmla="*/ 121038 w 241243"/>
                  <a:gd name="connsiteY3" fmla="*/ 0 h 232092"/>
                  <a:gd name="connsiteX4" fmla="*/ 241243 w 241243"/>
                  <a:gd name="connsiteY4" fmla="*/ 115214 h 232092"/>
                  <a:gd name="connsiteX5" fmla="*/ 241243 w 241243"/>
                  <a:gd name="connsiteY5" fmla="*/ 116046 h 232092"/>
                  <a:gd name="connsiteX6" fmla="*/ 120206 w 241243"/>
                  <a:gd name="connsiteY6" fmla="*/ 232093 h 232092"/>
                  <a:gd name="connsiteX7" fmla="*/ 178853 w 241243"/>
                  <a:gd name="connsiteY7" fmla="*/ 116046 h 232092"/>
                  <a:gd name="connsiteX8" fmla="*/ 120206 w 241243"/>
                  <a:gd name="connsiteY8" fmla="*/ 54488 h 232092"/>
                  <a:gd name="connsiteX9" fmla="*/ 62390 w 241243"/>
                  <a:gd name="connsiteY9" fmla="*/ 115214 h 232092"/>
                  <a:gd name="connsiteX10" fmla="*/ 62390 w 241243"/>
                  <a:gd name="connsiteY10" fmla="*/ 116046 h 232092"/>
                  <a:gd name="connsiteX11" fmla="*/ 121038 w 241243"/>
                  <a:gd name="connsiteY11" fmla="*/ 177605 h 232092"/>
                  <a:gd name="connsiteX12" fmla="*/ 178853 w 241243"/>
                  <a:gd name="connsiteY12" fmla="*/ 116878 h 232092"/>
                  <a:gd name="connsiteX13" fmla="*/ 178853 w 241243"/>
                  <a:gd name="connsiteY13" fmla="*/ 116046 h 23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1243" h="232092">
                    <a:moveTo>
                      <a:pt x="120206" y="232093"/>
                    </a:moveTo>
                    <a:cubicBezTo>
                      <a:pt x="51160" y="232093"/>
                      <a:pt x="0" y="180933"/>
                      <a:pt x="0" y="116878"/>
                    </a:cubicBezTo>
                    <a:lnTo>
                      <a:pt x="0" y="116046"/>
                    </a:lnTo>
                    <a:cubicBezTo>
                      <a:pt x="0" y="51992"/>
                      <a:pt x="51576" y="0"/>
                      <a:pt x="121038" y="0"/>
                    </a:cubicBezTo>
                    <a:cubicBezTo>
                      <a:pt x="190499" y="0"/>
                      <a:pt x="241243" y="51160"/>
                      <a:pt x="241243" y="115214"/>
                    </a:cubicBezTo>
                    <a:lnTo>
                      <a:pt x="241243" y="116046"/>
                    </a:lnTo>
                    <a:cubicBezTo>
                      <a:pt x="241243" y="180101"/>
                      <a:pt x="189667" y="232093"/>
                      <a:pt x="120206" y="232093"/>
                    </a:cubicBezTo>
                    <a:close/>
                    <a:moveTo>
                      <a:pt x="178853" y="116046"/>
                    </a:moveTo>
                    <a:cubicBezTo>
                      <a:pt x="178853" y="83187"/>
                      <a:pt x="155144" y="54488"/>
                      <a:pt x="120206" y="54488"/>
                    </a:cubicBezTo>
                    <a:cubicBezTo>
                      <a:pt x="85267" y="54488"/>
                      <a:pt x="62390" y="82355"/>
                      <a:pt x="62390" y="115214"/>
                    </a:cubicBezTo>
                    <a:lnTo>
                      <a:pt x="62390" y="116046"/>
                    </a:lnTo>
                    <a:cubicBezTo>
                      <a:pt x="62390" y="148905"/>
                      <a:pt x="86099" y="177605"/>
                      <a:pt x="121038" y="177605"/>
                    </a:cubicBezTo>
                    <a:cubicBezTo>
                      <a:pt x="155976" y="177605"/>
                      <a:pt x="178853" y="149737"/>
                      <a:pt x="178853" y="116878"/>
                    </a:cubicBezTo>
                    <a:lnTo>
                      <a:pt x="178853" y="116046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  <p:grpSp>
          <p:nvGrpSpPr>
            <p:cNvPr id="139" name="Gráfico 309">
              <a:extLst>
                <a:ext uri="{FF2B5EF4-FFF2-40B4-BE49-F238E27FC236}">
                  <a16:creationId xmlns:a16="http://schemas.microsoft.com/office/drawing/2014/main" id="{A22E8528-4E65-ACB0-CD2D-EA35AA6E47B8}"/>
                </a:ext>
              </a:extLst>
            </p:cNvPr>
            <p:cNvGrpSpPr/>
            <p:nvPr/>
          </p:nvGrpSpPr>
          <p:grpSpPr>
            <a:xfrm>
              <a:off x="10264498" y="5727717"/>
              <a:ext cx="997000" cy="371057"/>
              <a:chOff x="10264498" y="5727717"/>
              <a:chExt cx="997000" cy="371057"/>
            </a:xfrm>
            <a:grpFill/>
          </p:grpSpPr>
          <p:sp>
            <p:nvSpPr>
              <p:cNvPr id="140" name="Forma Livre: Forma 139">
                <a:extLst>
                  <a:ext uri="{FF2B5EF4-FFF2-40B4-BE49-F238E27FC236}">
                    <a16:creationId xmlns:a16="http://schemas.microsoft.com/office/drawing/2014/main" id="{91C3A43B-7C29-6510-5579-8491068C1304}"/>
                  </a:ext>
                </a:extLst>
              </p:cNvPr>
              <p:cNvSpPr/>
              <p:nvPr/>
            </p:nvSpPr>
            <p:spPr>
              <a:xfrm>
                <a:off x="10264498" y="5727758"/>
                <a:ext cx="63222" cy="303633"/>
              </a:xfrm>
              <a:custGeom>
                <a:avLst/>
                <a:gdLst>
                  <a:gd name="connsiteX0" fmla="*/ 0 w 63222"/>
                  <a:gd name="connsiteY0" fmla="*/ 303634 h 303633"/>
                  <a:gd name="connsiteX1" fmla="*/ 0 w 63222"/>
                  <a:gd name="connsiteY1" fmla="*/ 0 h 303633"/>
                  <a:gd name="connsiteX2" fmla="*/ 63222 w 63222"/>
                  <a:gd name="connsiteY2" fmla="*/ 0 h 303633"/>
                  <a:gd name="connsiteX3" fmla="*/ 63222 w 63222"/>
                  <a:gd name="connsiteY3" fmla="*/ 303634 h 303633"/>
                  <a:gd name="connsiteX4" fmla="*/ 0 w 63222"/>
                  <a:gd name="connsiteY4" fmla="*/ 303634 h 30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222" h="303633">
                    <a:moveTo>
                      <a:pt x="0" y="303634"/>
                    </a:moveTo>
                    <a:lnTo>
                      <a:pt x="0" y="0"/>
                    </a:lnTo>
                    <a:lnTo>
                      <a:pt x="63222" y="0"/>
                    </a:lnTo>
                    <a:lnTo>
                      <a:pt x="63222" y="303634"/>
                    </a:lnTo>
                    <a:lnTo>
                      <a:pt x="0" y="303634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41" name="Forma Livre: Forma 140">
                <a:extLst>
                  <a:ext uri="{FF2B5EF4-FFF2-40B4-BE49-F238E27FC236}">
                    <a16:creationId xmlns:a16="http://schemas.microsoft.com/office/drawing/2014/main" id="{83FF15FB-7164-BC93-D76F-EC4C92ABE010}"/>
                  </a:ext>
                </a:extLst>
              </p:cNvPr>
              <p:cNvSpPr/>
              <p:nvPr/>
            </p:nvSpPr>
            <p:spPr>
              <a:xfrm>
                <a:off x="10376385" y="5804291"/>
                <a:ext cx="241243" cy="232092"/>
              </a:xfrm>
              <a:custGeom>
                <a:avLst/>
                <a:gdLst>
                  <a:gd name="connsiteX0" fmla="*/ 120206 w 241243"/>
                  <a:gd name="connsiteY0" fmla="*/ 232093 h 232092"/>
                  <a:gd name="connsiteX1" fmla="*/ 0 w 241243"/>
                  <a:gd name="connsiteY1" fmla="*/ 116878 h 232092"/>
                  <a:gd name="connsiteX2" fmla="*/ 0 w 241243"/>
                  <a:gd name="connsiteY2" fmla="*/ 116046 h 232092"/>
                  <a:gd name="connsiteX3" fmla="*/ 121038 w 241243"/>
                  <a:gd name="connsiteY3" fmla="*/ 0 h 232092"/>
                  <a:gd name="connsiteX4" fmla="*/ 241243 w 241243"/>
                  <a:gd name="connsiteY4" fmla="*/ 115214 h 232092"/>
                  <a:gd name="connsiteX5" fmla="*/ 241243 w 241243"/>
                  <a:gd name="connsiteY5" fmla="*/ 116046 h 232092"/>
                  <a:gd name="connsiteX6" fmla="*/ 120206 w 241243"/>
                  <a:gd name="connsiteY6" fmla="*/ 232093 h 232092"/>
                  <a:gd name="connsiteX7" fmla="*/ 178853 w 241243"/>
                  <a:gd name="connsiteY7" fmla="*/ 116046 h 232092"/>
                  <a:gd name="connsiteX8" fmla="*/ 120206 w 241243"/>
                  <a:gd name="connsiteY8" fmla="*/ 54488 h 232092"/>
                  <a:gd name="connsiteX9" fmla="*/ 62390 w 241243"/>
                  <a:gd name="connsiteY9" fmla="*/ 115214 h 232092"/>
                  <a:gd name="connsiteX10" fmla="*/ 62390 w 241243"/>
                  <a:gd name="connsiteY10" fmla="*/ 116046 h 232092"/>
                  <a:gd name="connsiteX11" fmla="*/ 121038 w 241243"/>
                  <a:gd name="connsiteY11" fmla="*/ 177605 h 232092"/>
                  <a:gd name="connsiteX12" fmla="*/ 178853 w 241243"/>
                  <a:gd name="connsiteY12" fmla="*/ 116878 h 232092"/>
                  <a:gd name="connsiteX13" fmla="*/ 178853 w 241243"/>
                  <a:gd name="connsiteY13" fmla="*/ 116046 h 23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1243" h="232092">
                    <a:moveTo>
                      <a:pt x="120206" y="232093"/>
                    </a:moveTo>
                    <a:cubicBezTo>
                      <a:pt x="51160" y="232093"/>
                      <a:pt x="0" y="180933"/>
                      <a:pt x="0" y="116878"/>
                    </a:cubicBezTo>
                    <a:lnTo>
                      <a:pt x="0" y="116046"/>
                    </a:lnTo>
                    <a:cubicBezTo>
                      <a:pt x="0" y="51992"/>
                      <a:pt x="51576" y="0"/>
                      <a:pt x="121038" y="0"/>
                    </a:cubicBezTo>
                    <a:cubicBezTo>
                      <a:pt x="190499" y="0"/>
                      <a:pt x="241243" y="51160"/>
                      <a:pt x="241243" y="115214"/>
                    </a:cubicBezTo>
                    <a:lnTo>
                      <a:pt x="241243" y="116046"/>
                    </a:lnTo>
                    <a:cubicBezTo>
                      <a:pt x="241243" y="180101"/>
                      <a:pt x="189667" y="232093"/>
                      <a:pt x="120206" y="232093"/>
                    </a:cubicBezTo>
                    <a:close/>
                    <a:moveTo>
                      <a:pt x="178853" y="116046"/>
                    </a:moveTo>
                    <a:cubicBezTo>
                      <a:pt x="178853" y="83187"/>
                      <a:pt x="155144" y="54488"/>
                      <a:pt x="120206" y="54488"/>
                    </a:cubicBezTo>
                    <a:cubicBezTo>
                      <a:pt x="85267" y="54488"/>
                      <a:pt x="62390" y="82356"/>
                      <a:pt x="62390" y="115214"/>
                    </a:cubicBezTo>
                    <a:lnTo>
                      <a:pt x="62390" y="116046"/>
                    </a:lnTo>
                    <a:cubicBezTo>
                      <a:pt x="62390" y="148905"/>
                      <a:pt x="86099" y="177605"/>
                      <a:pt x="121038" y="177605"/>
                    </a:cubicBezTo>
                    <a:cubicBezTo>
                      <a:pt x="155976" y="177605"/>
                      <a:pt x="178853" y="149737"/>
                      <a:pt x="178853" y="116878"/>
                    </a:cubicBezTo>
                    <a:lnTo>
                      <a:pt x="178853" y="116046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42" name="Forma Livre: Forma 141">
                <a:extLst>
                  <a:ext uri="{FF2B5EF4-FFF2-40B4-BE49-F238E27FC236}">
                    <a16:creationId xmlns:a16="http://schemas.microsoft.com/office/drawing/2014/main" id="{745F997A-D5C8-4B03-950B-AFBB35180875}"/>
                  </a:ext>
                </a:extLst>
              </p:cNvPr>
              <p:cNvSpPr/>
              <p:nvPr/>
            </p:nvSpPr>
            <p:spPr>
              <a:xfrm>
                <a:off x="10653399" y="5804291"/>
                <a:ext cx="234172" cy="294483"/>
              </a:xfrm>
              <a:custGeom>
                <a:avLst/>
                <a:gdLst>
                  <a:gd name="connsiteX0" fmla="*/ 109807 w 234172"/>
                  <a:gd name="connsiteY0" fmla="*/ 294483 h 294483"/>
                  <a:gd name="connsiteX1" fmla="*/ 11230 w 234172"/>
                  <a:gd name="connsiteY1" fmla="*/ 271191 h 294483"/>
                  <a:gd name="connsiteX2" fmla="*/ 32859 w 234172"/>
                  <a:gd name="connsiteY2" fmla="*/ 223774 h 294483"/>
                  <a:gd name="connsiteX3" fmla="*/ 108144 w 234172"/>
                  <a:gd name="connsiteY3" fmla="*/ 244155 h 294483"/>
                  <a:gd name="connsiteX4" fmla="*/ 171782 w 234172"/>
                  <a:gd name="connsiteY4" fmla="*/ 183428 h 294483"/>
                  <a:gd name="connsiteX5" fmla="*/ 171782 w 234172"/>
                  <a:gd name="connsiteY5" fmla="*/ 172614 h 294483"/>
                  <a:gd name="connsiteX6" fmla="*/ 98993 w 234172"/>
                  <a:gd name="connsiteY6" fmla="*/ 208800 h 294483"/>
                  <a:gd name="connsiteX7" fmla="*/ 0 w 234172"/>
                  <a:gd name="connsiteY7" fmla="*/ 104816 h 294483"/>
                  <a:gd name="connsiteX8" fmla="*/ 0 w 234172"/>
                  <a:gd name="connsiteY8" fmla="*/ 103984 h 294483"/>
                  <a:gd name="connsiteX9" fmla="*/ 98993 w 234172"/>
                  <a:gd name="connsiteY9" fmla="*/ 0 h 294483"/>
                  <a:gd name="connsiteX10" fmla="*/ 170950 w 234172"/>
                  <a:gd name="connsiteY10" fmla="*/ 33275 h 294483"/>
                  <a:gd name="connsiteX11" fmla="*/ 170950 w 234172"/>
                  <a:gd name="connsiteY11" fmla="*/ 4159 h 294483"/>
                  <a:gd name="connsiteX12" fmla="*/ 234172 w 234172"/>
                  <a:gd name="connsiteY12" fmla="*/ 4159 h 294483"/>
                  <a:gd name="connsiteX13" fmla="*/ 234172 w 234172"/>
                  <a:gd name="connsiteY13" fmla="*/ 176773 h 294483"/>
                  <a:gd name="connsiteX14" fmla="*/ 109807 w 234172"/>
                  <a:gd name="connsiteY14" fmla="*/ 294483 h 294483"/>
                  <a:gd name="connsiteX15" fmla="*/ 171782 w 234172"/>
                  <a:gd name="connsiteY15" fmla="*/ 103984 h 294483"/>
                  <a:gd name="connsiteX16" fmla="*/ 117294 w 234172"/>
                  <a:gd name="connsiteY16" fmla="*/ 52408 h 294483"/>
                  <a:gd name="connsiteX17" fmla="*/ 63222 w 234172"/>
                  <a:gd name="connsiteY17" fmla="*/ 103984 h 294483"/>
                  <a:gd name="connsiteX18" fmla="*/ 63222 w 234172"/>
                  <a:gd name="connsiteY18" fmla="*/ 104816 h 294483"/>
                  <a:gd name="connsiteX19" fmla="*/ 117294 w 234172"/>
                  <a:gd name="connsiteY19" fmla="*/ 156392 h 294483"/>
                  <a:gd name="connsiteX20" fmla="*/ 171782 w 234172"/>
                  <a:gd name="connsiteY20" fmla="*/ 104816 h 294483"/>
                  <a:gd name="connsiteX21" fmla="*/ 171782 w 234172"/>
                  <a:gd name="connsiteY21" fmla="*/ 103984 h 294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4172" h="294483">
                    <a:moveTo>
                      <a:pt x="109807" y="294483"/>
                    </a:moveTo>
                    <a:cubicBezTo>
                      <a:pt x="73621" y="294483"/>
                      <a:pt x="39514" y="286165"/>
                      <a:pt x="11230" y="271191"/>
                    </a:cubicBezTo>
                    <a:lnTo>
                      <a:pt x="32859" y="223774"/>
                    </a:lnTo>
                    <a:cubicBezTo>
                      <a:pt x="55735" y="236668"/>
                      <a:pt x="78612" y="244155"/>
                      <a:pt x="108144" y="244155"/>
                    </a:cubicBezTo>
                    <a:cubicBezTo>
                      <a:pt x="151401" y="244155"/>
                      <a:pt x="171782" y="223358"/>
                      <a:pt x="171782" y="183428"/>
                    </a:cubicBezTo>
                    <a:lnTo>
                      <a:pt x="171782" y="172614"/>
                    </a:lnTo>
                    <a:cubicBezTo>
                      <a:pt x="153065" y="195074"/>
                      <a:pt x="132684" y="208800"/>
                      <a:pt x="98993" y="208800"/>
                    </a:cubicBezTo>
                    <a:cubicBezTo>
                      <a:pt x="47001" y="208800"/>
                      <a:pt x="0" y="170950"/>
                      <a:pt x="0" y="104816"/>
                    </a:cubicBezTo>
                    <a:lnTo>
                      <a:pt x="0" y="103984"/>
                    </a:lnTo>
                    <a:cubicBezTo>
                      <a:pt x="0" y="37434"/>
                      <a:pt x="47833" y="0"/>
                      <a:pt x="98993" y="0"/>
                    </a:cubicBezTo>
                    <a:cubicBezTo>
                      <a:pt x="133516" y="0"/>
                      <a:pt x="153897" y="14558"/>
                      <a:pt x="170950" y="33275"/>
                    </a:cubicBezTo>
                    <a:lnTo>
                      <a:pt x="170950" y="4159"/>
                    </a:lnTo>
                    <a:lnTo>
                      <a:pt x="234172" y="4159"/>
                    </a:lnTo>
                    <a:lnTo>
                      <a:pt x="234172" y="176773"/>
                    </a:lnTo>
                    <a:cubicBezTo>
                      <a:pt x="234172" y="260792"/>
                      <a:pt x="192579" y="294483"/>
                      <a:pt x="109807" y="294483"/>
                    </a:cubicBezTo>
                    <a:close/>
                    <a:moveTo>
                      <a:pt x="171782" y="103984"/>
                    </a:moveTo>
                    <a:cubicBezTo>
                      <a:pt x="171782" y="73621"/>
                      <a:pt x="148073" y="52408"/>
                      <a:pt x="117294" y="52408"/>
                    </a:cubicBezTo>
                    <a:cubicBezTo>
                      <a:pt x="86515" y="52408"/>
                      <a:pt x="63222" y="73621"/>
                      <a:pt x="63222" y="103984"/>
                    </a:cubicBezTo>
                    <a:lnTo>
                      <a:pt x="63222" y="104816"/>
                    </a:lnTo>
                    <a:cubicBezTo>
                      <a:pt x="63222" y="135595"/>
                      <a:pt x="86515" y="156392"/>
                      <a:pt x="117294" y="156392"/>
                    </a:cubicBezTo>
                    <a:cubicBezTo>
                      <a:pt x="148073" y="156392"/>
                      <a:pt x="171782" y="135179"/>
                      <a:pt x="171782" y="104816"/>
                    </a:cubicBezTo>
                    <a:lnTo>
                      <a:pt x="171782" y="103984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43" name="Forma Livre: Forma 142">
                <a:extLst>
                  <a:ext uri="{FF2B5EF4-FFF2-40B4-BE49-F238E27FC236}">
                    <a16:creationId xmlns:a16="http://schemas.microsoft.com/office/drawing/2014/main" id="{FD4F6ABF-E016-5766-4321-D2B6DEF1103D}"/>
                  </a:ext>
                </a:extLst>
              </p:cNvPr>
              <p:cNvSpPr/>
              <p:nvPr/>
            </p:nvSpPr>
            <p:spPr>
              <a:xfrm>
                <a:off x="10945386" y="5727717"/>
                <a:ext cx="66549" cy="303633"/>
              </a:xfrm>
              <a:custGeom>
                <a:avLst/>
                <a:gdLst>
                  <a:gd name="connsiteX0" fmla="*/ 0 w 66549"/>
                  <a:gd name="connsiteY0" fmla="*/ 56151 h 303633"/>
                  <a:gd name="connsiteX1" fmla="*/ 0 w 66549"/>
                  <a:gd name="connsiteY1" fmla="*/ 0 h 303633"/>
                  <a:gd name="connsiteX2" fmla="*/ 66550 w 66549"/>
                  <a:gd name="connsiteY2" fmla="*/ 0 h 303633"/>
                  <a:gd name="connsiteX3" fmla="*/ 66550 w 66549"/>
                  <a:gd name="connsiteY3" fmla="*/ 56151 h 303633"/>
                  <a:gd name="connsiteX4" fmla="*/ 0 w 66549"/>
                  <a:gd name="connsiteY4" fmla="*/ 56151 h 303633"/>
                  <a:gd name="connsiteX5" fmla="*/ 1664 w 66549"/>
                  <a:gd name="connsiteY5" fmla="*/ 303634 h 303633"/>
                  <a:gd name="connsiteX6" fmla="*/ 1664 w 66549"/>
                  <a:gd name="connsiteY6" fmla="*/ 80692 h 303633"/>
                  <a:gd name="connsiteX7" fmla="*/ 64886 w 66549"/>
                  <a:gd name="connsiteY7" fmla="*/ 80692 h 303633"/>
                  <a:gd name="connsiteX8" fmla="*/ 64886 w 66549"/>
                  <a:gd name="connsiteY8" fmla="*/ 303634 h 303633"/>
                  <a:gd name="connsiteX9" fmla="*/ 1664 w 66549"/>
                  <a:gd name="connsiteY9" fmla="*/ 303634 h 30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549" h="303633">
                    <a:moveTo>
                      <a:pt x="0" y="56151"/>
                    </a:moveTo>
                    <a:lnTo>
                      <a:pt x="0" y="0"/>
                    </a:lnTo>
                    <a:lnTo>
                      <a:pt x="66550" y="0"/>
                    </a:lnTo>
                    <a:lnTo>
                      <a:pt x="66550" y="56151"/>
                    </a:lnTo>
                    <a:lnTo>
                      <a:pt x="0" y="56151"/>
                    </a:lnTo>
                    <a:close/>
                    <a:moveTo>
                      <a:pt x="1664" y="303634"/>
                    </a:moveTo>
                    <a:lnTo>
                      <a:pt x="1664" y="80692"/>
                    </a:lnTo>
                    <a:lnTo>
                      <a:pt x="64886" y="80692"/>
                    </a:lnTo>
                    <a:lnTo>
                      <a:pt x="64886" y="303634"/>
                    </a:lnTo>
                    <a:lnTo>
                      <a:pt x="1664" y="303634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44" name="Forma Livre: Forma 143">
                <a:extLst>
                  <a:ext uri="{FF2B5EF4-FFF2-40B4-BE49-F238E27FC236}">
                    <a16:creationId xmlns:a16="http://schemas.microsoft.com/office/drawing/2014/main" id="{0DE30C21-A23E-2474-5F00-0C265455BBCC}"/>
                  </a:ext>
                </a:extLst>
              </p:cNvPr>
              <p:cNvSpPr/>
              <p:nvPr/>
            </p:nvSpPr>
            <p:spPr>
              <a:xfrm>
                <a:off x="11056441" y="5805955"/>
                <a:ext cx="205056" cy="229597"/>
              </a:xfrm>
              <a:custGeom>
                <a:avLst/>
                <a:gdLst>
                  <a:gd name="connsiteX0" fmla="*/ 143914 w 205056"/>
                  <a:gd name="connsiteY0" fmla="*/ 225438 h 229597"/>
                  <a:gd name="connsiteX1" fmla="*/ 143914 w 205056"/>
                  <a:gd name="connsiteY1" fmla="*/ 201313 h 229597"/>
                  <a:gd name="connsiteX2" fmla="*/ 76532 w 205056"/>
                  <a:gd name="connsiteY2" fmla="*/ 229597 h 229597"/>
                  <a:gd name="connsiteX3" fmla="*/ 0 w 205056"/>
                  <a:gd name="connsiteY3" fmla="*/ 161383 h 229597"/>
                  <a:gd name="connsiteX4" fmla="*/ 0 w 205056"/>
                  <a:gd name="connsiteY4" fmla="*/ 160552 h 229597"/>
                  <a:gd name="connsiteX5" fmla="*/ 89842 w 205056"/>
                  <a:gd name="connsiteY5" fmla="*/ 89426 h 229597"/>
                  <a:gd name="connsiteX6" fmla="*/ 144330 w 205056"/>
                  <a:gd name="connsiteY6" fmla="*/ 98577 h 229597"/>
                  <a:gd name="connsiteX7" fmla="*/ 144330 w 205056"/>
                  <a:gd name="connsiteY7" fmla="*/ 94834 h 229597"/>
                  <a:gd name="connsiteX8" fmla="*/ 96497 w 205056"/>
                  <a:gd name="connsiteY8" fmla="*/ 54072 h 229597"/>
                  <a:gd name="connsiteX9" fmla="*/ 34939 w 205056"/>
                  <a:gd name="connsiteY9" fmla="*/ 66134 h 229597"/>
                  <a:gd name="connsiteX10" fmla="*/ 19133 w 205056"/>
                  <a:gd name="connsiteY10" fmla="*/ 17885 h 229597"/>
                  <a:gd name="connsiteX11" fmla="*/ 105648 w 205056"/>
                  <a:gd name="connsiteY11" fmla="*/ 0 h 229597"/>
                  <a:gd name="connsiteX12" fmla="*/ 205057 w 205056"/>
                  <a:gd name="connsiteY12" fmla="*/ 96081 h 229597"/>
                  <a:gd name="connsiteX13" fmla="*/ 205057 w 205056"/>
                  <a:gd name="connsiteY13" fmla="*/ 225438 h 229597"/>
                  <a:gd name="connsiteX14" fmla="*/ 143914 w 205056"/>
                  <a:gd name="connsiteY14" fmla="*/ 225438 h 229597"/>
                  <a:gd name="connsiteX15" fmla="*/ 145162 w 205056"/>
                  <a:gd name="connsiteY15" fmla="*/ 135595 h 229597"/>
                  <a:gd name="connsiteX16" fmla="*/ 104816 w 205056"/>
                  <a:gd name="connsiteY16" fmla="*/ 127277 h 229597"/>
                  <a:gd name="connsiteX17" fmla="*/ 61143 w 205056"/>
                  <a:gd name="connsiteY17" fmla="*/ 158056 h 229597"/>
                  <a:gd name="connsiteX18" fmla="*/ 61143 w 205056"/>
                  <a:gd name="connsiteY18" fmla="*/ 158888 h 229597"/>
                  <a:gd name="connsiteX19" fmla="*/ 95665 w 205056"/>
                  <a:gd name="connsiteY19" fmla="*/ 185924 h 229597"/>
                  <a:gd name="connsiteX20" fmla="*/ 145162 w 205056"/>
                  <a:gd name="connsiteY20" fmla="*/ 146826 h 229597"/>
                  <a:gd name="connsiteX21" fmla="*/ 145162 w 205056"/>
                  <a:gd name="connsiteY21" fmla="*/ 135595 h 22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5056" h="229597">
                    <a:moveTo>
                      <a:pt x="143914" y="225438"/>
                    </a:moveTo>
                    <a:lnTo>
                      <a:pt x="143914" y="201313"/>
                    </a:lnTo>
                    <a:cubicBezTo>
                      <a:pt x="128525" y="218367"/>
                      <a:pt x="107312" y="229597"/>
                      <a:pt x="76532" y="229597"/>
                    </a:cubicBezTo>
                    <a:cubicBezTo>
                      <a:pt x="34523" y="229597"/>
                      <a:pt x="0" y="205473"/>
                      <a:pt x="0" y="161383"/>
                    </a:cubicBezTo>
                    <a:lnTo>
                      <a:pt x="0" y="160552"/>
                    </a:lnTo>
                    <a:cubicBezTo>
                      <a:pt x="0" y="111887"/>
                      <a:pt x="37018" y="89426"/>
                      <a:pt x="89842" y="89426"/>
                    </a:cubicBezTo>
                    <a:cubicBezTo>
                      <a:pt x="112303" y="89426"/>
                      <a:pt x="128525" y="93170"/>
                      <a:pt x="144330" y="98577"/>
                    </a:cubicBezTo>
                    <a:lnTo>
                      <a:pt x="144330" y="94834"/>
                    </a:lnTo>
                    <a:cubicBezTo>
                      <a:pt x="144330" y="68630"/>
                      <a:pt x="128109" y="54072"/>
                      <a:pt x="96497" y="54072"/>
                    </a:cubicBezTo>
                    <a:cubicBezTo>
                      <a:pt x="72373" y="54072"/>
                      <a:pt x="55320" y="58647"/>
                      <a:pt x="34939" y="66134"/>
                    </a:cubicBezTo>
                    <a:lnTo>
                      <a:pt x="19133" y="17885"/>
                    </a:lnTo>
                    <a:cubicBezTo>
                      <a:pt x="43673" y="7071"/>
                      <a:pt x="67798" y="0"/>
                      <a:pt x="105648" y="0"/>
                    </a:cubicBezTo>
                    <a:cubicBezTo>
                      <a:pt x="174693" y="0"/>
                      <a:pt x="205057" y="35771"/>
                      <a:pt x="205057" y="96081"/>
                    </a:cubicBezTo>
                    <a:lnTo>
                      <a:pt x="205057" y="225438"/>
                    </a:lnTo>
                    <a:lnTo>
                      <a:pt x="143914" y="225438"/>
                    </a:lnTo>
                    <a:close/>
                    <a:moveTo>
                      <a:pt x="145162" y="135595"/>
                    </a:moveTo>
                    <a:cubicBezTo>
                      <a:pt x="134348" y="130604"/>
                      <a:pt x="120206" y="127277"/>
                      <a:pt x="104816" y="127277"/>
                    </a:cubicBezTo>
                    <a:cubicBezTo>
                      <a:pt x="77780" y="127277"/>
                      <a:pt x="61143" y="138091"/>
                      <a:pt x="61143" y="158056"/>
                    </a:cubicBezTo>
                    <a:lnTo>
                      <a:pt x="61143" y="158888"/>
                    </a:lnTo>
                    <a:cubicBezTo>
                      <a:pt x="61143" y="175941"/>
                      <a:pt x="75285" y="185924"/>
                      <a:pt x="95665" y="185924"/>
                    </a:cubicBezTo>
                    <a:cubicBezTo>
                      <a:pt x="125197" y="185924"/>
                      <a:pt x="145162" y="169702"/>
                      <a:pt x="145162" y="146826"/>
                    </a:cubicBezTo>
                    <a:lnTo>
                      <a:pt x="145162" y="135595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grpSp>
        <p:nvGrpSpPr>
          <p:cNvPr id="150" name="Gráfico 309">
            <a:extLst>
              <a:ext uri="{FF2B5EF4-FFF2-40B4-BE49-F238E27FC236}">
                <a16:creationId xmlns:a16="http://schemas.microsoft.com/office/drawing/2014/main" id="{DF346975-AD2A-13F3-704D-33D1903B958C}"/>
              </a:ext>
            </a:extLst>
          </p:cNvPr>
          <p:cNvGrpSpPr/>
          <p:nvPr userDrawn="1"/>
        </p:nvGrpSpPr>
        <p:grpSpPr>
          <a:xfrm>
            <a:off x="9880837" y="5104228"/>
            <a:ext cx="580023" cy="145161"/>
            <a:chOff x="9946057" y="5104228"/>
            <a:chExt cx="580023" cy="145161"/>
          </a:xfrm>
          <a:solidFill>
            <a:srgbClr val="FFFFFF"/>
          </a:solidFill>
        </p:grpSpPr>
        <p:sp>
          <p:nvSpPr>
            <p:cNvPr id="151" name="Forma Livre: Forma 150">
              <a:extLst>
                <a:ext uri="{FF2B5EF4-FFF2-40B4-BE49-F238E27FC236}">
                  <a16:creationId xmlns:a16="http://schemas.microsoft.com/office/drawing/2014/main" id="{AAEFF577-647B-A797-9470-C4F3DD0E80C1}"/>
                </a:ext>
              </a:extLst>
            </p:cNvPr>
            <p:cNvSpPr/>
            <p:nvPr/>
          </p:nvSpPr>
          <p:spPr>
            <a:xfrm>
              <a:off x="10435198" y="5110009"/>
              <a:ext cx="90882" cy="138714"/>
            </a:xfrm>
            <a:custGeom>
              <a:avLst/>
              <a:gdLst>
                <a:gd name="connsiteX0" fmla="*/ 90882 w 90882"/>
                <a:gd name="connsiteY0" fmla="*/ 111014 h 138714"/>
                <a:gd name="connsiteX1" fmla="*/ 88886 w 90882"/>
                <a:gd name="connsiteY1" fmla="*/ 111014 h 138714"/>
                <a:gd name="connsiteX2" fmla="*/ 41677 w 90882"/>
                <a:gd name="connsiteY2" fmla="*/ 69337 h 138714"/>
                <a:gd name="connsiteX3" fmla="*/ 41677 w 90882"/>
                <a:gd name="connsiteY3" fmla="*/ 68796 h 138714"/>
                <a:gd name="connsiteX4" fmla="*/ 86931 w 90882"/>
                <a:gd name="connsiteY4" fmla="*/ 27618 h 138714"/>
                <a:gd name="connsiteX5" fmla="*/ 90882 w 90882"/>
                <a:gd name="connsiteY5" fmla="*/ 27743 h 138714"/>
                <a:gd name="connsiteX6" fmla="*/ 90882 w 90882"/>
                <a:gd name="connsiteY6" fmla="*/ 42 h 138714"/>
                <a:gd name="connsiteX7" fmla="*/ 87263 w 90882"/>
                <a:gd name="connsiteY7" fmla="*/ 0 h 138714"/>
                <a:gd name="connsiteX8" fmla="*/ 0 w 90882"/>
                <a:gd name="connsiteY8" fmla="*/ 69378 h 138714"/>
                <a:gd name="connsiteX9" fmla="*/ 0 w 90882"/>
                <a:gd name="connsiteY9" fmla="*/ 69877 h 138714"/>
                <a:gd name="connsiteX10" fmla="*/ 86598 w 90882"/>
                <a:gd name="connsiteY10" fmla="*/ 138715 h 138714"/>
                <a:gd name="connsiteX11" fmla="*/ 90841 w 90882"/>
                <a:gd name="connsiteY11" fmla="*/ 138632 h 138714"/>
                <a:gd name="connsiteX12" fmla="*/ 90841 w 90882"/>
                <a:gd name="connsiteY12" fmla="*/ 110972 h 13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882" h="138714">
                  <a:moveTo>
                    <a:pt x="90882" y="111014"/>
                  </a:moveTo>
                  <a:cubicBezTo>
                    <a:pt x="90217" y="111014"/>
                    <a:pt x="89551" y="111014"/>
                    <a:pt x="88886" y="111014"/>
                  </a:cubicBezTo>
                  <a:cubicBezTo>
                    <a:pt x="61517" y="111014"/>
                    <a:pt x="41677" y="93503"/>
                    <a:pt x="41677" y="69337"/>
                  </a:cubicBezTo>
                  <a:lnTo>
                    <a:pt x="41677" y="68796"/>
                  </a:lnTo>
                  <a:cubicBezTo>
                    <a:pt x="41677" y="45711"/>
                    <a:pt x="61559" y="27618"/>
                    <a:pt x="86931" y="27618"/>
                  </a:cubicBezTo>
                  <a:cubicBezTo>
                    <a:pt x="88303" y="27618"/>
                    <a:pt x="89593" y="27660"/>
                    <a:pt x="90882" y="27743"/>
                  </a:cubicBezTo>
                  <a:lnTo>
                    <a:pt x="90882" y="42"/>
                  </a:lnTo>
                  <a:cubicBezTo>
                    <a:pt x="89718" y="0"/>
                    <a:pt x="88511" y="0"/>
                    <a:pt x="87263" y="0"/>
                  </a:cubicBezTo>
                  <a:cubicBezTo>
                    <a:pt x="37559" y="0"/>
                    <a:pt x="0" y="29781"/>
                    <a:pt x="0" y="69378"/>
                  </a:cubicBezTo>
                  <a:lnTo>
                    <a:pt x="0" y="69877"/>
                  </a:lnTo>
                  <a:cubicBezTo>
                    <a:pt x="0" y="108476"/>
                    <a:pt x="38058" y="138715"/>
                    <a:pt x="86598" y="138715"/>
                  </a:cubicBezTo>
                  <a:cubicBezTo>
                    <a:pt x="88095" y="138715"/>
                    <a:pt x="89426" y="138715"/>
                    <a:pt x="90841" y="138632"/>
                  </a:cubicBezTo>
                  <a:lnTo>
                    <a:pt x="90841" y="110972"/>
                  </a:lnTo>
                  <a:close/>
                </a:path>
              </a:pathLst>
            </a:custGeom>
            <a:solidFill>
              <a:srgbClr val="FFFFFF"/>
            </a:solidFill>
            <a:ln w="41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52" name="Forma Livre: Forma 151">
              <a:extLst>
                <a:ext uri="{FF2B5EF4-FFF2-40B4-BE49-F238E27FC236}">
                  <a16:creationId xmlns:a16="http://schemas.microsoft.com/office/drawing/2014/main" id="{B4E2B5BE-EE7D-D463-ACBE-94473DE0C9D4}"/>
                </a:ext>
              </a:extLst>
            </p:cNvPr>
            <p:cNvSpPr/>
            <p:nvPr/>
          </p:nvSpPr>
          <p:spPr>
            <a:xfrm>
              <a:off x="9946057" y="5104228"/>
              <a:ext cx="131186" cy="145161"/>
            </a:xfrm>
            <a:custGeom>
              <a:avLst/>
              <a:gdLst>
                <a:gd name="connsiteX0" fmla="*/ 77364 w 131186"/>
                <a:gd name="connsiteY0" fmla="*/ 58647 h 145161"/>
                <a:gd name="connsiteX1" fmla="*/ 43881 w 131186"/>
                <a:gd name="connsiteY1" fmla="*/ 40096 h 145161"/>
                <a:gd name="connsiteX2" fmla="*/ 43881 w 131186"/>
                <a:gd name="connsiteY2" fmla="*/ 39680 h 145161"/>
                <a:gd name="connsiteX3" fmla="*/ 65718 w 131186"/>
                <a:gd name="connsiteY3" fmla="*/ 27410 h 145161"/>
                <a:gd name="connsiteX4" fmla="*/ 89218 w 131186"/>
                <a:gd name="connsiteY4" fmla="*/ 31861 h 145161"/>
                <a:gd name="connsiteX5" fmla="*/ 89218 w 131186"/>
                <a:gd name="connsiteY5" fmla="*/ 2329 h 145161"/>
                <a:gd name="connsiteX6" fmla="*/ 66217 w 131186"/>
                <a:gd name="connsiteY6" fmla="*/ 0 h 145161"/>
                <a:gd name="connsiteX7" fmla="*/ 6821 w 131186"/>
                <a:gd name="connsiteY7" fmla="*/ 42550 h 145161"/>
                <a:gd name="connsiteX8" fmla="*/ 6821 w 131186"/>
                <a:gd name="connsiteY8" fmla="*/ 42925 h 145161"/>
                <a:gd name="connsiteX9" fmla="*/ 63056 w 131186"/>
                <a:gd name="connsiteY9" fmla="*/ 86057 h 145161"/>
                <a:gd name="connsiteX10" fmla="*/ 94085 w 131186"/>
                <a:gd name="connsiteY10" fmla="*/ 104026 h 145161"/>
                <a:gd name="connsiteX11" fmla="*/ 94085 w 131186"/>
                <a:gd name="connsiteY11" fmla="*/ 104442 h 145161"/>
                <a:gd name="connsiteX12" fmla="*/ 69586 w 131186"/>
                <a:gd name="connsiteY12" fmla="*/ 117752 h 145161"/>
                <a:gd name="connsiteX13" fmla="*/ 22086 w 131186"/>
                <a:gd name="connsiteY13" fmla="*/ 100615 h 145161"/>
                <a:gd name="connsiteX14" fmla="*/ 0 w 131186"/>
                <a:gd name="connsiteY14" fmla="*/ 122577 h 145161"/>
                <a:gd name="connsiteX15" fmla="*/ 68879 w 131186"/>
                <a:gd name="connsiteY15" fmla="*/ 145162 h 145161"/>
                <a:gd name="connsiteX16" fmla="*/ 131186 w 131186"/>
                <a:gd name="connsiteY16" fmla="*/ 101405 h 145161"/>
                <a:gd name="connsiteX17" fmla="*/ 131186 w 131186"/>
                <a:gd name="connsiteY17" fmla="*/ 100989 h 145161"/>
                <a:gd name="connsiteX18" fmla="*/ 77364 w 131186"/>
                <a:gd name="connsiteY18" fmla="*/ 58647 h 1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1186" h="145161">
                  <a:moveTo>
                    <a:pt x="77364" y="58647"/>
                  </a:moveTo>
                  <a:cubicBezTo>
                    <a:pt x="48041" y="52408"/>
                    <a:pt x="43881" y="49372"/>
                    <a:pt x="43881" y="40096"/>
                  </a:cubicBezTo>
                  <a:lnTo>
                    <a:pt x="43881" y="39680"/>
                  </a:lnTo>
                  <a:cubicBezTo>
                    <a:pt x="43881" y="32859"/>
                    <a:pt x="51410" y="27410"/>
                    <a:pt x="65718" y="27410"/>
                  </a:cubicBezTo>
                  <a:cubicBezTo>
                    <a:pt x="72997" y="27410"/>
                    <a:pt x="82522" y="29407"/>
                    <a:pt x="89218" y="31861"/>
                  </a:cubicBezTo>
                  <a:lnTo>
                    <a:pt x="89218" y="2329"/>
                  </a:lnTo>
                  <a:cubicBezTo>
                    <a:pt x="83021" y="1248"/>
                    <a:pt x="73454" y="0"/>
                    <a:pt x="66217" y="0"/>
                  </a:cubicBezTo>
                  <a:cubicBezTo>
                    <a:pt x="31528" y="0"/>
                    <a:pt x="6821" y="16929"/>
                    <a:pt x="6821" y="42550"/>
                  </a:cubicBezTo>
                  <a:lnTo>
                    <a:pt x="6821" y="42925"/>
                  </a:lnTo>
                  <a:cubicBezTo>
                    <a:pt x="6821" y="70959"/>
                    <a:pt x="28866" y="78778"/>
                    <a:pt x="63056" y="86057"/>
                  </a:cubicBezTo>
                  <a:cubicBezTo>
                    <a:pt x="91423" y="92130"/>
                    <a:pt x="94085" y="96123"/>
                    <a:pt x="94085" y="104026"/>
                  </a:cubicBezTo>
                  <a:lnTo>
                    <a:pt x="94085" y="104442"/>
                  </a:lnTo>
                  <a:cubicBezTo>
                    <a:pt x="94085" y="112719"/>
                    <a:pt x="84851" y="117752"/>
                    <a:pt x="69586" y="117752"/>
                  </a:cubicBezTo>
                  <a:cubicBezTo>
                    <a:pt x="50204" y="117752"/>
                    <a:pt x="37351" y="111097"/>
                    <a:pt x="22086" y="100615"/>
                  </a:cubicBezTo>
                  <a:lnTo>
                    <a:pt x="0" y="122577"/>
                  </a:lnTo>
                  <a:cubicBezTo>
                    <a:pt x="20381" y="137675"/>
                    <a:pt x="43174" y="145162"/>
                    <a:pt x="68879" y="145162"/>
                  </a:cubicBezTo>
                  <a:cubicBezTo>
                    <a:pt x="105482" y="145162"/>
                    <a:pt x="131186" y="129440"/>
                    <a:pt x="131186" y="101405"/>
                  </a:cubicBezTo>
                  <a:lnTo>
                    <a:pt x="131186" y="100989"/>
                  </a:lnTo>
                  <a:cubicBezTo>
                    <a:pt x="131186" y="76408"/>
                    <a:pt x="111762" y="66092"/>
                    <a:pt x="77364" y="58647"/>
                  </a:cubicBezTo>
                </a:path>
              </a:pathLst>
            </a:custGeom>
            <a:solidFill>
              <a:srgbClr val="FFFFFF"/>
            </a:solidFill>
            <a:ln w="41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53" name="Forma Livre: Forma 152">
              <a:extLst>
                <a:ext uri="{FF2B5EF4-FFF2-40B4-BE49-F238E27FC236}">
                  <a16:creationId xmlns:a16="http://schemas.microsoft.com/office/drawing/2014/main" id="{DFAEB3E7-94CC-7D90-539D-6ABC35892751}"/>
                </a:ext>
              </a:extLst>
            </p:cNvPr>
            <p:cNvSpPr/>
            <p:nvPr/>
          </p:nvSpPr>
          <p:spPr>
            <a:xfrm>
              <a:off x="10072585" y="5124400"/>
              <a:ext cx="127526" cy="120455"/>
            </a:xfrm>
            <a:custGeom>
              <a:avLst/>
              <a:gdLst>
                <a:gd name="connsiteX0" fmla="*/ 36353 w 127526"/>
                <a:gd name="connsiteY0" fmla="*/ 50994 h 120455"/>
                <a:gd name="connsiteX1" fmla="*/ 64678 w 127526"/>
                <a:gd name="connsiteY1" fmla="*/ 26370 h 120455"/>
                <a:gd name="connsiteX2" fmla="*/ 92255 w 127526"/>
                <a:gd name="connsiteY2" fmla="*/ 50994 h 120455"/>
                <a:gd name="connsiteX3" fmla="*/ 36353 w 127526"/>
                <a:gd name="connsiteY3" fmla="*/ 50994 h 120455"/>
                <a:gd name="connsiteX4" fmla="*/ 64678 w 127526"/>
                <a:gd name="connsiteY4" fmla="*/ 42 h 120455"/>
                <a:gd name="connsiteX5" fmla="*/ 0 w 127526"/>
                <a:gd name="connsiteY5" fmla="*/ 60269 h 120455"/>
                <a:gd name="connsiteX6" fmla="*/ 0 w 127526"/>
                <a:gd name="connsiteY6" fmla="*/ 60685 h 120455"/>
                <a:gd name="connsiteX7" fmla="*/ 68338 w 127526"/>
                <a:gd name="connsiteY7" fmla="*/ 120455 h 120455"/>
                <a:gd name="connsiteX8" fmla="*/ 74245 w 127526"/>
                <a:gd name="connsiteY8" fmla="*/ 120289 h 120455"/>
                <a:gd name="connsiteX9" fmla="*/ 74245 w 127526"/>
                <a:gd name="connsiteY9" fmla="*/ 93919 h 120455"/>
                <a:gd name="connsiteX10" fmla="*/ 68796 w 127526"/>
                <a:gd name="connsiteY10" fmla="*/ 94127 h 120455"/>
                <a:gd name="connsiteX11" fmla="*/ 36810 w 127526"/>
                <a:gd name="connsiteY11" fmla="*/ 71458 h 120455"/>
                <a:gd name="connsiteX12" fmla="*/ 127069 w 127526"/>
                <a:gd name="connsiteY12" fmla="*/ 71458 h 120455"/>
                <a:gd name="connsiteX13" fmla="*/ 127526 w 127526"/>
                <a:gd name="connsiteY13" fmla="*/ 63222 h 120455"/>
                <a:gd name="connsiteX14" fmla="*/ 127526 w 127526"/>
                <a:gd name="connsiteY14" fmla="*/ 62806 h 120455"/>
                <a:gd name="connsiteX15" fmla="*/ 64637 w 127526"/>
                <a:gd name="connsiteY15" fmla="*/ 0 h 12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526" h="120455">
                  <a:moveTo>
                    <a:pt x="36353" y="50994"/>
                  </a:moveTo>
                  <a:cubicBezTo>
                    <a:pt x="39264" y="36103"/>
                    <a:pt x="49288" y="26370"/>
                    <a:pt x="64678" y="26370"/>
                  </a:cubicBezTo>
                  <a:cubicBezTo>
                    <a:pt x="80068" y="26370"/>
                    <a:pt x="90050" y="36311"/>
                    <a:pt x="92255" y="50994"/>
                  </a:cubicBezTo>
                  <a:lnTo>
                    <a:pt x="36353" y="50994"/>
                  </a:lnTo>
                  <a:close/>
                  <a:moveTo>
                    <a:pt x="64678" y="42"/>
                  </a:moveTo>
                  <a:cubicBezTo>
                    <a:pt x="26578" y="42"/>
                    <a:pt x="0" y="27244"/>
                    <a:pt x="0" y="60269"/>
                  </a:cubicBezTo>
                  <a:lnTo>
                    <a:pt x="0" y="60685"/>
                  </a:lnTo>
                  <a:cubicBezTo>
                    <a:pt x="0" y="96081"/>
                    <a:pt x="29032" y="120455"/>
                    <a:pt x="68338" y="120455"/>
                  </a:cubicBezTo>
                  <a:cubicBezTo>
                    <a:pt x="69461" y="120455"/>
                    <a:pt x="73122" y="120289"/>
                    <a:pt x="74245" y="120289"/>
                  </a:cubicBezTo>
                  <a:lnTo>
                    <a:pt x="74245" y="93919"/>
                  </a:lnTo>
                  <a:cubicBezTo>
                    <a:pt x="73330" y="93919"/>
                    <a:pt x="69794" y="94127"/>
                    <a:pt x="68796" y="94127"/>
                  </a:cubicBezTo>
                  <a:cubicBezTo>
                    <a:pt x="52200" y="94127"/>
                    <a:pt x="40512" y="86390"/>
                    <a:pt x="36810" y="71458"/>
                  </a:cubicBezTo>
                  <a:lnTo>
                    <a:pt x="127069" y="71458"/>
                  </a:lnTo>
                  <a:cubicBezTo>
                    <a:pt x="127277" y="68422"/>
                    <a:pt x="127526" y="66467"/>
                    <a:pt x="127526" y="63222"/>
                  </a:cubicBezTo>
                  <a:lnTo>
                    <a:pt x="127526" y="62806"/>
                  </a:lnTo>
                  <a:cubicBezTo>
                    <a:pt x="127526" y="29989"/>
                    <a:pt x="108310" y="0"/>
                    <a:pt x="64637" y="0"/>
                  </a:cubicBezTo>
                </a:path>
              </a:pathLst>
            </a:custGeom>
            <a:solidFill>
              <a:srgbClr val="FFFFFF"/>
            </a:solidFill>
            <a:ln w="41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54" name="Forma Livre: Forma 153">
              <a:extLst>
                <a:ext uri="{FF2B5EF4-FFF2-40B4-BE49-F238E27FC236}">
                  <a16:creationId xmlns:a16="http://schemas.microsoft.com/office/drawing/2014/main" id="{9E80B3F5-73DB-656A-9E36-E8D15F236F73}"/>
                </a:ext>
              </a:extLst>
            </p:cNvPr>
            <p:cNvSpPr/>
            <p:nvPr/>
          </p:nvSpPr>
          <p:spPr>
            <a:xfrm>
              <a:off x="10198572" y="5125731"/>
              <a:ext cx="119290" cy="117003"/>
            </a:xfrm>
            <a:custGeom>
              <a:avLst/>
              <a:gdLst>
                <a:gd name="connsiteX0" fmla="*/ 119291 w 119290"/>
                <a:gd name="connsiteY0" fmla="*/ 55736 h 117003"/>
                <a:gd name="connsiteX1" fmla="*/ 59687 w 119290"/>
                <a:gd name="connsiteY1" fmla="*/ 0 h 117003"/>
                <a:gd name="connsiteX2" fmla="*/ 0 w 119290"/>
                <a:gd name="connsiteY2" fmla="*/ 55736 h 117003"/>
                <a:gd name="connsiteX3" fmla="*/ 0 w 119290"/>
                <a:gd name="connsiteY3" fmla="*/ 117003 h 117003"/>
                <a:gd name="connsiteX4" fmla="*/ 37517 w 119290"/>
                <a:gd name="connsiteY4" fmla="*/ 117003 h 117003"/>
                <a:gd name="connsiteX5" fmla="*/ 37517 w 119290"/>
                <a:gd name="connsiteY5" fmla="*/ 53489 h 117003"/>
                <a:gd name="connsiteX6" fmla="*/ 59687 w 119290"/>
                <a:gd name="connsiteY6" fmla="*/ 28242 h 117003"/>
                <a:gd name="connsiteX7" fmla="*/ 82147 w 119290"/>
                <a:gd name="connsiteY7" fmla="*/ 53489 h 117003"/>
                <a:gd name="connsiteX8" fmla="*/ 82147 w 119290"/>
                <a:gd name="connsiteY8" fmla="*/ 117003 h 117003"/>
                <a:gd name="connsiteX9" fmla="*/ 119291 w 119290"/>
                <a:gd name="connsiteY9" fmla="*/ 117003 h 117003"/>
                <a:gd name="connsiteX10" fmla="*/ 119291 w 119290"/>
                <a:gd name="connsiteY10" fmla="*/ 55736 h 1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290" h="117003">
                  <a:moveTo>
                    <a:pt x="119291" y="55736"/>
                  </a:moveTo>
                  <a:cubicBezTo>
                    <a:pt x="119291" y="24457"/>
                    <a:pt x="100158" y="0"/>
                    <a:pt x="59687" y="0"/>
                  </a:cubicBezTo>
                  <a:cubicBezTo>
                    <a:pt x="19216" y="0"/>
                    <a:pt x="0" y="24415"/>
                    <a:pt x="0" y="55736"/>
                  </a:cubicBezTo>
                  <a:lnTo>
                    <a:pt x="0" y="117003"/>
                  </a:lnTo>
                  <a:lnTo>
                    <a:pt x="37517" y="117003"/>
                  </a:lnTo>
                  <a:lnTo>
                    <a:pt x="37517" y="53489"/>
                  </a:lnTo>
                  <a:cubicBezTo>
                    <a:pt x="38183" y="41926"/>
                    <a:pt x="42758" y="28242"/>
                    <a:pt x="59687" y="28242"/>
                  </a:cubicBezTo>
                  <a:cubicBezTo>
                    <a:pt x="76616" y="28242"/>
                    <a:pt x="81482" y="41926"/>
                    <a:pt x="82147" y="53489"/>
                  </a:cubicBezTo>
                  <a:lnTo>
                    <a:pt x="82147" y="117003"/>
                  </a:lnTo>
                  <a:lnTo>
                    <a:pt x="119291" y="117003"/>
                  </a:lnTo>
                  <a:lnTo>
                    <a:pt x="119291" y="55736"/>
                  </a:lnTo>
                  <a:close/>
                </a:path>
              </a:pathLst>
            </a:custGeom>
            <a:solidFill>
              <a:srgbClr val="FFFFFF"/>
            </a:solidFill>
            <a:ln w="41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55" name="Forma Livre: Forma 154">
              <a:extLst>
                <a:ext uri="{FF2B5EF4-FFF2-40B4-BE49-F238E27FC236}">
                  <a16:creationId xmlns:a16="http://schemas.microsoft.com/office/drawing/2014/main" id="{2C058423-BE48-CF4A-C2CA-55DC08B42354}"/>
                </a:ext>
              </a:extLst>
            </p:cNvPr>
            <p:cNvSpPr/>
            <p:nvPr/>
          </p:nvSpPr>
          <p:spPr>
            <a:xfrm>
              <a:off x="10316823" y="5125108"/>
              <a:ext cx="120330" cy="119165"/>
            </a:xfrm>
            <a:custGeom>
              <a:avLst/>
              <a:gdLst>
                <a:gd name="connsiteX0" fmla="*/ 62016 w 120330"/>
                <a:gd name="connsiteY0" fmla="*/ 0 h 119165"/>
                <a:gd name="connsiteX1" fmla="*/ 53157 w 120330"/>
                <a:gd name="connsiteY1" fmla="*/ 83 h 119165"/>
                <a:gd name="connsiteX2" fmla="*/ 53157 w 120330"/>
                <a:gd name="connsiteY2" fmla="*/ 28076 h 119165"/>
                <a:gd name="connsiteX3" fmla="*/ 74702 w 120330"/>
                <a:gd name="connsiteY3" fmla="*/ 31694 h 119165"/>
                <a:gd name="connsiteX4" fmla="*/ 84685 w 120330"/>
                <a:gd name="connsiteY4" fmla="*/ 48623 h 119165"/>
                <a:gd name="connsiteX5" fmla="*/ 57150 w 120330"/>
                <a:gd name="connsiteY5" fmla="*/ 46668 h 119165"/>
                <a:gd name="connsiteX6" fmla="*/ 707 w 120330"/>
                <a:gd name="connsiteY6" fmla="*/ 76200 h 119165"/>
                <a:gd name="connsiteX7" fmla="*/ 499 w 120330"/>
                <a:gd name="connsiteY7" fmla="*/ 77281 h 119165"/>
                <a:gd name="connsiteX8" fmla="*/ 458 w 120330"/>
                <a:gd name="connsiteY8" fmla="*/ 77655 h 119165"/>
                <a:gd name="connsiteX9" fmla="*/ 0 w 120330"/>
                <a:gd name="connsiteY9" fmla="*/ 83312 h 119165"/>
                <a:gd name="connsiteX10" fmla="*/ 0 w 120330"/>
                <a:gd name="connsiteY10" fmla="*/ 83728 h 119165"/>
                <a:gd name="connsiteX11" fmla="*/ 44880 w 120330"/>
                <a:gd name="connsiteY11" fmla="*/ 119166 h 119165"/>
                <a:gd name="connsiteX12" fmla="*/ 84435 w 120330"/>
                <a:gd name="connsiteY12" fmla="*/ 104483 h 119165"/>
                <a:gd name="connsiteX13" fmla="*/ 84435 w 120330"/>
                <a:gd name="connsiteY13" fmla="*/ 117835 h 119165"/>
                <a:gd name="connsiteX14" fmla="*/ 120330 w 120330"/>
                <a:gd name="connsiteY14" fmla="*/ 117835 h 119165"/>
                <a:gd name="connsiteX15" fmla="*/ 120330 w 120330"/>
                <a:gd name="connsiteY15" fmla="*/ 49912 h 119165"/>
                <a:gd name="connsiteX16" fmla="*/ 62016 w 120330"/>
                <a:gd name="connsiteY16" fmla="*/ 83 h 119165"/>
                <a:gd name="connsiteX17" fmla="*/ 84809 w 120330"/>
                <a:gd name="connsiteY17" fmla="*/ 76574 h 119165"/>
                <a:gd name="connsiteX18" fmla="*/ 60144 w 120330"/>
                <a:gd name="connsiteY18" fmla="*/ 96248 h 119165"/>
                <a:gd name="connsiteX19" fmla="*/ 40387 w 120330"/>
                <a:gd name="connsiteY19" fmla="*/ 72539 h 119165"/>
                <a:gd name="connsiteX20" fmla="*/ 84893 w 120330"/>
                <a:gd name="connsiteY20" fmla="*/ 69087 h 119165"/>
                <a:gd name="connsiteX21" fmla="*/ 84768 w 120330"/>
                <a:gd name="connsiteY21" fmla="*/ 76574 h 1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0330" h="119165">
                  <a:moveTo>
                    <a:pt x="62016" y="0"/>
                  </a:moveTo>
                  <a:cubicBezTo>
                    <a:pt x="60352" y="0"/>
                    <a:pt x="54696" y="0"/>
                    <a:pt x="53157" y="83"/>
                  </a:cubicBezTo>
                  <a:lnTo>
                    <a:pt x="53157" y="28076"/>
                  </a:lnTo>
                  <a:cubicBezTo>
                    <a:pt x="60394" y="28159"/>
                    <a:pt x="70293" y="29365"/>
                    <a:pt x="74702" y="31694"/>
                  </a:cubicBezTo>
                  <a:cubicBezTo>
                    <a:pt x="81191" y="35105"/>
                    <a:pt x="84560" y="40845"/>
                    <a:pt x="84685" y="48623"/>
                  </a:cubicBezTo>
                  <a:cubicBezTo>
                    <a:pt x="75825" y="47583"/>
                    <a:pt x="65843" y="46876"/>
                    <a:pt x="57150" y="46668"/>
                  </a:cubicBezTo>
                  <a:cubicBezTo>
                    <a:pt x="21753" y="45753"/>
                    <a:pt x="4201" y="57482"/>
                    <a:pt x="707" y="76200"/>
                  </a:cubicBezTo>
                  <a:cubicBezTo>
                    <a:pt x="624" y="76532"/>
                    <a:pt x="582" y="76907"/>
                    <a:pt x="499" y="77281"/>
                  </a:cubicBezTo>
                  <a:cubicBezTo>
                    <a:pt x="499" y="77406"/>
                    <a:pt x="499" y="77531"/>
                    <a:pt x="458" y="77655"/>
                  </a:cubicBezTo>
                  <a:cubicBezTo>
                    <a:pt x="166" y="79444"/>
                    <a:pt x="0" y="81316"/>
                    <a:pt x="0" y="83312"/>
                  </a:cubicBezTo>
                  <a:lnTo>
                    <a:pt x="0" y="83728"/>
                  </a:lnTo>
                  <a:cubicBezTo>
                    <a:pt x="0" y="106646"/>
                    <a:pt x="20256" y="119166"/>
                    <a:pt x="44880" y="119166"/>
                  </a:cubicBezTo>
                  <a:cubicBezTo>
                    <a:pt x="62973" y="119166"/>
                    <a:pt x="75409" y="113301"/>
                    <a:pt x="84435" y="104483"/>
                  </a:cubicBezTo>
                  <a:lnTo>
                    <a:pt x="84435" y="117835"/>
                  </a:lnTo>
                  <a:lnTo>
                    <a:pt x="120330" y="117835"/>
                  </a:lnTo>
                  <a:lnTo>
                    <a:pt x="120330" y="49912"/>
                  </a:lnTo>
                  <a:cubicBezTo>
                    <a:pt x="120330" y="18592"/>
                    <a:pt x="102528" y="83"/>
                    <a:pt x="62016" y="83"/>
                  </a:cubicBezTo>
                  <a:moveTo>
                    <a:pt x="84809" y="76574"/>
                  </a:moveTo>
                  <a:cubicBezTo>
                    <a:pt x="81607" y="93503"/>
                    <a:pt x="64137" y="95998"/>
                    <a:pt x="60144" y="96248"/>
                  </a:cubicBezTo>
                  <a:cubicBezTo>
                    <a:pt x="31902" y="97745"/>
                    <a:pt x="30904" y="78446"/>
                    <a:pt x="40387" y="72539"/>
                  </a:cubicBezTo>
                  <a:cubicBezTo>
                    <a:pt x="53157" y="64637"/>
                    <a:pt x="84893" y="69087"/>
                    <a:pt x="84893" y="69087"/>
                  </a:cubicBezTo>
                  <a:cubicBezTo>
                    <a:pt x="84893" y="70210"/>
                    <a:pt x="85184" y="73122"/>
                    <a:pt x="84768" y="76574"/>
                  </a:cubicBezTo>
                </a:path>
              </a:pathLst>
            </a:custGeom>
            <a:solidFill>
              <a:srgbClr val="FFFFFF"/>
            </a:solidFill>
            <a:ln w="41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</p:grpSp>
      <p:grpSp>
        <p:nvGrpSpPr>
          <p:cNvPr id="157" name="Agrupar 156">
            <a:extLst>
              <a:ext uri="{FF2B5EF4-FFF2-40B4-BE49-F238E27FC236}">
                <a16:creationId xmlns:a16="http://schemas.microsoft.com/office/drawing/2014/main" id="{3FCB784C-B1CA-6B48-3F38-9734614E6398}"/>
              </a:ext>
            </a:extLst>
          </p:cNvPr>
          <p:cNvGrpSpPr/>
          <p:nvPr userDrawn="1"/>
        </p:nvGrpSpPr>
        <p:grpSpPr>
          <a:xfrm>
            <a:off x="400929" y="198288"/>
            <a:ext cx="7675304" cy="1625151"/>
            <a:chOff x="400929" y="5249389"/>
            <a:chExt cx="7675304" cy="1625151"/>
          </a:xfrm>
        </p:grpSpPr>
        <p:sp>
          <p:nvSpPr>
            <p:cNvPr id="158" name="Título 1">
              <a:extLst>
                <a:ext uri="{FF2B5EF4-FFF2-40B4-BE49-F238E27FC236}">
                  <a16:creationId xmlns:a16="http://schemas.microsoft.com/office/drawing/2014/main" id="{BA989D2D-1AF1-896D-DAD9-5066D9E4595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0422" y="5326729"/>
              <a:ext cx="3778900" cy="154781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b="1" kern="120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pt-BR" sz="2100">
                  <a:solidFill>
                    <a:schemeClr val="bg1">
                      <a:alpha val="12000"/>
                    </a:schemeClr>
                  </a:solidFill>
                  <a:latin typeface="Gotham Black" pitchFamily="50" charset="0"/>
                  <a:cs typeface="Gotham Black" pitchFamily="50" charset="0"/>
                </a:rPr>
                <a:t>_INTELIGÊNCIA</a:t>
              </a:r>
              <a:br>
                <a:rPr lang="pt-BR" sz="2100">
                  <a:solidFill>
                    <a:schemeClr val="bg1">
                      <a:alpha val="12000"/>
                    </a:schemeClr>
                  </a:solidFill>
                  <a:latin typeface="Gotham Black" pitchFamily="50" charset="0"/>
                  <a:cs typeface="Gotham Black" pitchFamily="50" charset="0"/>
                </a:rPr>
              </a:br>
              <a:r>
                <a:rPr lang="pt-BR" sz="2100">
                  <a:solidFill>
                    <a:schemeClr val="bg1">
                      <a:alpha val="12000"/>
                    </a:schemeClr>
                  </a:solidFill>
                  <a:latin typeface="Gotham Black" pitchFamily="50" charset="0"/>
                  <a:cs typeface="Gotham Black" pitchFamily="50" charset="0"/>
                </a:rPr>
                <a:t>ARTIFICIAL</a:t>
              </a:r>
            </a:p>
          </p:txBody>
        </p:sp>
        <p:sp>
          <p:nvSpPr>
            <p:cNvPr id="159" name="Título 1">
              <a:extLst>
                <a:ext uri="{FF2B5EF4-FFF2-40B4-BE49-F238E27FC236}">
                  <a16:creationId xmlns:a16="http://schemas.microsoft.com/office/drawing/2014/main" id="{5B239F75-3348-9C2A-D148-E31B9E8B34F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858499" y="5872994"/>
              <a:ext cx="5217734" cy="7703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b="1" kern="120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pt-BR" sz="1600" b="0">
                  <a:solidFill>
                    <a:schemeClr val="bg1">
                      <a:alpha val="12000"/>
                    </a:schemeClr>
                  </a:solidFill>
                  <a:latin typeface="Gotham" pitchFamily="50" charset="0"/>
                  <a:cs typeface="Gotham" pitchFamily="50" charset="0"/>
                </a:rPr>
                <a:t>_COM MICROSOFT AZURE</a:t>
              </a:r>
            </a:p>
          </p:txBody>
        </p:sp>
        <p:grpSp>
          <p:nvGrpSpPr>
            <p:cNvPr id="160" name="Agrupar 159">
              <a:extLst>
                <a:ext uri="{FF2B5EF4-FFF2-40B4-BE49-F238E27FC236}">
                  <a16:creationId xmlns:a16="http://schemas.microsoft.com/office/drawing/2014/main" id="{FE5D4FC0-03D8-ECF7-8AAB-65CCDA3A2A63}"/>
                </a:ext>
              </a:extLst>
            </p:cNvPr>
            <p:cNvGrpSpPr/>
            <p:nvPr userDrawn="1"/>
          </p:nvGrpSpPr>
          <p:grpSpPr>
            <a:xfrm>
              <a:off x="400929" y="5249389"/>
              <a:ext cx="693313" cy="693313"/>
              <a:chOff x="896673" y="1654958"/>
              <a:chExt cx="936752" cy="936752"/>
            </a:xfrm>
            <a:solidFill>
              <a:srgbClr val="292255">
                <a:alpha val="25000"/>
              </a:srgbClr>
            </a:solidFill>
          </p:grpSpPr>
          <p:sp>
            <p:nvSpPr>
              <p:cNvPr id="161" name="Retângulo 160">
                <a:extLst>
                  <a:ext uri="{FF2B5EF4-FFF2-40B4-BE49-F238E27FC236}">
                    <a16:creationId xmlns:a16="http://schemas.microsoft.com/office/drawing/2014/main" id="{99B2BCB8-FD00-AC01-BE8B-7E84F070515E}"/>
                  </a:ext>
                </a:extLst>
              </p:cNvPr>
              <p:cNvSpPr/>
              <p:nvPr userDrawn="1"/>
            </p:nvSpPr>
            <p:spPr>
              <a:xfrm>
                <a:off x="896673" y="2123334"/>
                <a:ext cx="468376" cy="46837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1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2" name="Retângulo 161">
                <a:extLst>
                  <a:ext uri="{FF2B5EF4-FFF2-40B4-BE49-F238E27FC236}">
                    <a16:creationId xmlns:a16="http://schemas.microsoft.com/office/drawing/2014/main" id="{E90E6292-2967-6E99-67CF-ADAEC87791AC}"/>
                  </a:ext>
                </a:extLst>
              </p:cNvPr>
              <p:cNvSpPr/>
              <p:nvPr userDrawn="1"/>
            </p:nvSpPr>
            <p:spPr>
              <a:xfrm>
                <a:off x="1365049" y="1654958"/>
                <a:ext cx="468376" cy="46837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1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163" name="Google Shape;642;p44">
            <a:extLst>
              <a:ext uri="{FF2B5EF4-FFF2-40B4-BE49-F238E27FC236}">
                <a16:creationId xmlns:a16="http://schemas.microsoft.com/office/drawing/2014/main" id="{2208D636-E307-5469-04CA-9B5B12BFFE1E}"/>
              </a:ext>
            </a:extLst>
          </p:cNvPr>
          <p:cNvSpPr txBox="1"/>
          <p:nvPr userDrawn="1"/>
        </p:nvSpPr>
        <p:spPr>
          <a:xfrm>
            <a:off x="706568" y="3871895"/>
            <a:ext cx="3558805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bg1"/>
              </a:buClr>
              <a:buSzPts val="2000"/>
            </a:pPr>
            <a:r>
              <a:rPr lang="pt-BR" sz="2600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Chegamos ao final</a:t>
            </a:r>
            <a:br>
              <a:rPr lang="pt-BR" sz="2600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</a:br>
            <a:r>
              <a:rPr lang="pt-BR" sz="2600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do nosso encontro!</a:t>
            </a:r>
          </a:p>
          <a:p>
            <a:pPr>
              <a:buClr>
                <a:schemeClr val="bg1"/>
              </a:buClr>
              <a:buSzPts val="2000"/>
            </a:pPr>
            <a:endParaRPr lang="pt-BR" sz="2600">
              <a:solidFill>
                <a:schemeClr val="bg1"/>
              </a:solidFill>
              <a:latin typeface="Gotham" pitchFamily="50" charset="0"/>
              <a:ea typeface="Calibri"/>
              <a:cs typeface="Gotham" pitchFamily="50" charset="0"/>
              <a:sym typeface="Calibri"/>
            </a:endParaRPr>
          </a:p>
          <a:p>
            <a:pPr>
              <a:buClr>
                <a:schemeClr val="bg1"/>
              </a:buClr>
              <a:buSzPts val="2000"/>
            </a:pPr>
            <a:r>
              <a:rPr lang="pt-BR" sz="2600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Até o </a:t>
            </a:r>
            <a:r>
              <a:rPr lang="pt-BR" sz="2600" b="1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próximo</a:t>
            </a:r>
            <a:r>
              <a:rPr lang="pt-BR" sz="2600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!</a:t>
            </a:r>
          </a:p>
        </p:txBody>
      </p:sp>
      <p:grpSp>
        <p:nvGrpSpPr>
          <p:cNvPr id="166" name="Agrupar 165">
            <a:extLst>
              <a:ext uri="{FF2B5EF4-FFF2-40B4-BE49-F238E27FC236}">
                <a16:creationId xmlns:a16="http://schemas.microsoft.com/office/drawing/2014/main" id="{9787DA2E-09F6-54CF-3F03-A5E7535ECFAF}"/>
              </a:ext>
            </a:extLst>
          </p:cNvPr>
          <p:cNvGrpSpPr/>
          <p:nvPr userDrawn="1"/>
        </p:nvGrpSpPr>
        <p:grpSpPr>
          <a:xfrm>
            <a:off x="8925927" y="1445447"/>
            <a:ext cx="2596950" cy="379683"/>
            <a:chOff x="770481" y="618562"/>
            <a:chExt cx="3833269" cy="560437"/>
          </a:xfrm>
          <a:solidFill>
            <a:schemeClr val="bg1"/>
          </a:solidFill>
        </p:grpSpPr>
        <p:sp>
          <p:nvSpPr>
            <p:cNvPr id="167" name="Forma Livre: Forma 166">
              <a:extLst>
                <a:ext uri="{FF2B5EF4-FFF2-40B4-BE49-F238E27FC236}">
                  <a16:creationId xmlns:a16="http://schemas.microsoft.com/office/drawing/2014/main" id="{CD28D0BC-9B56-250E-6074-E371ABC47656}"/>
                </a:ext>
              </a:extLst>
            </p:cNvPr>
            <p:cNvSpPr/>
            <p:nvPr/>
          </p:nvSpPr>
          <p:spPr>
            <a:xfrm>
              <a:off x="770481" y="618562"/>
              <a:ext cx="267137" cy="267137"/>
            </a:xfrm>
            <a:custGeom>
              <a:avLst/>
              <a:gdLst>
                <a:gd name="connsiteX0" fmla="*/ 0 w 267137"/>
                <a:gd name="connsiteY0" fmla="*/ 0 h 267137"/>
                <a:gd name="connsiteX1" fmla="*/ 267137 w 267137"/>
                <a:gd name="connsiteY1" fmla="*/ 0 h 267137"/>
                <a:gd name="connsiteX2" fmla="*/ 267137 w 267137"/>
                <a:gd name="connsiteY2" fmla="*/ 267137 h 267137"/>
                <a:gd name="connsiteX3" fmla="*/ 0 w 267137"/>
                <a:gd name="connsiteY3" fmla="*/ 267137 h 267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137" h="267137">
                  <a:moveTo>
                    <a:pt x="0" y="0"/>
                  </a:moveTo>
                  <a:lnTo>
                    <a:pt x="267137" y="0"/>
                  </a:lnTo>
                  <a:lnTo>
                    <a:pt x="267137" y="267137"/>
                  </a:lnTo>
                  <a:lnTo>
                    <a:pt x="0" y="267137"/>
                  </a:lnTo>
                  <a:close/>
                </a:path>
              </a:pathLst>
            </a:custGeom>
            <a:grpFill/>
            <a:ln w="50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8" name="Forma Livre: Forma 167">
              <a:extLst>
                <a:ext uri="{FF2B5EF4-FFF2-40B4-BE49-F238E27FC236}">
                  <a16:creationId xmlns:a16="http://schemas.microsoft.com/office/drawing/2014/main" id="{E047D7C1-B4F5-82D1-64F1-8C8A0C3D3453}"/>
                </a:ext>
              </a:extLst>
            </p:cNvPr>
            <p:cNvSpPr/>
            <p:nvPr/>
          </p:nvSpPr>
          <p:spPr>
            <a:xfrm>
              <a:off x="1063781" y="618562"/>
              <a:ext cx="267137" cy="267137"/>
            </a:xfrm>
            <a:custGeom>
              <a:avLst/>
              <a:gdLst>
                <a:gd name="connsiteX0" fmla="*/ 0 w 267137"/>
                <a:gd name="connsiteY0" fmla="*/ 0 h 267137"/>
                <a:gd name="connsiteX1" fmla="*/ 267137 w 267137"/>
                <a:gd name="connsiteY1" fmla="*/ 0 h 267137"/>
                <a:gd name="connsiteX2" fmla="*/ 267137 w 267137"/>
                <a:gd name="connsiteY2" fmla="*/ 267137 h 267137"/>
                <a:gd name="connsiteX3" fmla="*/ 0 w 267137"/>
                <a:gd name="connsiteY3" fmla="*/ 267137 h 267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137" h="267137">
                  <a:moveTo>
                    <a:pt x="0" y="0"/>
                  </a:moveTo>
                  <a:lnTo>
                    <a:pt x="267137" y="0"/>
                  </a:lnTo>
                  <a:lnTo>
                    <a:pt x="267137" y="267137"/>
                  </a:lnTo>
                  <a:lnTo>
                    <a:pt x="0" y="267137"/>
                  </a:lnTo>
                  <a:close/>
                </a:path>
              </a:pathLst>
            </a:custGeom>
            <a:grpFill/>
            <a:ln w="50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9" name="Forma Livre: Forma 168">
              <a:extLst>
                <a:ext uri="{FF2B5EF4-FFF2-40B4-BE49-F238E27FC236}">
                  <a16:creationId xmlns:a16="http://schemas.microsoft.com/office/drawing/2014/main" id="{D08C9C17-E7F2-1183-4764-9B049A27079B}"/>
                </a:ext>
              </a:extLst>
            </p:cNvPr>
            <p:cNvSpPr/>
            <p:nvPr/>
          </p:nvSpPr>
          <p:spPr>
            <a:xfrm>
              <a:off x="770481" y="911862"/>
              <a:ext cx="267137" cy="267137"/>
            </a:xfrm>
            <a:custGeom>
              <a:avLst/>
              <a:gdLst>
                <a:gd name="connsiteX0" fmla="*/ 0 w 267137"/>
                <a:gd name="connsiteY0" fmla="*/ 0 h 267137"/>
                <a:gd name="connsiteX1" fmla="*/ 267137 w 267137"/>
                <a:gd name="connsiteY1" fmla="*/ 0 h 267137"/>
                <a:gd name="connsiteX2" fmla="*/ 267137 w 267137"/>
                <a:gd name="connsiteY2" fmla="*/ 267137 h 267137"/>
                <a:gd name="connsiteX3" fmla="*/ 0 w 267137"/>
                <a:gd name="connsiteY3" fmla="*/ 267137 h 267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137" h="267137">
                  <a:moveTo>
                    <a:pt x="0" y="0"/>
                  </a:moveTo>
                  <a:lnTo>
                    <a:pt x="267137" y="0"/>
                  </a:lnTo>
                  <a:lnTo>
                    <a:pt x="267137" y="267137"/>
                  </a:lnTo>
                  <a:lnTo>
                    <a:pt x="0" y="267137"/>
                  </a:lnTo>
                  <a:close/>
                </a:path>
              </a:pathLst>
            </a:custGeom>
            <a:grpFill/>
            <a:ln w="50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70" name="Forma Livre: Forma 169">
              <a:extLst>
                <a:ext uri="{FF2B5EF4-FFF2-40B4-BE49-F238E27FC236}">
                  <a16:creationId xmlns:a16="http://schemas.microsoft.com/office/drawing/2014/main" id="{5941B215-D52E-8C7F-EF0D-6F8DBF023549}"/>
                </a:ext>
              </a:extLst>
            </p:cNvPr>
            <p:cNvSpPr/>
            <p:nvPr/>
          </p:nvSpPr>
          <p:spPr>
            <a:xfrm>
              <a:off x="1063781" y="911862"/>
              <a:ext cx="267137" cy="267137"/>
            </a:xfrm>
            <a:custGeom>
              <a:avLst/>
              <a:gdLst>
                <a:gd name="connsiteX0" fmla="*/ 0 w 267137"/>
                <a:gd name="connsiteY0" fmla="*/ 0 h 267137"/>
                <a:gd name="connsiteX1" fmla="*/ 267137 w 267137"/>
                <a:gd name="connsiteY1" fmla="*/ 0 h 267137"/>
                <a:gd name="connsiteX2" fmla="*/ 267137 w 267137"/>
                <a:gd name="connsiteY2" fmla="*/ 267137 h 267137"/>
                <a:gd name="connsiteX3" fmla="*/ 0 w 267137"/>
                <a:gd name="connsiteY3" fmla="*/ 267137 h 267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137" h="267137">
                  <a:moveTo>
                    <a:pt x="0" y="0"/>
                  </a:moveTo>
                  <a:lnTo>
                    <a:pt x="267137" y="0"/>
                  </a:lnTo>
                  <a:lnTo>
                    <a:pt x="267137" y="267137"/>
                  </a:lnTo>
                  <a:lnTo>
                    <a:pt x="0" y="267137"/>
                  </a:lnTo>
                  <a:close/>
                </a:path>
              </a:pathLst>
            </a:custGeom>
            <a:grpFill/>
            <a:ln w="50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pic>
          <p:nvPicPr>
            <p:cNvPr id="171" name="Gráfico 170">
              <a:extLst>
                <a:ext uri="{FF2B5EF4-FFF2-40B4-BE49-F238E27FC236}">
                  <a16:creationId xmlns:a16="http://schemas.microsoft.com/office/drawing/2014/main" id="{C61FE1FF-528B-AA1B-E486-ED3B827F71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88405" y="736209"/>
              <a:ext cx="3115345" cy="3337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2174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ertura_Curso_Power Platform">
    <p:bg>
      <p:bgPr>
        <a:solidFill>
          <a:srgbClr val="7973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Agrupar 26">
            <a:extLst>
              <a:ext uri="{FF2B5EF4-FFF2-40B4-BE49-F238E27FC236}">
                <a16:creationId xmlns:a16="http://schemas.microsoft.com/office/drawing/2014/main" id="{D431226F-BD55-6169-62E4-85443E366ED4}"/>
              </a:ext>
            </a:extLst>
          </p:cNvPr>
          <p:cNvGrpSpPr/>
          <p:nvPr userDrawn="1"/>
        </p:nvGrpSpPr>
        <p:grpSpPr>
          <a:xfrm>
            <a:off x="726369" y="3081337"/>
            <a:ext cx="5712529" cy="2425679"/>
            <a:chOff x="4352714" y="2170117"/>
            <a:chExt cx="3062305" cy="1300329"/>
          </a:xfrm>
        </p:grpSpPr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43DF4CDA-152D-0F3D-0DB5-7E35CEB1D08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694268" y="2640714"/>
              <a:ext cx="2720751" cy="82973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b="1" kern="120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pt-BR" sz="5500">
                  <a:latin typeface="Gotham Black" pitchFamily="50" charset="0"/>
                  <a:cs typeface="Gotham Black" pitchFamily="50" charset="0"/>
                </a:rPr>
                <a:t>_POWER</a:t>
              </a:r>
              <a:br>
                <a:rPr lang="pt-BR" sz="5500">
                  <a:latin typeface="Gotham Black" pitchFamily="50" charset="0"/>
                  <a:cs typeface="Gotham Black" pitchFamily="50" charset="0"/>
                </a:rPr>
              </a:br>
              <a:r>
                <a:rPr lang="pt-BR" sz="5500">
                  <a:latin typeface="Gotham Black" pitchFamily="50" charset="0"/>
                  <a:cs typeface="Gotham Black" pitchFamily="50" charset="0"/>
                </a:rPr>
                <a:t>PLATFORM</a:t>
              </a:r>
            </a:p>
          </p:txBody>
        </p:sp>
        <p:sp>
          <p:nvSpPr>
            <p:cNvPr id="25" name="Título 1">
              <a:extLst>
                <a:ext uri="{FF2B5EF4-FFF2-40B4-BE49-F238E27FC236}">
                  <a16:creationId xmlns:a16="http://schemas.microsoft.com/office/drawing/2014/main" id="{C42DD8BC-EDAD-54A2-0EE9-CF5355660B53}"/>
                </a:ext>
              </a:extLst>
            </p:cNvPr>
            <p:cNvSpPr txBox="1">
              <a:spLocks/>
            </p:cNvSpPr>
            <p:nvPr userDrawn="1"/>
          </p:nvSpPr>
          <p:spPr>
            <a:xfrm rot="16200000">
              <a:off x="3827238" y="2695593"/>
              <a:ext cx="1295721" cy="24476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b="1" kern="120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pt-BR" sz="2600" b="0">
                  <a:solidFill>
                    <a:schemeClr val="bg1"/>
                  </a:solidFill>
                  <a:latin typeface="Gotham" pitchFamily="50" charset="0"/>
                  <a:cs typeface="Gotham" pitchFamily="50" charset="0"/>
                </a:rPr>
                <a:t>C U R S O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6BEA2EE-71FB-5408-EB1F-BFD3C8D0AA7A}"/>
              </a:ext>
            </a:extLst>
          </p:cNvPr>
          <p:cNvGrpSpPr/>
          <p:nvPr userDrawn="1"/>
        </p:nvGrpSpPr>
        <p:grpSpPr>
          <a:xfrm>
            <a:off x="755326" y="2794416"/>
            <a:ext cx="693313" cy="693313"/>
            <a:chOff x="896673" y="1654958"/>
            <a:chExt cx="936752" cy="936752"/>
          </a:xfrm>
          <a:solidFill>
            <a:srgbClr val="A9A39E"/>
          </a:solidFill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81E38A98-9845-5788-DB65-084B893AA8DF}"/>
                </a:ext>
              </a:extLst>
            </p:cNvPr>
            <p:cNvSpPr/>
            <p:nvPr userDrawn="1"/>
          </p:nvSpPr>
          <p:spPr>
            <a:xfrm>
              <a:off x="896673" y="2123334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E088E86A-6D7F-F10B-D2EE-946B912850D4}"/>
                </a:ext>
              </a:extLst>
            </p:cNvPr>
            <p:cNvSpPr/>
            <p:nvPr userDrawn="1"/>
          </p:nvSpPr>
          <p:spPr>
            <a:xfrm>
              <a:off x="1365049" y="1654958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E90873A-E417-5A9C-AC49-39F87035DE4D}"/>
              </a:ext>
            </a:extLst>
          </p:cNvPr>
          <p:cNvGrpSpPr/>
          <p:nvPr userDrawn="1"/>
        </p:nvGrpSpPr>
        <p:grpSpPr>
          <a:xfrm>
            <a:off x="5847531" y="5352185"/>
            <a:ext cx="693313" cy="693313"/>
            <a:chOff x="896673" y="1654958"/>
            <a:chExt cx="936752" cy="936752"/>
          </a:xfrm>
          <a:solidFill>
            <a:srgbClr val="A9A39E"/>
          </a:solidFill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7B681A56-9E8D-4FCC-6C1B-3F70336DC0C1}"/>
                </a:ext>
              </a:extLst>
            </p:cNvPr>
            <p:cNvSpPr/>
            <p:nvPr userDrawn="1"/>
          </p:nvSpPr>
          <p:spPr>
            <a:xfrm>
              <a:off x="896673" y="2123334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66F344C-C6E9-7E41-7E1A-E855D7CE1153}"/>
                </a:ext>
              </a:extLst>
            </p:cNvPr>
            <p:cNvSpPr/>
            <p:nvPr userDrawn="1"/>
          </p:nvSpPr>
          <p:spPr>
            <a:xfrm>
              <a:off x="1365049" y="1654958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" name="Gráfico 2">
            <a:extLst>
              <a:ext uri="{FF2B5EF4-FFF2-40B4-BE49-F238E27FC236}">
                <a16:creationId xmlns:a16="http://schemas.microsoft.com/office/drawing/2014/main" id="{1F353BD7-EE32-3B3A-84AC-4B315839A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7041" y="3980866"/>
            <a:ext cx="1347785" cy="1447621"/>
          </a:xfrm>
          <a:prstGeom prst="rect">
            <a:avLst/>
          </a:prstGeom>
        </p:spPr>
      </p:pic>
      <p:grpSp>
        <p:nvGrpSpPr>
          <p:cNvPr id="30" name="Gráfico 12">
            <a:extLst>
              <a:ext uri="{FF2B5EF4-FFF2-40B4-BE49-F238E27FC236}">
                <a16:creationId xmlns:a16="http://schemas.microsoft.com/office/drawing/2014/main" id="{C0A2F0F1-2EFB-53A3-CAE7-F90C69C06854}"/>
              </a:ext>
            </a:extLst>
          </p:cNvPr>
          <p:cNvGrpSpPr/>
          <p:nvPr/>
        </p:nvGrpSpPr>
        <p:grpSpPr>
          <a:xfrm>
            <a:off x="747030" y="880604"/>
            <a:ext cx="464177" cy="486116"/>
            <a:chOff x="747030" y="933265"/>
            <a:chExt cx="321387" cy="336577"/>
          </a:xfrm>
        </p:grpSpPr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6E89E629-D042-0790-7AC7-1193FE664456}"/>
                </a:ext>
              </a:extLst>
            </p:cNvPr>
            <p:cNvSpPr/>
            <p:nvPr/>
          </p:nvSpPr>
          <p:spPr>
            <a:xfrm>
              <a:off x="747030" y="1139095"/>
              <a:ext cx="131152" cy="130746"/>
            </a:xfrm>
            <a:custGeom>
              <a:avLst/>
              <a:gdLst>
                <a:gd name="connsiteX0" fmla="*/ 25760 w 131152"/>
                <a:gd name="connsiteY0" fmla="*/ 0 h 130746"/>
                <a:gd name="connsiteX1" fmla="*/ 131153 w 131152"/>
                <a:gd name="connsiteY1" fmla="*/ 0 h 130746"/>
                <a:gd name="connsiteX2" fmla="*/ 69410 w 131152"/>
                <a:gd name="connsiteY2" fmla="*/ 123485 h 130746"/>
                <a:gd name="connsiteX3" fmla="*/ 45906 w 131152"/>
                <a:gd name="connsiteY3" fmla="*/ 123485 h 130746"/>
                <a:gd name="connsiteX4" fmla="*/ 2745 w 131152"/>
                <a:gd name="connsiteY4" fmla="*/ 37228 h 130746"/>
                <a:gd name="connsiteX5" fmla="*/ 25760 w 131152"/>
                <a:gd name="connsiteY5" fmla="*/ 0 h 13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152" h="130746">
                  <a:moveTo>
                    <a:pt x="25760" y="0"/>
                  </a:moveTo>
                  <a:lnTo>
                    <a:pt x="131153" y="0"/>
                  </a:lnTo>
                  <a:lnTo>
                    <a:pt x="69410" y="123485"/>
                  </a:lnTo>
                  <a:cubicBezTo>
                    <a:pt x="64553" y="133167"/>
                    <a:pt x="50731" y="133167"/>
                    <a:pt x="45906" y="123485"/>
                  </a:cubicBezTo>
                  <a:lnTo>
                    <a:pt x="2745" y="37228"/>
                  </a:lnTo>
                  <a:cubicBezTo>
                    <a:pt x="-5796" y="20114"/>
                    <a:pt x="6624" y="0"/>
                    <a:pt x="25760" y="0"/>
                  </a:cubicBezTo>
                  <a:close/>
                </a:path>
              </a:pathLst>
            </a:custGeom>
            <a:gradFill>
              <a:gsLst>
                <a:gs pos="0">
                  <a:srgbClr val="159455"/>
                </a:gs>
                <a:gs pos="50000">
                  <a:srgbClr val="2AA87F"/>
                </a:gs>
                <a:gs pos="100000">
                  <a:srgbClr val="3FBDA9"/>
                </a:gs>
              </a:gsLst>
              <a:lin ang="4514912" scaled="1"/>
            </a:gradFill>
            <a:ln w="32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0C822B5C-B75F-6ADC-5F50-9A79EE1A3749}"/>
                </a:ext>
              </a:extLst>
            </p:cNvPr>
            <p:cNvSpPr/>
            <p:nvPr/>
          </p:nvSpPr>
          <p:spPr>
            <a:xfrm>
              <a:off x="820122" y="933265"/>
              <a:ext cx="248294" cy="191161"/>
            </a:xfrm>
            <a:custGeom>
              <a:avLst/>
              <a:gdLst>
                <a:gd name="connsiteX0" fmla="*/ 47825 w 248294"/>
                <a:gd name="connsiteY0" fmla="*/ 0 h 191161"/>
                <a:gd name="connsiteX1" fmla="*/ 193086 w 248294"/>
                <a:gd name="connsiteY1" fmla="*/ 0 h 191161"/>
                <a:gd name="connsiteX2" fmla="*/ 242409 w 248294"/>
                <a:gd name="connsiteY2" fmla="*/ 79803 h 191161"/>
                <a:gd name="connsiteX3" fmla="*/ 195075 w 248294"/>
                <a:gd name="connsiteY3" fmla="*/ 174503 h 191161"/>
                <a:gd name="connsiteX4" fmla="*/ 194618 w 248294"/>
                <a:gd name="connsiteY4" fmla="*/ 175416 h 191161"/>
                <a:gd name="connsiteX5" fmla="*/ 186729 w 248294"/>
                <a:gd name="connsiteY5" fmla="*/ 191161 h 191161"/>
                <a:gd name="connsiteX6" fmla="*/ 195042 w 248294"/>
                <a:gd name="connsiteY6" fmla="*/ 174503 h 191161"/>
                <a:gd name="connsiteX7" fmla="*/ 145296 w 248294"/>
                <a:gd name="connsiteY7" fmla="*/ 95581 h 191161"/>
                <a:gd name="connsiteX8" fmla="*/ 13172 w 248294"/>
                <a:gd name="connsiteY8" fmla="*/ 95581 h 191161"/>
                <a:gd name="connsiteX9" fmla="*/ 1404 w 248294"/>
                <a:gd name="connsiteY9" fmla="*/ 76543 h 191161"/>
                <a:gd name="connsiteX10" fmla="*/ 36056 w 248294"/>
                <a:gd name="connsiteY10" fmla="*/ 7270 h 191161"/>
                <a:gd name="connsiteX11" fmla="*/ 47825 w 248294"/>
                <a:gd name="connsiteY11" fmla="*/ 0 h 19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294" h="191161">
                  <a:moveTo>
                    <a:pt x="47825" y="0"/>
                  </a:moveTo>
                  <a:lnTo>
                    <a:pt x="193086" y="0"/>
                  </a:lnTo>
                  <a:cubicBezTo>
                    <a:pt x="234063" y="0"/>
                    <a:pt x="260729" y="43129"/>
                    <a:pt x="242409" y="79803"/>
                  </a:cubicBezTo>
                  <a:lnTo>
                    <a:pt x="195075" y="174503"/>
                  </a:lnTo>
                  <a:cubicBezTo>
                    <a:pt x="194944" y="174797"/>
                    <a:pt x="194781" y="175090"/>
                    <a:pt x="194618" y="175416"/>
                  </a:cubicBezTo>
                  <a:lnTo>
                    <a:pt x="186729" y="191161"/>
                  </a:lnTo>
                  <a:lnTo>
                    <a:pt x="195042" y="174503"/>
                  </a:lnTo>
                  <a:cubicBezTo>
                    <a:pt x="212515" y="138057"/>
                    <a:pt x="185947" y="95581"/>
                    <a:pt x="145296" y="95581"/>
                  </a:cubicBezTo>
                  <a:lnTo>
                    <a:pt x="13172" y="95581"/>
                  </a:lnTo>
                  <a:cubicBezTo>
                    <a:pt x="3392" y="95581"/>
                    <a:pt x="-2965" y="85312"/>
                    <a:pt x="1404" y="76543"/>
                  </a:cubicBezTo>
                  <a:lnTo>
                    <a:pt x="36056" y="7270"/>
                  </a:lnTo>
                  <a:cubicBezTo>
                    <a:pt x="38273" y="2804"/>
                    <a:pt x="42837" y="0"/>
                    <a:pt x="47825" y="0"/>
                  </a:cubicBezTo>
                  <a:close/>
                </a:path>
              </a:pathLst>
            </a:custGeom>
            <a:gradFill>
              <a:gsLst>
                <a:gs pos="0">
                  <a:srgbClr val="23A794"/>
                </a:gs>
                <a:gs pos="57000">
                  <a:srgbClr val="007A84"/>
                </a:gs>
                <a:gs pos="100000">
                  <a:srgbClr val="005158"/>
                </a:gs>
              </a:gsLst>
              <a:lin ang="1437944" scaled="1"/>
            </a:gradFill>
            <a:ln w="32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28928D73-4CB4-EC3B-9A6C-9FFF3A0FBFA2}"/>
                </a:ext>
              </a:extLst>
            </p:cNvPr>
            <p:cNvSpPr/>
            <p:nvPr/>
          </p:nvSpPr>
          <p:spPr>
            <a:xfrm>
              <a:off x="820122" y="933265"/>
              <a:ext cx="248294" cy="183793"/>
            </a:xfrm>
            <a:custGeom>
              <a:avLst/>
              <a:gdLst>
                <a:gd name="connsiteX0" fmla="*/ 47825 w 248294"/>
                <a:gd name="connsiteY0" fmla="*/ 0 h 183793"/>
                <a:gd name="connsiteX1" fmla="*/ 193086 w 248294"/>
                <a:gd name="connsiteY1" fmla="*/ 0 h 183793"/>
                <a:gd name="connsiteX2" fmla="*/ 242409 w 248294"/>
                <a:gd name="connsiteY2" fmla="*/ 79803 h 183793"/>
                <a:gd name="connsiteX3" fmla="*/ 194977 w 248294"/>
                <a:gd name="connsiteY3" fmla="*/ 174699 h 183793"/>
                <a:gd name="connsiteX4" fmla="*/ 194651 w 248294"/>
                <a:gd name="connsiteY4" fmla="*/ 175383 h 183793"/>
                <a:gd name="connsiteX5" fmla="*/ 190446 w 248294"/>
                <a:gd name="connsiteY5" fmla="*/ 183794 h 183793"/>
                <a:gd name="connsiteX6" fmla="*/ 194977 w 248294"/>
                <a:gd name="connsiteY6" fmla="*/ 174699 h 183793"/>
                <a:gd name="connsiteX7" fmla="*/ 145329 w 248294"/>
                <a:gd name="connsiteY7" fmla="*/ 95581 h 183793"/>
                <a:gd name="connsiteX8" fmla="*/ 13172 w 248294"/>
                <a:gd name="connsiteY8" fmla="*/ 95581 h 183793"/>
                <a:gd name="connsiteX9" fmla="*/ 1404 w 248294"/>
                <a:gd name="connsiteY9" fmla="*/ 76543 h 183793"/>
                <a:gd name="connsiteX10" fmla="*/ 36056 w 248294"/>
                <a:gd name="connsiteY10" fmla="*/ 7270 h 183793"/>
                <a:gd name="connsiteX11" fmla="*/ 47825 w 248294"/>
                <a:gd name="connsiteY11" fmla="*/ 0 h 183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294" h="183793">
                  <a:moveTo>
                    <a:pt x="47825" y="0"/>
                  </a:moveTo>
                  <a:lnTo>
                    <a:pt x="193086" y="0"/>
                  </a:lnTo>
                  <a:cubicBezTo>
                    <a:pt x="234063" y="0"/>
                    <a:pt x="260729" y="43129"/>
                    <a:pt x="242409" y="79803"/>
                  </a:cubicBezTo>
                  <a:lnTo>
                    <a:pt x="194977" y="174699"/>
                  </a:lnTo>
                  <a:cubicBezTo>
                    <a:pt x="194879" y="174927"/>
                    <a:pt x="194749" y="175155"/>
                    <a:pt x="194651" y="175383"/>
                  </a:cubicBezTo>
                  <a:lnTo>
                    <a:pt x="190446" y="183794"/>
                  </a:lnTo>
                  <a:lnTo>
                    <a:pt x="194977" y="174699"/>
                  </a:lnTo>
                  <a:cubicBezTo>
                    <a:pt x="212646" y="138188"/>
                    <a:pt x="186077" y="95581"/>
                    <a:pt x="145329" y="95581"/>
                  </a:cubicBezTo>
                  <a:lnTo>
                    <a:pt x="13172" y="95581"/>
                  </a:lnTo>
                  <a:cubicBezTo>
                    <a:pt x="3392" y="95581"/>
                    <a:pt x="-2965" y="85312"/>
                    <a:pt x="1404" y="76543"/>
                  </a:cubicBezTo>
                  <a:lnTo>
                    <a:pt x="36056" y="7270"/>
                  </a:lnTo>
                  <a:cubicBezTo>
                    <a:pt x="38273" y="2804"/>
                    <a:pt x="42837" y="0"/>
                    <a:pt x="47825" y="0"/>
                  </a:cubicBezTo>
                  <a:close/>
                </a:path>
              </a:pathLst>
            </a:custGeom>
            <a:gradFill>
              <a:gsLst>
                <a:gs pos="0">
                  <a:srgbClr val="004A8B"/>
                </a:gs>
                <a:gs pos="41000">
                  <a:srgbClr val="105DA8">
                    <a:alpha val="49804"/>
                  </a:srgbClr>
                </a:gs>
                <a:gs pos="100000">
                  <a:srgbClr val="2170C6">
                    <a:alpha val="0"/>
                  </a:srgbClr>
                </a:gs>
              </a:gsLst>
              <a:lin ang="14945782" scaled="1"/>
            </a:gradFill>
            <a:ln w="32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718B4A44-BBAB-DADC-3B80-5D998350D454}"/>
                </a:ext>
              </a:extLst>
            </p:cNvPr>
            <p:cNvSpPr/>
            <p:nvPr/>
          </p:nvSpPr>
          <p:spPr>
            <a:xfrm>
              <a:off x="749644" y="1008242"/>
              <a:ext cx="316015" cy="146859"/>
            </a:xfrm>
            <a:custGeom>
              <a:avLst/>
              <a:gdLst>
                <a:gd name="connsiteX0" fmla="*/ 215773 w 316015"/>
                <a:gd name="connsiteY0" fmla="*/ 132320 h 146859"/>
                <a:gd name="connsiteX1" fmla="*/ 23504 w 316015"/>
                <a:gd name="connsiteY1" fmla="*/ 132320 h 146859"/>
                <a:gd name="connsiteX2" fmla="*/ 0 w 316015"/>
                <a:gd name="connsiteY2" fmla="*/ 146859 h 146859"/>
                <a:gd name="connsiteX3" fmla="*/ 47790 w 316015"/>
                <a:gd name="connsiteY3" fmla="*/ 51311 h 146859"/>
                <a:gd name="connsiteX4" fmla="*/ 71294 w 316015"/>
                <a:gd name="connsiteY4" fmla="*/ 36772 h 146859"/>
                <a:gd name="connsiteX5" fmla="*/ 263531 w 316015"/>
                <a:gd name="connsiteY5" fmla="*/ 36772 h 146859"/>
                <a:gd name="connsiteX6" fmla="*/ 312821 w 316015"/>
                <a:gd name="connsiteY6" fmla="*/ 6357 h 146859"/>
                <a:gd name="connsiteX7" fmla="*/ 316016 w 316015"/>
                <a:gd name="connsiteY7" fmla="*/ 0 h 146859"/>
                <a:gd name="connsiteX8" fmla="*/ 265096 w 316015"/>
                <a:gd name="connsiteY8" fmla="*/ 101840 h 146859"/>
                <a:gd name="connsiteX9" fmla="*/ 215773 w 316015"/>
                <a:gd name="connsiteY9" fmla="*/ 132320 h 14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015" h="146859">
                  <a:moveTo>
                    <a:pt x="215773" y="132320"/>
                  </a:moveTo>
                  <a:lnTo>
                    <a:pt x="23504" y="132320"/>
                  </a:lnTo>
                  <a:cubicBezTo>
                    <a:pt x="13561" y="132320"/>
                    <a:pt x="4433" y="137960"/>
                    <a:pt x="0" y="146859"/>
                  </a:cubicBezTo>
                  <a:lnTo>
                    <a:pt x="47790" y="51311"/>
                  </a:lnTo>
                  <a:cubicBezTo>
                    <a:pt x="52256" y="42411"/>
                    <a:pt x="61351" y="36772"/>
                    <a:pt x="71294" y="36772"/>
                  </a:cubicBezTo>
                  <a:lnTo>
                    <a:pt x="263531" y="36772"/>
                  </a:lnTo>
                  <a:cubicBezTo>
                    <a:pt x="284395" y="36772"/>
                    <a:pt x="303465" y="25004"/>
                    <a:pt x="312821" y="6357"/>
                  </a:cubicBezTo>
                  <a:lnTo>
                    <a:pt x="316016" y="0"/>
                  </a:lnTo>
                  <a:lnTo>
                    <a:pt x="265096" y="101840"/>
                  </a:lnTo>
                  <a:cubicBezTo>
                    <a:pt x="255773" y="120519"/>
                    <a:pt x="236669" y="132320"/>
                    <a:pt x="215773" y="132320"/>
                  </a:cubicBezTo>
                  <a:close/>
                </a:path>
              </a:pathLst>
            </a:custGeom>
            <a:noFill/>
            <a:ln w="32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2443A851-4C88-8704-F7D9-DE121BB0D463}"/>
                </a:ext>
              </a:extLst>
            </p:cNvPr>
            <p:cNvSpPr/>
            <p:nvPr/>
          </p:nvSpPr>
          <p:spPr>
            <a:xfrm>
              <a:off x="749644" y="1014110"/>
              <a:ext cx="316015" cy="146859"/>
            </a:xfrm>
            <a:custGeom>
              <a:avLst/>
              <a:gdLst>
                <a:gd name="connsiteX0" fmla="*/ 215773 w 316015"/>
                <a:gd name="connsiteY0" fmla="*/ 132320 h 146859"/>
                <a:gd name="connsiteX1" fmla="*/ 23504 w 316015"/>
                <a:gd name="connsiteY1" fmla="*/ 132320 h 146859"/>
                <a:gd name="connsiteX2" fmla="*/ 0 w 316015"/>
                <a:gd name="connsiteY2" fmla="*/ 146859 h 146859"/>
                <a:gd name="connsiteX3" fmla="*/ 47790 w 316015"/>
                <a:gd name="connsiteY3" fmla="*/ 51311 h 146859"/>
                <a:gd name="connsiteX4" fmla="*/ 71294 w 316015"/>
                <a:gd name="connsiteY4" fmla="*/ 36772 h 146859"/>
                <a:gd name="connsiteX5" fmla="*/ 263531 w 316015"/>
                <a:gd name="connsiteY5" fmla="*/ 36772 h 146859"/>
                <a:gd name="connsiteX6" fmla="*/ 312821 w 316015"/>
                <a:gd name="connsiteY6" fmla="*/ 6357 h 146859"/>
                <a:gd name="connsiteX7" fmla="*/ 316016 w 316015"/>
                <a:gd name="connsiteY7" fmla="*/ 0 h 146859"/>
                <a:gd name="connsiteX8" fmla="*/ 265096 w 316015"/>
                <a:gd name="connsiteY8" fmla="*/ 101840 h 146859"/>
                <a:gd name="connsiteX9" fmla="*/ 215773 w 316015"/>
                <a:gd name="connsiteY9" fmla="*/ 132320 h 14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015" h="146859">
                  <a:moveTo>
                    <a:pt x="215773" y="132320"/>
                  </a:moveTo>
                  <a:lnTo>
                    <a:pt x="23504" y="132320"/>
                  </a:lnTo>
                  <a:cubicBezTo>
                    <a:pt x="13561" y="132320"/>
                    <a:pt x="4433" y="137960"/>
                    <a:pt x="0" y="146859"/>
                  </a:cubicBezTo>
                  <a:lnTo>
                    <a:pt x="47790" y="51311"/>
                  </a:lnTo>
                  <a:cubicBezTo>
                    <a:pt x="52256" y="42411"/>
                    <a:pt x="61351" y="36772"/>
                    <a:pt x="71294" y="36772"/>
                  </a:cubicBezTo>
                  <a:lnTo>
                    <a:pt x="263531" y="36772"/>
                  </a:lnTo>
                  <a:cubicBezTo>
                    <a:pt x="284395" y="36772"/>
                    <a:pt x="303465" y="25004"/>
                    <a:pt x="312821" y="6357"/>
                  </a:cubicBezTo>
                  <a:lnTo>
                    <a:pt x="316016" y="0"/>
                  </a:lnTo>
                  <a:lnTo>
                    <a:pt x="265096" y="101840"/>
                  </a:lnTo>
                  <a:cubicBezTo>
                    <a:pt x="255773" y="120519"/>
                    <a:pt x="236669" y="132320"/>
                    <a:pt x="215773" y="132320"/>
                  </a:cubicBezTo>
                  <a:close/>
                </a:path>
              </a:pathLst>
            </a:custGeom>
            <a:noFill/>
            <a:ln w="32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81C895B7-CD2F-6EAA-B611-E3515AEB6058}"/>
                </a:ext>
              </a:extLst>
            </p:cNvPr>
            <p:cNvSpPr/>
            <p:nvPr/>
          </p:nvSpPr>
          <p:spPr>
            <a:xfrm>
              <a:off x="749644" y="1006776"/>
              <a:ext cx="316015" cy="146859"/>
            </a:xfrm>
            <a:custGeom>
              <a:avLst/>
              <a:gdLst>
                <a:gd name="connsiteX0" fmla="*/ 215773 w 316015"/>
                <a:gd name="connsiteY0" fmla="*/ 132320 h 146859"/>
                <a:gd name="connsiteX1" fmla="*/ 23504 w 316015"/>
                <a:gd name="connsiteY1" fmla="*/ 132320 h 146859"/>
                <a:gd name="connsiteX2" fmla="*/ 0 w 316015"/>
                <a:gd name="connsiteY2" fmla="*/ 146859 h 146859"/>
                <a:gd name="connsiteX3" fmla="*/ 47790 w 316015"/>
                <a:gd name="connsiteY3" fmla="*/ 51311 h 146859"/>
                <a:gd name="connsiteX4" fmla="*/ 71294 w 316015"/>
                <a:gd name="connsiteY4" fmla="*/ 36772 h 146859"/>
                <a:gd name="connsiteX5" fmla="*/ 263531 w 316015"/>
                <a:gd name="connsiteY5" fmla="*/ 36772 h 146859"/>
                <a:gd name="connsiteX6" fmla="*/ 312821 w 316015"/>
                <a:gd name="connsiteY6" fmla="*/ 6357 h 146859"/>
                <a:gd name="connsiteX7" fmla="*/ 316016 w 316015"/>
                <a:gd name="connsiteY7" fmla="*/ 0 h 146859"/>
                <a:gd name="connsiteX8" fmla="*/ 265096 w 316015"/>
                <a:gd name="connsiteY8" fmla="*/ 101840 h 146859"/>
                <a:gd name="connsiteX9" fmla="*/ 215773 w 316015"/>
                <a:gd name="connsiteY9" fmla="*/ 132320 h 14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015" h="146859">
                  <a:moveTo>
                    <a:pt x="215773" y="132320"/>
                  </a:moveTo>
                  <a:lnTo>
                    <a:pt x="23504" y="132320"/>
                  </a:lnTo>
                  <a:cubicBezTo>
                    <a:pt x="13561" y="132320"/>
                    <a:pt x="4433" y="137960"/>
                    <a:pt x="0" y="146859"/>
                  </a:cubicBezTo>
                  <a:lnTo>
                    <a:pt x="47790" y="51311"/>
                  </a:lnTo>
                  <a:cubicBezTo>
                    <a:pt x="52256" y="42411"/>
                    <a:pt x="61351" y="36772"/>
                    <a:pt x="71294" y="36772"/>
                  </a:cubicBezTo>
                  <a:lnTo>
                    <a:pt x="263531" y="36772"/>
                  </a:lnTo>
                  <a:cubicBezTo>
                    <a:pt x="284395" y="36772"/>
                    <a:pt x="303465" y="25004"/>
                    <a:pt x="312821" y="6357"/>
                  </a:cubicBezTo>
                  <a:lnTo>
                    <a:pt x="316016" y="0"/>
                  </a:lnTo>
                  <a:lnTo>
                    <a:pt x="265096" y="101840"/>
                  </a:lnTo>
                  <a:cubicBezTo>
                    <a:pt x="255773" y="120519"/>
                    <a:pt x="236669" y="132320"/>
                    <a:pt x="215773" y="132320"/>
                  </a:cubicBezTo>
                  <a:close/>
                </a:path>
              </a:pathLst>
            </a:custGeom>
            <a:gradFill>
              <a:gsLst>
                <a:gs pos="0">
                  <a:srgbClr val="7FD9A2"/>
                </a:gs>
                <a:gs pos="20000">
                  <a:srgbClr val="47BF79"/>
                </a:gs>
                <a:gs pos="71000">
                  <a:srgbClr val="009280"/>
                </a:gs>
                <a:gs pos="100000">
                  <a:srgbClr val="007A84"/>
                </a:gs>
              </a:gsLst>
              <a:lin ang="1580635" scaled="1"/>
            </a:gradFill>
            <a:ln w="32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2D2C48C5-DECB-2DDE-9C3B-8F46AB07FA77}"/>
                </a:ext>
              </a:extLst>
            </p:cNvPr>
            <p:cNvSpPr/>
            <p:nvPr/>
          </p:nvSpPr>
          <p:spPr>
            <a:xfrm>
              <a:off x="749775" y="1014143"/>
              <a:ext cx="312201" cy="139491"/>
            </a:xfrm>
            <a:custGeom>
              <a:avLst/>
              <a:gdLst>
                <a:gd name="connsiteX0" fmla="*/ 215513 w 312201"/>
                <a:gd name="connsiteY0" fmla="*/ 124952 h 139491"/>
                <a:gd name="connsiteX1" fmla="*/ 23504 w 312201"/>
                <a:gd name="connsiteY1" fmla="*/ 124952 h 139491"/>
                <a:gd name="connsiteX2" fmla="*/ 0 w 312201"/>
                <a:gd name="connsiteY2" fmla="*/ 139492 h 139491"/>
                <a:gd name="connsiteX3" fmla="*/ 47790 w 312201"/>
                <a:gd name="connsiteY3" fmla="*/ 43944 h 139491"/>
                <a:gd name="connsiteX4" fmla="*/ 71294 w 312201"/>
                <a:gd name="connsiteY4" fmla="*/ 29404 h 139491"/>
                <a:gd name="connsiteX5" fmla="*/ 264411 w 312201"/>
                <a:gd name="connsiteY5" fmla="*/ 29404 h 139491"/>
                <a:gd name="connsiteX6" fmla="*/ 312202 w 312201"/>
                <a:gd name="connsiteY6" fmla="*/ 0 h 139491"/>
                <a:gd name="connsiteX7" fmla="*/ 264835 w 312201"/>
                <a:gd name="connsiteY7" fmla="*/ 94537 h 139491"/>
                <a:gd name="connsiteX8" fmla="*/ 215545 w 312201"/>
                <a:gd name="connsiteY8" fmla="*/ 124985 h 13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201" h="139491">
                  <a:moveTo>
                    <a:pt x="215513" y="124952"/>
                  </a:moveTo>
                  <a:lnTo>
                    <a:pt x="23504" y="124952"/>
                  </a:lnTo>
                  <a:cubicBezTo>
                    <a:pt x="13529" y="124952"/>
                    <a:pt x="4433" y="130592"/>
                    <a:pt x="0" y="139492"/>
                  </a:cubicBezTo>
                  <a:lnTo>
                    <a:pt x="47790" y="43944"/>
                  </a:lnTo>
                  <a:cubicBezTo>
                    <a:pt x="52256" y="35044"/>
                    <a:pt x="61351" y="29404"/>
                    <a:pt x="71294" y="29404"/>
                  </a:cubicBezTo>
                  <a:lnTo>
                    <a:pt x="264411" y="29404"/>
                  </a:lnTo>
                  <a:cubicBezTo>
                    <a:pt x="284623" y="29404"/>
                    <a:pt x="303074" y="18027"/>
                    <a:pt x="312202" y="0"/>
                  </a:cubicBezTo>
                  <a:lnTo>
                    <a:pt x="264835" y="94537"/>
                  </a:lnTo>
                  <a:cubicBezTo>
                    <a:pt x="255479" y="113184"/>
                    <a:pt x="236409" y="124985"/>
                    <a:pt x="215545" y="124985"/>
                  </a:cubicBezTo>
                  <a:close/>
                </a:path>
              </a:pathLst>
            </a:custGeom>
            <a:gradFill>
              <a:gsLst>
                <a:gs pos="0">
                  <a:srgbClr val="A8E47C">
                    <a:alpha val="85882"/>
                  </a:srgbClr>
                </a:gs>
                <a:gs pos="37000">
                  <a:srgbClr val="87D152">
                    <a:alpha val="20000"/>
                  </a:srgbClr>
                </a:gs>
                <a:gs pos="100000">
                  <a:srgbClr val="58BE5A">
                    <a:alpha val="0"/>
                  </a:srgbClr>
                </a:gs>
              </a:gsLst>
              <a:lin ang="1592887" scaled="1"/>
            </a:gradFill>
            <a:ln w="32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4" name="Gráfico 4">
            <a:extLst>
              <a:ext uri="{FF2B5EF4-FFF2-40B4-BE49-F238E27FC236}">
                <a16:creationId xmlns:a16="http://schemas.microsoft.com/office/drawing/2014/main" id="{81695326-C022-0715-939D-C8A5EAF221C7}"/>
              </a:ext>
            </a:extLst>
          </p:cNvPr>
          <p:cNvGrpSpPr/>
          <p:nvPr/>
        </p:nvGrpSpPr>
        <p:grpSpPr>
          <a:xfrm>
            <a:off x="10124754" y="1269424"/>
            <a:ext cx="1469932" cy="768946"/>
            <a:chOff x="9760358" y="1607295"/>
            <a:chExt cx="1713494" cy="896358"/>
          </a:xfrm>
          <a:solidFill>
            <a:srgbClr val="6DEAAB"/>
          </a:solidFill>
        </p:grpSpPr>
        <p:grpSp>
          <p:nvGrpSpPr>
            <p:cNvPr id="87" name="Gráfico 4">
              <a:extLst>
                <a:ext uri="{FF2B5EF4-FFF2-40B4-BE49-F238E27FC236}">
                  <a16:creationId xmlns:a16="http://schemas.microsoft.com/office/drawing/2014/main" id="{B47A6E96-7525-05AB-28FF-1741D52D613E}"/>
                </a:ext>
              </a:extLst>
            </p:cNvPr>
            <p:cNvGrpSpPr/>
            <p:nvPr/>
          </p:nvGrpSpPr>
          <p:grpSpPr>
            <a:xfrm>
              <a:off x="9760358" y="1607295"/>
              <a:ext cx="1427440" cy="349149"/>
              <a:chOff x="9760358" y="1607295"/>
              <a:chExt cx="1427440" cy="349149"/>
            </a:xfrm>
            <a:grpFill/>
          </p:grpSpPr>
          <p:sp>
            <p:nvSpPr>
              <p:cNvPr id="94" name="Forma Livre: Forma 93">
                <a:extLst>
                  <a:ext uri="{FF2B5EF4-FFF2-40B4-BE49-F238E27FC236}">
                    <a16:creationId xmlns:a16="http://schemas.microsoft.com/office/drawing/2014/main" id="{DEE4F284-280A-419A-507A-64C1F0CCD999}"/>
                  </a:ext>
                </a:extLst>
              </p:cNvPr>
              <p:cNvSpPr/>
              <p:nvPr/>
            </p:nvSpPr>
            <p:spPr>
              <a:xfrm>
                <a:off x="9760358" y="1607295"/>
                <a:ext cx="174433" cy="347735"/>
              </a:xfrm>
              <a:custGeom>
                <a:avLst/>
                <a:gdLst>
                  <a:gd name="connsiteX0" fmla="*/ 112186 w 174433"/>
                  <a:gd name="connsiteY0" fmla="*/ 347594 h 347735"/>
                  <a:gd name="connsiteX1" fmla="*/ 32680 w 174433"/>
                  <a:gd name="connsiteY1" fmla="*/ 265541 h 347735"/>
                  <a:gd name="connsiteX2" fmla="*/ 32680 w 174433"/>
                  <a:gd name="connsiteY2" fmla="*/ 136095 h 347735"/>
                  <a:gd name="connsiteX3" fmla="*/ 0 w 174433"/>
                  <a:gd name="connsiteY3" fmla="*/ 136095 h 347735"/>
                  <a:gd name="connsiteX4" fmla="*/ 0 w 174433"/>
                  <a:gd name="connsiteY4" fmla="*/ 69887 h 347735"/>
                  <a:gd name="connsiteX5" fmla="*/ 32680 w 174433"/>
                  <a:gd name="connsiteY5" fmla="*/ 69887 h 347735"/>
                  <a:gd name="connsiteX6" fmla="*/ 32680 w 174433"/>
                  <a:gd name="connsiteY6" fmla="*/ 0 h 347735"/>
                  <a:gd name="connsiteX7" fmla="*/ 110206 w 174433"/>
                  <a:gd name="connsiteY7" fmla="*/ 0 h 347735"/>
                  <a:gd name="connsiteX8" fmla="*/ 110206 w 174433"/>
                  <a:gd name="connsiteY8" fmla="*/ 69887 h 347735"/>
                  <a:gd name="connsiteX9" fmla="*/ 174434 w 174433"/>
                  <a:gd name="connsiteY9" fmla="*/ 69887 h 347735"/>
                  <a:gd name="connsiteX10" fmla="*/ 174434 w 174433"/>
                  <a:gd name="connsiteY10" fmla="*/ 136095 h 347735"/>
                  <a:gd name="connsiteX11" fmla="*/ 110206 w 174433"/>
                  <a:gd name="connsiteY11" fmla="*/ 136095 h 347735"/>
                  <a:gd name="connsiteX12" fmla="*/ 110206 w 174433"/>
                  <a:gd name="connsiteY12" fmla="*/ 252808 h 347735"/>
                  <a:gd name="connsiteX13" fmla="*/ 135246 w 174433"/>
                  <a:gd name="connsiteY13" fmla="*/ 279263 h 347735"/>
                  <a:gd name="connsiteX14" fmla="*/ 173443 w 174433"/>
                  <a:gd name="connsiteY14" fmla="*/ 269643 h 347735"/>
                  <a:gd name="connsiteX15" fmla="*/ 173443 w 174433"/>
                  <a:gd name="connsiteY15" fmla="*/ 331890 h 347735"/>
                  <a:gd name="connsiteX16" fmla="*/ 112328 w 174433"/>
                  <a:gd name="connsiteY16" fmla="*/ 347735 h 347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4433" h="347735">
                    <a:moveTo>
                      <a:pt x="112186" y="347594"/>
                    </a:moveTo>
                    <a:cubicBezTo>
                      <a:pt x="64794" y="347594"/>
                      <a:pt x="32680" y="328778"/>
                      <a:pt x="32680" y="265541"/>
                    </a:cubicBezTo>
                    <a:lnTo>
                      <a:pt x="32680" y="136095"/>
                    </a:lnTo>
                    <a:lnTo>
                      <a:pt x="0" y="136095"/>
                    </a:lnTo>
                    <a:lnTo>
                      <a:pt x="0" y="69887"/>
                    </a:lnTo>
                    <a:lnTo>
                      <a:pt x="32680" y="69887"/>
                    </a:lnTo>
                    <a:lnTo>
                      <a:pt x="32680" y="0"/>
                    </a:lnTo>
                    <a:lnTo>
                      <a:pt x="110206" y="0"/>
                    </a:lnTo>
                    <a:lnTo>
                      <a:pt x="110206" y="69887"/>
                    </a:lnTo>
                    <a:lnTo>
                      <a:pt x="174434" y="69887"/>
                    </a:lnTo>
                    <a:lnTo>
                      <a:pt x="174434" y="136095"/>
                    </a:lnTo>
                    <a:lnTo>
                      <a:pt x="110206" y="136095"/>
                    </a:lnTo>
                    <a:lnTo>
                      <a:pt x="110206" y="252808"/>
                    </a:lnTo>
                    <a:cubicBezTo>
                      <a:pt x="110206" y="270634"/>
                      <a:pt x="117845" y="279263"/>
                      <a:pt x="135246" y="279263"/>
                    </a:cubicBezTo>
                    <a:cubicBezTo>
                      <a:pt x="149535" y="279263"/>
                      <a:pt x="162267" y="275727"/>
                      <a:pt x="173443" y="269643"/>
                    </a:cubicBezTo>
                    <a:lnTo>
                      <a:pt x="173443" y="331890"/>
                    </a:lnTo>
                    <a:cubicBezTo>
                      <a:pt x="157174" y="341510"/>
                      <a:pt x="138217" y="347735"/>
                      <a:pt x="112328" y="34773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5" name="Forma Livre: Forma 94">
                <a:extLst>
                  <a:ext uri="{FF2B5EF4-FFF2-40B4-BE49-F238E27FC236}">
                    <a16:creationId xmlns:a16="http://schemas.microsoft.com/office/drawing/2014/main" id="{72B6E9E2-88EC-4650-92B9-3B12B724B623}"/>
                  </a:ext>
                </a:extLst>
              </p:cNvPr>
              <p:cNvSpPr/>
              <p:nvPr/>
            </p:nvSpPr>
            <p:spPr>
              <a:xfrm>
                <a:off x="9970866" y="1671947"/>
                <a:ext cx="268087" cy="284356"/>
              </a:xfrm>
              <a:custGeom>
                <a:avLst/>
                <a:gdLst>
                  <a:gd name="connsiteX0" fmla="*/ 267238 w 268087"/>
                  <a:gd name="connsiteY0" fmla="*/ 168775 h 284356"/>
                  <a:gd name="connsiteX1" fmla="*/ 77102 w 268087"/>
                  <a:gd name="connsiteY1" fmla="*/ 168775 h 284356"/>
                  <a:gd name="connsiteX2" fmla="*/ 143876 w 268087"/>
                  <a:gd name="connsiteY2" fmla="*/ 222251 h 284356"/>
                  <a:gd name="connsiteX3" fmla="*/ 210084 w 268087"/>
                  <a:gd name="connsiteY3" fmla="*/ 194239 h 284356"/>
                  <a:gd name="connsiteX4" fmla="*/ 254365 w 268087"/>
                  <a:gd name="connsiteY4" fmla="*/ 233427 h 284356"/>
                  <a:gd name="connsiteX5" fmla="*/ 142744 w 268087"/>
                  <a:gd name="connsiteY5" fmla="*/ 284356 h 284356"/>
                  <a:gd name="connsiteX6" fmla="*/ 0 w 268087"/>
                  <a:gd name="connsiteY6" fmla="*/ 143168 h 284356"/>
                  <a:gd name="connsiteX7" fmla="*/ 0 w 268087"/>
                  <a:gd name="connsiteY7" fmla="*/ 142178 h 284356"/>
                  <a:gd name="connsiteX8" fmla="*/ 135105 w 268087"/>
                  <a:gd name="connsiteY8" fmla="*/ 0 h 284356"/>
                  <a:gd name="connsiteX9" fmla="*/ 268087 w 268087"/>
                  <a:gd name="connsiteY9" fmla="*/ 148403 h 284356"/>
                  <a:gd name="connsiteX10" fmla="*/ 268087 w 268087"/>
                  <a:gd name="connsiteY10" fmla="*/ 149393 h 284356"/>
                  <a:gd name="connsiteX11" fmla="*/ 267097 w 268087"/>
                  <a:gd name="connsiteY11" fmla="*/ 168775 h 284356"/>
                  <a:gd name="connsiteX12" fmla="*/ 135246 w 268087"/>
                  <a:gd name="connsiteY12" fmla="*/ 62247 h 284356"/>
                  <a:gd name="connsiteX13" fmla="*/ 76111 w 268087"/>
                  <a:gd name="connsiteY13" fmla="*/ 120392 h 284356"/>
                  <a:gd name="connsiteX14" fmla="*/ 192825 w 268087"/>
                  <a:gd name="connsiteY14" fmla="*/ 120392 h 284356"/>
                  <a:gd name="connsiteX15" fmla="*/ 135246 w 268087"/>
                  <a:gd name="connsiteY15" fmla="*/ 62247 h 28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8087" h="284356">
                    <a:moveTo>
                      <a:pt x="267238" y="168775"/>
                    </a:moveTo>
                    <a:lnTo>
                      <a:pt x="77102" y="168775"/>
                    </a:lnTo>
                    <a:cubicBezTo>
                      <a:pt x="84741" y="204001"/>
                      <a:pt x="109215" y="222251"/>
                      <a:pt x="143876" y="222251"/>
                    </a:cubicBezTo>
                    <a:cubicBezTo>
                      <a:pt x="169906" y="222251"/>
                      <a:pt x="188722" y="214045"/>
                      <a:pt x="210084" y="194239"/>
                    </a:cubicBezTo>
                    <a:lnTo>
                      <a:pt x="254365" y="233427"/>
                    </a:lnTo>
                    <a:cubicBezTo>
                      <a:pt x="228900" y="264975"/>
                      <a:pt x="192117" y="284356"/>
                      <a:pt x="142744" y="284356"/>
                    </a:cubicBezTo>
                    <a:cubicBezTo>
                      <a:pt x="60691" y="284356"/>
                      <a:pt x="0" y="226778"/>
                      <a:pt x="0" y="143168"/>
                    </a:cubicBezTo>
                    <a:lnTo>
                      <a:pt x="0" y="142178"/>
                    </a:lnTo>
                    <a:cubicBezTo>
                      <a:pt x="0" y="64228"/>
                      <a:pt x="55598" y="0"/>
                      <a:pt x="135105" y="0"/>
                    </a:cubicBezTo>
                    <a:cubicBezTo>
                      <a:pt x="226353" y="0"/>
                      <a:pt x="268087" y="70877"/>
                      <a:pt x="268087" y="148403"/>
                    </a:cubicBezTo>
                    <a:lnTo>
                      <a:pt x="268087" y="149393"/>
                    </a:lnTo>
                    <a:cubicBezTo>
                      <a:pt x="268087" y="157033"/>
                      <a:pt x="267521" y="161560"/>
                      <a:pt x="267097" y="168775"/>
                    </a:cubicBezTo>
                    <a:close/>
                    <a:moveTo>
                      <a:pt x="135246" y="62247"/>
                    </a:moveTo>
                    <a:cubicBezTo>
                      <a:pt x="103132" y="62247"/>
                      <a:pt x="82195" y="85165"/>
                      <a:pt x="76111" y="120392"/>
                    </a:cubicBezTo>
                    <a:lnTo>
                      <a:pt x="192825" y="120392"/>
                    </a:lnTo>
                    <a:cubicBezTo>
                      <a:pt x="188298" y="85731"/>
                      <a:pt x="167784" y="62247"/>
                      <a:pt x="135246" y="62247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6" name="Forma Livre: Forma 95">
                <a:extLst>
                  <a:ext uri="{FF2B5EF4-FFF2-40B4-BE49-F238E27FC236}">
                    <a16:creationId xmlns:a16="http://schemas.microsoft.com/office/drawing/2014/main" id="{08737B05-DEBB-A623-035E-16587FEE176B}"/>
                  </a:ext>
                </a:extLst>
              </p:cNvPr>
              <p:cNvSpPr/>
              <p:nvPr/>
            </p:nvSpPr>
            <p:spPr>
              <a:xfrm>
                <a:off x="10283517" y="1672088"/>
                <a:ext cx="253940" cy="284356"/>
              </a:xfrm>
              <a:custGeom>
                <a:avLst/>
                <a:gdLst>
                  <a:gd name="connsiteX0" fmla="*/ 142178 w 253940"/>
                  <a:gd name="connsiteY0" fmla="*/ 284356 h 284356"/>
                  <a:gd name="connsiteX1" fmla="*/ 0 w 253940"/>
                  <a:gd name="connsiteY1" fmla="*/ 143168 h 284356"/>
                  <a:gd name="connsiteX2" fmla="*/ 0 w 253940"/>
                  <a:gd name="connsiteY2" fmla="*/ 142178 h 284356"/>
                  <a:gd name="connsiteX3" fmla="*/ 143310 w 253940"/>
                  <a:gd name="connsiteY3" fmla="*/ 0 h 284356"/>
                  <a:gd name="connsiteX4" fmla="*/ 252384 w 253940"/>
                  <a:gd name="connsiteY4" fmla="*/ 45837 h 284356"/>
                  <a:gd name="connsiteX5" fmla="*/ 204991 w 253940"/>
                  <a:gd name="connsiteY5" fmla="*/ 96766 h 284356"/>
                  <a:gd name="connsiteX6" fmla="*/ 142744 w 253940"/>
                  <a:gd name="connsiteY6" fmla="*/ 66633 h 284356"/>
                  <a:gd name="connsiteX7" fmla="*/ 76536 w 253940"/>
                  <a:gd name="connsiteY7" fmla="*/ 141046 h 284356"/>
                  <a:gd name="connsiteX8" fmla="*/ 76536 w 253940"/>
                  <a:gd name="connsiteY8" fmla="*/ 142037 h 284356"/>
                  <a:gd name="connsiteX9" fmla="*/ 145856 w 253940"/>
                  <a:gd name="connsiteY9" fmla="*/ 217441 h 284356"/>
                  <a:gd name="connsiteX10" fmla="*/ 208528 w 253940"/>
                  <a:gd name="connsiteY10" fmla="*/ 188439 h 284356"/>
                  <a:gd name="connsiteX11" fmla="*/ 253940 w 253940"/>
                  <a:gd name="connsiteY11" fmla="*/ 234276 h 284356"/>
                  <a:gd name="connsiteX12" fmla="*/ 142320 w 253940"/>
                  <a:gd name="connsiteY12" fmla="*/ 284215 h 28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3940" h="284356">
                    <a:moveTo>
                      <a:pt x="142178" y="284356"/>
                    </a:moveTo>
                    <a:cubicBezTo>
                      <a:pt x="60125" y="284356"/>
                      <a:pt x="0" y="221119"/>
                      <a:pt x="0" y="143168"/>
                    </a:cubicBezTo>
                    <a:lnTo>
                      <a:pt x="0" y="142178"/>
                    </a:lnTo>
                    <a:cubicBezTo>
                      <a:pt x="0" y="64228"/>
                      <a:pt x="59701" y="0"/>
                      <a:pt x="143310" y="0"/>
                    </a:cubicBezTo>
                    <a:cubicBezTo>
                      <a:pt x="194805" y="0"/>
                      <a:pt x="226919" y="17401"/>
                      <a:pt x="252384" y="45837"/>
                    </a:cubicBezTo>
                    <a:lnTo>
                      <a:pt x="204991" y="96766"/>
                    </a:lnTo>
                    <a:cubicBezTo>
                      <a:pt x="187590" y="78375"/>
                      <a:pt x="170331" y="66633"/>
                      <a:pt x="142744" y="66633"/>
                    </a:cubicBezTo>
                    <a:cubicBezTo>
                      <a:pt x="103981" y="66633"/>
                      <a:pt x="76536" y="100727"/>
                      <a:pt x="76536" y="141046"/>
                    </a:cubicBezTo>
                    <a:lnTo>
                      <a:pt x="76536" y="142037"/>
                    </a:lnTo>
                    <a:cubicBezTo>
                      <a:pt x="76536" y="183770"/>
                      <a:pt x="103557" y="217441"/>
                      <a:pt x="145856" y="217441"/>
                    </a:cubicBezTo>
                    <a:cubicBezTo>
                      <a:pt x="171887" y="217441"/>
                      <a:pt x="189712" y="206264"/>
                      <a:pt x="208528" y="188439"/>
                    </a:cubicBezTo>
                    <a:lnTo>
                      <a:pt x="253940" y="234276"/>
                    </a:lnTo>
                    <a:cubicBezTo>
                      <a:pt x="227485" y="263277"/>
                      <a:pt x="196786" y="284215"/>
                      <a:pt x="142320" y="28421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7" name="Forma Livre: Forma 96">
                <a:extLst>
                  <a:ext uri="{FF2B5EF4-FFF2-40B4-BE49-F238E27FC236}">
                    <a16:creationId xmlns:a16="http://schemas.microsoft.com/office/drawing/2014/main" id="{46130742-F717-CAF6-6CD0-8271B4618101}"/>
                  </a:ext>
                </a:extLst>
              </p:cNvPr>
              <p:cNvSpPr/>
              <p:nvPr/>
            </p:nvSpPr>
            <p:spPr>
              <a:xfrm>
                <a:off x="10587679" y="1672088"/>
                <a:ext cx="250403" cy="278272"/>
              </a:xfrm>
              <a:custGeom>
                <a:avLst/>
                <a:gdLst>
                  <a:gd name="connsiteX0" fmla="*/ 172877 w 250403"/>
                  <a:gd name="connsiteY0" fmla="*/ 278273 h 278272"/>
                  <a:gd name="connsiteX1" fmla="*/ 172877 w 250403"/>
                  <a:gd name="connsiteY1" fmla="*/ 125909 h 278272"/>
                  <a:gd name="connsiteX2" fmla="*/ 125909 w 250403"/>
                  <a:gd name="connsiteY2" fmla="*/ 70311 h 278272"/>
                  <a:gd name="connsiteX3" fmla="*/ 77526 w 250403"/>
                  <a:gd name="connsiteY3" fmla="*/ 125909 h 278272"/>
                  <a:gd name="connsiteX4" fmla="*/ 77526 w 250403"/>
                  <a:gd name="connsiteY4" fmla="*/ 278273 h 278272"/>
                  <a:gd name="connsiteX5" fmla="*/ 0 w 250403"/>
                  <a:gd name="connsiteY5" fmla="*/ 278273 h 278272"/>
                  <a:gd name="connsiteX6" fmla="*/ 0 w 250403"/>
                  <a:gd name="connsiteY6" fmla="*/ 5093 h 278272"/>
                  <a:gd name="connsiteX7" fmla="*/ 77526 w 250403"/>
                  <a:gd name="connsiteY7" fmla="*/ 5093 h 278272"/>
                  <a:gd name="connsiteX8" fmla="*/ 77526 w 250403"/>
                  <a:gd name="connsiteY8" fmla="*/ 43856 h 278272"/>
                  <a:gd name="connsiteX9" fmla="*/ 157598 w 250403"/>
                  <a:gd name="connsiteY9" fmla="*/ 0 h 278272"/>
                  <a:gd name="connsiteX10" fmla="*/ 250403 w 250403"/>
                  <a:gd name="connsiteY10" fmla="*/ 101435 h 278272"/>
                  <a:gd name="connsiteX11" fmla="*/ 250403 w 250403"/>
                  <a:gd name="connsiteY11" fmla="*/ 278273 h 278272"/>
                  <a:gd name="connsiteX12" fmla="*/ 172877 w 250403"/>
                  <a:gd name="connsiteY12" fmla="*/ 278273 h 27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0403" h="278272">
                    <a:moveTo>
                      <a:pt x="172877" y="278273"/>
                    </a:moveTo>
                    <a:lnTo>
                      <a:pt x="172877" y="125909"/>
                    </a:lnTo>
                    <a:cubicBezTo>
                      <a:pt x="172877" y="89268"/>
                      <a:pt x="155477" y="70311"/>
                      <a:pt x="125909" y="70311"/>
                    </a:cubicBezTo>
                    <a:cubicBezTo>
                      <a:pt x="96342" y="70311"/>
                      <a:pt x="77526" y="89127"/>
                      <a:pt x="77526" y="125909"/>
                    </a:cubicBezTo>
                    <a:lnTo>
                      <a:pt x="77526" y="278273"/>
                    </a:lnTo>
                    <a:lnTo>
                      <a:pt x="0" y="278273"/>
                    </a:lnTo>
                    <a:lnTo>
                      <a:pt x="0" y="5093"/>
                    </a:lnTo>
                    <a:lnTo>
                      <a:pt x="77526" y="5093"/>
                    </a:lnTo>
                    <a:lnTo>
                      <a:pt x="77526" y="43856"/>
                    </a:lnTo>
                    <a:cubicBezTo>
                      <a:pt x="95351" y="20938"/>
                      <a:pt x="118270" y="0"/>
                      <a:pt x="157598" y="0"/>
                    </a:cubicBezTo>
                    <a:cubicBezTo>
                      <a:pt x="216167" y="0"/>
                      <a:pt x="250403" y="38763"/>
                      <a:pt x="250403" y="101435"/>
                    </a:cubicBezTo>
                    <a:lnTo>
                      <a:pt x="250403" y="278273"/>
                    </a:lnTo>
                    <a:lnTo>
                      <a:pt x="172877" y="278273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8" name="Forma Livre: Forma 97">
                <a:extLst>
                  <a:ext uri="{FF2B5EF4-FFF2-40B4-BE49-F238E27FC236}">
                    <a16:creationId xmlns:a16="http://schemas.microsoft.com/office/drawing/2014/main" id="{909FEB12-3ED8-9C5E-8B52-F35FBD7BC669}"/>
                  </a:ext>
                </a:extLst>
              </p:cNvPr>
              <p:cNvSpPr/>
              <p:nvPr/>
            </p:nvSpPr>
            <p:spPr>
              <a:xfrm>
                <a:off x="10892124" y="1672088"/>
                <a:ext cx="295673" cy="284356"/>
              </a:xfrm>
              <a:custGeom>
                <a:avLst/>
                <a:gdLst>
                  <a:gd name="connsiteX0" fmla="*/ 147271 w 295673"/>
                  <a:gd name="connsiteY0" fmla="*/ 284356 h 284356"/>
                  <a:gd name="connsiteX1" fmla="*/ 0 w 295673"/>
                  <a:gd name="connsiteY1" fmla="*/ 143168 h 284356"/>
                  <a:gd name="connsiteX2" fmla="*/ 0 w 295673"/>
                  <a:gd name="connsiteY2" fmla="*/ 142178 h 284356"/>
                  <a:gd name="connsiteX3" fmla="*/ 148403 w 295673"/>
                  <a:gd name="connsiteY3" fmla="*/ 0 h 284356"/>
                  <a:gd name="connsiteX4" fmla="*/ 295674 w 295673"/>
                  <a:gd name="connsiteY4" fmla="*/ 141188 h 284356"/>
                  <a:gd name="connsiteX5" fmla="*/ 295674 w 295673"/>
                  <a:gd name="connsiteY5" fmla="*/ 142178 h 284356"/>
                  <a:gd name="connsiteX6" fmla="*/ 147271 w 295673"/>
                  <a:gd name="connsiteY6" fmla="*/ 284356 h 284356"/>
                  <a:gd name="connsiteX7" fmla="*/ 219138 w 295673"/>
                  <a:gd name="connsiteY7" fmla="*/ 142178 h 284356"/>
                  <a:gd name="connsiteX8" fmla="*/ 147271 w 295673"/>
                  <a:gd name="connsiteY8" fmla="*/ 66774 h 284356"/>
                  <a:gd name="connsiteX9" fmla="*/ 76394 w 295673"/>
                  <a:gd name="connsiteY9" fmla="*/ 141188 h 284356"/>
                  <a:gd name="connsiteX10" fmla="*/ 76394 w 295673"/>
                  <a:gd name="connsiteY10" fmla="*/ 142178 h 284356"/>
                  <a:gd name="connsiteX11" fmla="*/ 148261 w 295673"/>
                  <a:gd name="connsiteY11" fmla="*/ 217582 h 284356"/>
                  <a:gd name="connsiteX12" fmla="*/ 219138 w 295673"/>
                  <a:gd name="connsiteY12" fmla="*/ 143168 h 284356"/>
                  <a:gd name="connsiteX13" fmla="*/ 219138 w 295673"/>
                  <a:gd name="connsiteY13" fmla="*/ 142178 h 28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5673" h="284356">
                    <a:moveTo>
                      <a:pt x="147271" y="284356"/>
                    </a:moveTo>
                    <a:cubicBezTo>
                      <a:pt x="62672" y="284356"/>
                      <a:pt x="0" y="221685"/>
                      <a:pt x="0" y="143168"/>
                    </a:cubicBezTo>
                    <a:lnTo>
                      <a:pt x="0" y="142178"/>
                    </a:lnTo>
                    <a:cubicBezTo>
                      <a:pt x="0" y="63662"/>
                      <a:pt x="63237" y="0"/>
                      <a:pt x="148403" y="0"/>
                    </a:cubicBezTo>
                    <a:cubicBezTo>
                      <a:pt x="233568" y="0"/>
                      <a:pt x="295674" y="62672"/>
                      <a:pt x="295674" y="141188"/>
                    </a:cubicBezTo>
                    <a:lnTo>
                      <a:pt x="295674" y="142178"/>
                    </a:lnTo>
                    <a:cubicBezTo>
                      <a:pt x="295674" y="220694"/>
                      <a:pt x="232437" y="284356"/>
                      <a:pt x="147271" y="284356"/>
                    </a:cubicBezTo>
                    <a:close/>
                    <a:moveTo>
                      <a:pt x="219138" y="142178"/>
                    </a:moveTo>
                    <a:cubicBezTo>
                      <a:pt x="219138" y="101859"/>
                      <a:pt x="190137" y="66774"/>
                      <a:pt x="147271" y="66774"/>
                    </a:cubicBezTo>
                    <a:cubicBezTo>
                      <a:pt x="104405" y="66774"/>
                      <a:pt x="76394" y="100869"/>
                      <a:pt x="76394" y="141188"/>
                    </a:cubicBezTo>
                    <a:lnTo>
                      <a:pt x="76394" y="142178"/>
                    </a:lnTo>
                    <a:cubicBezTo>
                      <a:pt x="76394" y="182497"/>
                      <a:pt x="105396" y="217582"/>
                      <a:pt x="148261" y="217582"/>
                    </a:cubicBezTo>
                    <a:cubicBezTo>
                      <a:pt x="191127" y="217582"/>
                      <a:pt x="219138" y="183488"/>
                      <a:pt x="219138" y="143168"/>
                    </a:cubicBezTo>
                    <a:lnTo>
                      <a:pt x="219138" y="142178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88" name="Gráfico 4">
              <a:extLst>
                <a:ext uri="{FF2B5EF4-FFF2-40B4-BE49-F238E27FC236}">
                  <a16:creationId xmlns:a16="http://schemas.microsoft.com/office/drawing/2014/main" id="{BEDF8CA5-3FBD-FE9D-F4E5-B88393B678D9}"/>
                </a:ext>
              </a:extLst>
            </p:cNvPr>
            <p:cNvGrpSpPr/>
            <p:nvPr/>
          </p:nvGrpSpPr>
          <p:grpSpPr>
            <a:xfrm>
              <a:off x="10252110" y="2048825"/>
              <a:ext cx="1221741" cy="454828"/>
              <a:chOff x="10252110" y="2048825"/>
              <a:chExt cx="1221741" cy="454828"/>
            </a:xfrm>
            <a:grpFill/>
          </p:grpSpPr>
          <p:sp>
            <p:nvSpPr>
              <p:cNvPr id="89" name="Forma Livre: Forma 88">
                <a:extLst>
                  <a:ext uri="{FF2B5EF4-FFF2-40B4-BE49-F238E27FC236}">
                    <a16:creationId xmlns:a16="http://schemas.microsoft.com/office/drawing/2014/main" id="{284844F9-62F0-8F83-B128-59E1729441D9}"/>
                  </a:ext>
                </a:extLst>
              </p:cNvPr>
              <p:cNvSpPr/>
              <p:nvPr/>
            </p:nvSpPr>
            <p:spPr>
              <a:xfrm>
                <a:off x="10252110" y="2048825"/>
                <a:ext cx="77526" cy="372209"/>
              </a:xfrm>
              <a:custGeom>
                <a:avLst/>
                <a:gdLst>
                  <a:gd name="connsiteX0" fmla="*/ 0 w 77526"/>
                  <a:gd name="connsiteY0" fmla="*/ 372210 h 372209"/>
                  <a:gd name="connsiteX1" fmla="*/ 0 w 77526"/>
                  <a:gd name="connsiteY1" fmla="*/ 0 h 372209"/>
                  <a:gd name="connsiteX2" fmla="*/ 77526 w 77526"/>
                  <a:gd name="connsiteY2" fmla="*/ 0 h 372209"/>
                  <a:gd name="connsiteX3" fmla="*/ 77526 w 77526"/>
                  <a:gd name="connsiteY3" fmla="*/ 372210 h 372209"/>
                  <a:gd name="connsiteX4" fmla="*/ 0 w 77526"/>
                  <a:gd name="connsiteY4" fmla="*/ 372210 h 372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26" h="372209">
                    <a:moveTo>
                      <a:pt x="0" y="372210"/>
                    </a:moveTo>
                    <a:lnTo>
                      <a:pt x="0" y="0"/>
                    </a:lnTo>
                    <a:lnTo>
                      <a:pt x="77526" y="0"/>
                    </a:lnTo>
                    <a:lnTo>
                      <a:pt x="77526" y="372210"/>
                    </a:lnTo>
                    <a:lnTo>
                      <a:pt x="0" y="37221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0" name="Forma Livre: Forma 89">
                <a:extLst>
                  <a:ext uri="{FF2B5EF4-FFF2-40B4-BE49-F238E27FC236}">
                    <a16:creationId xmlns:a16="http://schemas.microsoft.com/office/drawing/2014/main" id="{D5DDBE76-BCD6-EC50-1774-C464A4F821AE}"/>
                  </a:ext>
                </a:extLst>
              </p:cNvPr>
              <p:cNvSpPr/>
              <p:nvPr/>
            </p:nvSpPr>
            <p:spPr>
              <a:xfrm>
                <a:off x="10389337" y="2142761"/>
                <a:ext cx="295674" cy="284356"/>
              </a:xfrm>
              <a:custGeom>
                <a:avLst/>
                <a:gdLst>
                  <a:gd name="connsiteX0" fmla="*/ 147271 w 295674"/>
                  <a:gd name="connsiteY0" fmla="*/ 284356 h 284356"/>
                  <a:gd name="connsiteX1" fmla="*/ 0 w 295674"/>
                  <a:gd name="connsiteY1" fmla="*/ 143168 h 284356"/>
                  <a:gd name="connsiteX2" fmla="*/ 0 w 295674"/>
                  <a:gd name="connsiteY2" fmla="*/ 142178 h 284356"/>
                  <a:gd name="connsiteX3" fmla="*/ 148403 w 295674"/>
                  <a:gd name="connsiteY3" fmla="*/ 0 h 284356"/>
                  <a:gd name="connsiteX4" fmla="*/ 295674 w 295674"/>
                  <a:gd name="connsiteY4" fmla="*/ 141188 h 284356"/>
                  <a:gd name="connsiteX5" fmla="*/ 295674 w 295674"/>
                  <a:gd name="connsiteY5" fmla="*/ 142178 h 284356"/>
                  <a:gd name="connsiteX6" fmla="*/ 147271 w 295674"/>
                  <a:gd name="connsiteY6" fmla="*/ 284356 h 284356"/>
                  <a:gd name="connsiteX7" fmla="*/ 219138 w 295674"/>
                  <a:gd name="connsiteY7" fmla="*/ 142178 h 284356"/>
                  <a:gd name="connsiteX8" fmla="*/ 147271 w 295674"/>
                  <a:gd name="connsiteY8" fmla="*/ 66774 h 284356"/>
                  <a:gd name="connsiteX9" fmla="*/ 76394 w 295674"/>
                  <a:gd name="connsiteY9" fmla="*/ 141188 h 284356"/>
                  <a:gd name="connsiteX10" fmla="*/ 76394 w 295674"/>
                  <a:gd name="connsiteY10" fmla="*/ 142178 h 284356"/>
                  <a:gd name="connsiteX11" fmla="*/ 148261 w 295674"/>
                  <a:gd name="connsiteY11" fmla="*/ 217582 h 284356"/>
                  <a:gd name="connsiteX12" fmla="*/ 219138 w 295674"/>
                  <a:gd name="connsiteY12" fmla="*/ 143168 h 284356"/>
                  <a:gd name="connsiteX13" fmla="*/ 219138 w 295674"/>
                  <a:gd name="connsiteY13" fmla="*/ 142178 h 28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5674" h="284356">
                    <a:moveTo>
                      <a:pt x="147271" y="284356"/>
                    </a:moveTo>
                    <a:cubicBezTo>
                      <a:pt x="62672" y="284356"/>
                      <a:pt x="0" y="221685"/>
                      <a:pt x="0" y="143168"/>
                    </a:cubicBezTo>
                    <a:lnTo>
                      <a:pt x="0" y="142178"/>
                    </a:lnTo>
                    <a:cubicBezTo>
                      <a:pt x="0" y="63662"/>
                      <a:pt x="63237" y="0"/>
                      <a:pt x="148403" y="0"/>
                    </a:cubicBezTo>
                    <a:cubicBezTo>
                      <a:pt x="233568" y="0"/>
                      <a:pt x="295674" y="62672"/>
                      <a:pt x="295674" y="141188"/>
                    </a:cubicBezTo>
                    <a:lnTo>
                      <a:pt x="295674" y="142178"/>
                    </a:lnTo>
                    <a:cubicBezTo>
                      <a:pt x="295674" y="220694"/>
                      <a:pt x="232437" y="284356"/>
                      <a:pt x="147271" y="284356"/>
                    </a:cubicBezTo>
                    <a:close/>
                    <a:moveTo>
                      <a:pt x="219138" y="142178"/>
                    </a:moveTo>
                    <a:cubicBezTo>
                      <a:pt x="219138" y="101859"/>
                      <a:pt x="190137" y="66774"/>
                      <a:pt x="147271" y="66774"/>
                    </a:cubicBezTo>
                    <a:cubicBezTo>
                      <a:pt x="104405" y="66774"/>
                      <a:pt x="76394" y="100869"/>
                      <a:pt x="76394" y="141188"/>
                    </a:cubicBezTo>
                    <a:lnTo>
                      <a:pt x="76394" y="142178"/>
                    </a:lnTo>
                    <a:cubicBezTo>
                      <a:pt x="76394" y="182497"/>
                      <a:pt x="105396" y="217582"/>
                      <a:pt x="148261" y="217582"/>
                    </a:cubicBezTo>
                    <a:cubicBezTo>
                      <a:pt x="191127" y="217582"/>
                      <a:pt x="219138" y="183487"/>
                      <a:pt x="219138" y="143168"/>
                    </a:cubicBezTo>
                    <a:lnTo>
                      <a:pt x="219138" y="142178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1" name="Forma Livre: Forma 90">
                <a:extLst>
                  <a:ext uri="{FF2B5EF4-FFF2-40B4-BE49-F238E27FC236}">
                    <a16:creationId xmlns:a16="http://schemas.microsoft.com/office/drawing/2014/main" id="{D23B2824-3D55-8E31-A7F2-34B865C07F23}"/>
                  </a:ext>
                </a:extLst>
              </p:cNvPr>
              <p:cNvSpPr/>
              <p:nvPr/>
            </p:nvSpPr>
            <p:spPr>
              <a:xfrm>
                <a:off x="10728443" y="2142620"/>
                <a:ext cx="287044" cy="361033"/>
              </a:xfrm>
              <a:custGeom>
                <a:avLst/>
                <a:gdLst>
                  <a:gd name="connsiteX0" fmla="*/ 134822 w 287044"/>
                  <a:gd name="connsiteY0" fmla="*/ 361033 h 361033"/>
                  <a:gd name="connsiteX1" fmla="*/ 14006 w 287044"/>
                  <a:gd name="connsiteY1" fmla="*/ 332456 h 361033"/>
                  <a:gd name="connsiteX2" fmla="*/ 40461 w 287044"/>
                  <a:gd name="connsiteY2" fmla="*/ 274312 h 361033"/>
                  <a:gd name="connsiteX3" fmla="*/ 132700 w 287044"/>
                  <a:gd name="connsiteY3" fmla="*/ 299352 h 361033"/>
                  <a:gd name="connsiteX4" fmla="*/ 210650 w 287044"/>
                  <a:gd name="connsiteY4" fmla="*/ 224939 h 361033"/>
                  <a:gd name="connsiteX5" fmla="*/ 210650 w 287044"/>
                  <a:gd name="connsiteY5" fmla="*/ 211640 h 361033"/>
                  <a:gd name="connsiteX6" fmla="*/ 121382 w 287044"/>
                  <a:gd name="connsiteY6" fmla="*/ 255921 h 361033"/>
                  <a:gd name="connsiteX7" fmla="*/ 0 w 287044"/>
                  <a:gd name="connsiteY7" fmla="*/ 128455 h 361033"/>
                  <a:gd name="connsiteX8" fmla="*/ 0 w 287044"/>
                  <a:gd name="connsiteY8" fmla="*/ 127465 h 361033"/>
                  <a:gd name="connsiteX9" fmla="*/ 121382 w 287044"/>
                  <a:gd name="connsiteY9" fmla="*/ 0 h 361033"/>
                  <a:gd name="connsiteX10" fmla="*/ 209518 w 287044"/>
                  <a:gd name="connsiteY10" fmla="*/ 40744 h 361033"/>
                  <a:gd name="connsiteX11" fmla="*/ 209518 w 287044"/>
                  <a:gd name="connsiteY11" fmla="*/ 5093 h 361033"/>
                  <a:gd name="connsiteX12" fmla="*/ 287044 w 287044"/>
                  <a:gd name="connsiteY12" fmla="*/ 5093 h 361033"/>
                  <a:gd name="connsiteX13" fmla="*/ 287044 w 287044"/>
                  <a:gd name="connsiteY13" fmla="*/ 216592 h 361033"/>
                  <a:gd name="connsiteX14" fmla="*/ 134680 w 287044"/>
                  <a:gd name="connsiteY14" fmla="*/ 360892 h 361033"/>
                  <a:gd name="connsiteX15" fmla="*/ 210791 w 287044"/>
                  <a:gd name="connsiteY15" fmla="*/ 127607 h 361033"/>
                  <a:gd name="connsiteX16" fmla="*/ 144017 w 287044"/>
                  <a:gd name="connsiteY16" fmla="*/ 64369 h 361033"/>
                  <a:gd name="connsiteX17" fmla="*/ 77809 w 287044"/>
                  <a:gd name="connsiteY17" fmla="*/ 127607 h 361033"/>
                  <a:gd name="connsiteX18" fmla="*/ 77809 w 287044"/>
                  <a:gd name="connsiteY18" fmla="*/ 128597 h 361033"/>
                  <a:gd name="connsiteX19" fmla="*/ 144017 w 287044"/>
                  <a:gd name="connsiteY19" fmla="*/ 191834 h 361033"/>
                  <a:gd name="connsiteX20" fmla="*/ 210791 w 287044"/>
                  <a:gd name="connsiteY20" fmla="*/ 128597 h 361033"/>
                  <a:gd name="connsiteX21" fmla="*/ 210791 w 287044"/>
                  <a:gd name="connsiteY21" fmla="*/ 127607 h 36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7044" h="361033">
                    <a:moveTo>
                      <a:pt x="134822" y="361033"/>
                    </a:moveTo>
                    <a:cubicBezTo>
                      <a:pt x="90541" y="361033"/>
                      <a:pt x="48666" y="350847"/>
                      <a:pt x="14006" y="332456"/>
                    </a:cubicBezTo>
                    <a:lnTo>
                      <a:pt x="40461" y="274312"/>
                    </a:lnTo>
                    <a:cubicBezTo>
                      <a:pt x="68472" y="290157"/>
                      <a:pt x="96483" y="299352"/>
                      <a:pt x="132700" y="299352"/>
                    </a:cubicBezTo>
                    <a:cubicBezTo>
                      <a:pt x="185751" y="299352"/>
                      <a:pt x="210650" y="273887"/>
                      <a:pt x="210650" y="224939"/>
                    </a:cubicBezTo>
                    <a:lnTo>
                      <a:pt x="210650" y="211640"/>
                    </a:lnTo>
                    <a:cubicBezTo>
                      <a:pt x="187732" y="239227"/>
                      <a:pt x="162691" y="255921"/>
                      <a:pt x="121382" y="255921"/>
                    </a:cubicBezTo>
                    <a:cubicBezTo>
                      <a:pt x="57720" y="255921"/>
                      <a:pt x="0" y="209518"/>
                      <a:pt x="0" y="128455"/>
                    </a:cubicBezTo>
                    <a:lnTo>
                      <a:pt x="0" y="127465"/>
                    </a:lnTo>
                    <a:cubicBezTo>
                      <a:pt x="0" y="45836"/>
                      <a:pt x="58569" y="0"/>
                      <a:pt x="121382" y="0"/>
                    </a:cubicBezTo>
                    <a:cubicBezTo>
                      <a:pt x="163682" y="0"/>
                      <a:pt x="188722" y="17825"/>
                      <a:pt x="209518" y="40744"/>
                    </a:cubicBezTo>
                    <a:lnTo>
                      <a:pt x="209518" y="5093"/>
                    </a:lnTo>
                    <a:lnTo>
                      <a:pt x="287044" y="5093"/>
                    </a:lnTo>
                    <a:lnTo>
                      <a:pt x="287044" y="216592"/>
                    </a:lnTo>
                    <a:cubicBezTo>
                      <a:pt x="287044" y="319582"/>
                      <a:pt x="236115" y="360892"/>
                      <a:pt x="134680" y="360892"/>
                    </a:cubicBezTo>
                    <a:close/>
                    <a:moveTo>
                      <a:pt x="210791" y="127607"/>
                    </a:moveTo>
                    <a:cubicBezTo>
                      <a:pt x="210791" y="90400"/>
                      <a:pt x="181790" y="64369"/>
                      <a:pt x="144017" y="64369"/>
                    </a:cubicBezTo>
                    <a:cubicBezTo>
                      <a:pt x="106245" y="64369"/>
                      <a:pt x="77809" y="90400"/>
                      <a:pt x="77809" y="127607"/>
                    </a:cubicBezTo>
                    <a:lnTo>
                      <a:pt x="77809" y="128597"/>
                    </a:lnTo>
                    <a:cubicBezTo>
                      <a:pt x="77809" y="166370"/>
                      <a:pt x="106386" y="191834"/>
                      <a:pt x="144017" y="191834"/>
                    </a:cubicBezTo>
                    <a:cubicBezTo>
                      <a:pt x="181648" y="191834"/>
                      <a:pt x="210791" y="165804"/>
                      <a:pt x="210791" y="128597"/>
                    </a:cubicBezTo>
                    <a:lnTo>
                      <a:pt x="210791" y="127607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2" name="Forma Livre: Forma 91">
                <a:extLst>
                  <a:ext uri="{FF2B5EF4-FFF2-40B4-BE49-F238E27FC236}">
                    <a16:creationId xmlns:a16="http://schemas.microsoft.com/office/drawing/2014/main" id="{FA65FD98-7F4A-1E5E-5DB2-CA7B5D053AF7}"/>
                  </a:ext>
                </a:extLst>
              </p:cNvPr>
              <p:cNvSpPr/>
              <p:nvPr/>
            </p:nvSpPr>
            <p:spPr>
              <a:xfrm>
                <a:off x="11086505" y="2048966"/>
                <a:ext cx="81628" cy="372068"/>
              </a:xfrm>
              <a:custGeom>
                <a:avLst/>
                <a:gdLst>
                  <a:gd name="connsiteX0" fmla="*/ 0 w 81628"/>
                  <a:gd name="connsiteY0" fmla="*/ 68755 h 372068"/>
                  <a:gd name="connsiteX1" fmla="*/ 0 w 81628"/>
                  <a:gd name="connsiteY1" fmla="*/ 0 h 372068"/>
                  <a:gd name="connsiteX2" fmla="*/ 81629 w 81628"/>
                  <a:gd name="connsiteY2" fmla="*/ 0 h 372068"/>
                  <a:gd name="connsiteX3" fmla="*/ 81629 w 81628"/>
                  <a:gd name="connsiteY3" fmla="*/ 68755 h 372068"/>
                  <a:gd name="connsiteX4" fmla="*/ 0 w 81628"/>
                  <a:gd name="connsiteY4" fmla="*/ 68755 h 372068"/>
                  <a:gd name="connsiteX5" fmla="*/ 1981 w 81628"/>
                  <a:gd name="connsiteY5" fmla="*/ 372068 h 372068"/>
                  <a:gd name="connsiteX6" fmla="*/ 1981 w 81628"/>
                  <a:gd name="connsiteY6" fmla="*/ 98888 h 372068"/>
                  <a:gd name="connsiteX7" fmla="*/ 79507 w 81628"/>
                  <a:gd name="connsiteY7" fmla="*/ 98888 h 372068"/>
                  <a:gd name="connsiteX8" fmla="*/ 79507 w 81628"/>
                  <a:gd name="connsiteY8" fmla="*/ 372068 h 372068"/>
                  <a:gd name="connsiteX9" fmla="*/ 1981 w 81628"/>
                  <a:gd name="connsiteY9" fmla="*/ 372068 h 37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628" h="372068">
                    <a:moveTo>
                      <a:pt x="0" y="68755"/>
                    </a:moveTo>
                    <a:lnTo>
                      <a:pt x="0" y="0"/>
                    </a:lnTo>
                    <a:lnTo>
                      <a:pt x="81629" y="0"/>
                    </a:lnTo>
                    <a:lnTo>
                      <a:pt x="81629" y="68755"/>
                    </a:lnTo>
                    <a:lnTo>
                      <a:pt x="0" y="68755"/>
                    </a:lnTo>
                    <a:close/>
                    <a:moveTo>
                      <a:pt x="1981" y="372068"/>
                    </a:moveTo>
                    <a:lnTo>
                      <a:pt x="1981" y="98888"/>
                    </a:lnTo>
                    <a:lnTo>
                      <a:pt x="79507" y="98888"/>
                    </a:lnTo>
                    <a:lnTo>
                      <a:pt x="79507" y="372068"/>
                    </a:lnTo>
                    <a:lnTo>
                      <a:pt x="1981" y="372068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3" name="Forma Livre: Forma 92">
                <a:extLst>
                  <a:ext uri="{FF2B5EF4-FFF2-40B4-BE49-F238E27FC236}">
                    <a16:creationId xmlns:a16="http://schemas.microsoft.com/office/drawing/2014/main" id="{C3B5D276-2C51-231B-E02B-5D020C2D555A}"/>
                  </a:ext>
                </a:extLst>
              </p:cNvPr>
              <p:cNvSpPr/>
              <p:nvPr/>
            </p:nvSpPr>
            <p:spPr>
              <a:xfrm>
                <a:off x="11222600" y="2144742"/>
                <a:ext cx="251252" cy="281385"/>
              </a:xfrm>
              <a:custGeom>
                <a:avLst/>
                <a:gdLst>
                  <a:gd name="connsiteX0" fmla="*/ 176414 w 251252"/>
                  <a:gd name="connsiteY0" fmla="*/ 276292 h 281385"/>
                  <a:gd name="connsiteX1" fmla="*/ 176414 w 251252"/>
                  <a:gd name="connsiteY1" fmla="*/ 246725 h 281385"/>
                  <a:gd name="connsiteX2" fmla="*/ 93795 w 251252"/>
                  <a:gd name="connsiteY2" fmla="*/ 281385 h 281385"/>
                  <a:gd name="connsiteX3" fmla="*/ 0 w 251252"/>
                  <a:gd name="connsiteY3" fmla="*/ 197776 h 281385"/>
                  <a:gd name="connsiteX4" fmla="*/ 0 w 251252"/>
                  <a:gd name="connsiteY4" fmla="*/ 196786 h 281385"/>
                  <a:gd name="connsiteX5" fmla="*/ 110064 w 251252"/>
                  <a:gd name="connsiteY5" fmla="*/ 109640 h 281385"/>
                  <a:gd name="connsiteX6" fmla="*/ 176839 w 251252"/>
                  <a:gd name="connsiteY6" fmla="*/ 120816 h 281385"/>
                  <a:gd name="connsiteX7" fmla="*/ 176839 w 251252"/>
                  <a:gd name="connsiteY7" fmla="*/ 116289 h 281385"/>
                  <a:gd name="connsiteX8" fmla="*/ 118270 w 251252"/>
                  <a:gd name="connsiteY8" fmla="*/ 66350 h 281385"/>
                  <a:gd name="connsiteX9" fmla="*/ 42866 w 251252"/>
                  <a:gd name="connsiteY9" fmla="*/ 81063 h 281385"/>
                  <a:gd name="connsiteX10" fmla="*/ 23484 w 251252"/>
                  <a:gd name="connsiteY10" fmla="*/ 21928 h 281385"/>
                  <a:gd name="connsiteX11" fmla="*/ 129446 w 251252"/>
                  <a:gd name="connsiteY11" fmla="*/ 0 h 281385"/>
                  <a:gd name="connsiteX12" fmla="*/ 251252 w 251252"/>
                  <a:gd name="connsiteY12" fmla="*/ 117704 h 281385"/>
                  <a:gd name="connsiteX13" fmla="*/ 251252 w 251252"/>
                  <a:gd name="connsiteY13" fmla="*/ 276292 h 281385"/>
                  <a:gd name="connsiteX14" fmla="*/ 176273 w 251252"/>
                  <a:gd name="connsiteY14" fmla="*/ 276292 h 281385"/>
                  <a:gd name="connsiteX15" fmla="*/ 177970 w 251252"/>
                  <a:gd name="connsiteY15" fmla="*/ 166228 h 281385"/>
                  <a:gd name="connsiteX16" fmla="*/ 128455 w 251252"/>
                  <a:gd name="connsiteY16" fmla="*/ 156042 h 281385"/>
                  <a:gd name="connsiteX17" fmla="*/ 74979 w 251252"/>
                  <a:gd name="connsiteY17" fmla="*/ 193815 h 281385"/>
                  <a:gd name="connsiteX18" fmla="*/ 74979 w 251252"/>
                  <a:gd name="connsiteY18" fmla="*/ 194805 h 281385"/>
                  <a:gd name="connsiteX19" fmla="*/ 117279 w 251252"/>
                  <a:gd name="connsiteY19" fmla="*/ 227909 h 281385"/>
                  <a:gd name="connsiteX20" fmla="*/ 177970 w 251252"/>
                  <a:gd name="connsiteY20" fmla="*/ 179951 h 281385"/>
                  <a:gd name="connsiteX21" fmla="*/ 177970 w 251252"/>
                  <a:gd name="connsiteY21" fmla="*/ 166228 h 28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1252" h="281385">
                    <a:moveTo>
                      <a:pt x="176414" y="276292"/>
                    </a:moveTo>
                    <a:lnTo>
                      <a:pt x="176414" y="246725"/>
                    </a:lnTo>
                    <a:cubicBezTo>
                      <a:pt x="157598" y="267663"/>
                      <a:pt x="131568" y="281385"/>
                      <a:pt x="93795" y="281385"/>
                    </a:cubicBezTo>
                    <a:cubicBezTo>
                      <a:pt x="42300" y="281385"/>
                      <a:pt x="0" y="251818"/>
                      <a:pt x="0" y="197776"/>
                    </a:cubicBezTo>
                    <a:lnTo>
                      <a:pt x="0" y="196786"/>
                    </a:lnTo>
                    <a:cubicBezTo>
                      <a:pt x="0" y="137085"/>
                      <a:pt x="45412" y="109640"/>
                      <a:pt x="110064" y="109640"/>
                    </a:cubicBezTo>
                    <a:cubicBezTo>
                      <a:pt x="137651" y="109640"/>
                      <a:pt x="157457" y="114167"/>
                      <a:pt x="176839" y="120816"/>
                    </a:cubicBezTo>
                    <a:lnTo>
                      <a:pt x="176839" y="116289"/>
                    </a:lnTo>
                    <a:cubicBezTo>
                      <a:pt x="176839" y="84175"/>
                      <a:pt x="156891" y="66350"/>
                      <a:pt x="118270" y="66350"/>
                    </a:cubicBezTo>
                    <a:cubicBezTo>
                      <a:pt x="88702" y="66350"/>
                      <a:pt x="67764" y="72009"/>
                      <a:pt x="42866" y="81063"/>
                    </a:cubicBezTo>
                    <a:lnTo>
                      <a:pt x="23484" y="21928"/>
                    </a:lnTo>
                    <a:cubicBezTo>
                      <a:pt x="53617" y="8630"/>
                      <a:pt x="83185" y="0"/>
                      <a:pt x="129446" y="0"/>
                    </a:cubicBezTo>
                    <a:cubicBezTo>
                      <a:pt x="214045" y="0"/>
                      <a:pt x="251252" y="43856"/>
                      <a:pt x="251252" y="117704"/>
                    </a:cubicBezTo>
                    <a:lnTo>
                      <a:pt x="251252" y="276292"/>
                    </a:lnTo>
                    <a:lnTo>
                      <a:pt x="176273" y="276292"/>
                    </a:lnTo>
                    <a:close/>
                    <a:moveTo>
                      <a:pt x="177970" y="166228"/>
                    </a:moveTo>
                    <a:cubicBezTo>
                      <a:pt x="164672" y="160145"/>
                      <a:pt x="147413" y="156042"/>
                      <a:pt x="128455" y="156042"/>
                    </a:cubicBezTo>
                    <a:cubicBezTo>
                      <a:pt x="95351" y="156042"/>
                      <a:pt x="74979" y="169340"/>
                      <a:pt x="74979" y="193815"/>
                    </a:cubicBezTo>
                    <a:lnTo>
                      <a:pt x="74979" y="194805"/>
                    </a:lnTo>
                    <a:cubicBezTo>
                      <a:pt x="74979" y="215743"/>
                      <a:pt x="92380" y="227909"/>
                      <a:pt x="117279" y="227909"/>
                    </a:cubicBezTo>
                    <a:cubicBezTo>
                      <a:pt x="153496" y="227909"/>
                      <a:pt x="177970" y="207962"/>
                      <a:pt x="177970" y="179951"/>
                    </a:cubicBezTo>
                    <a:lnTo>
                      <a:pt x="177970" y="166228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4237E569-699E-AC99-A24C-958F8CDE0698}"/>
              </a:ext>
            </a:extLst>
          </p:cNvPr>
          <p:cNvGrpSpPr/>
          <p:nvPr userDrawn="1"/>
        </p:nvGrpSpPr>
        <p:grpSpPr>
          <a:xfrm>
            <a:off x="10113346" y="597323"/>
            <a:ext cx="1270778" cy="574646"/>
            <a:chOff x="10113346" y="597323"/>
            <a:chExt cx="1270778" cy="574646"/>
          </a:xfrm>
          <a:solidFill>
            <a:schemeClr val="bg1"/>
          </a:solidFill>
        </p:grpSpPr>
        <p:grpSp>
          <p:nvGrpSpPr>
            <p:cNvPr id="11" name="Gráfico 4">
              <a:extLst>
                <a:ext uri="{FF2B5EF4-FFF2-40B4-BE49-F238E27FC236}">
                  <a16:creationId xmlns:a16="http://schemas.microsoft.com/office/drawing/2014/main" id="{80E175BD-5B55-60A2-2599-5147F84CE4CC}"/>
                </a:ext>
              </a:extLst>
            </p:cNvPr>
            <p:cNvGrpSpPr/>
            <p:nvPr/>
          </p:nvGrpSpPr>
          <p:grpSpPr>
            <a:xfrm>
              <a:off x="10207280" y="872935"/>
              <a:ext cx="1176844" cy="299034"/>
              <a:chOff x="9856558" y="1145110"/>
              <a:chExt cx="1371842" cy="348583"/>
            </a:xfrm>
            <a:grpFill/>
          </p:grpSpPr>
          <p:sp>
            <p:nvSpPr>
              <p:cNvPr id="61" name="Forma Livre: Forma 60">
                <a:extLst>
                  <a:ext uri="{FF2B5EF4-FFF2-40B4-BE49-F238E27FC236}">
                    <a16:creationId xmlns:a16="http://schemas.microsoft.com/office/drawing/2014/main" id="{84E6F7D5-CAA0-1313-341B-6F475A5CB9AB}"/>
                  </a:ext>
                </a:extLst>
              </p:cNvPr>
              <p:cNvSpPr/>
              <p:nvPr/>
            </p:nvSpPr>
            <p:spPr>
              <a:xfrm>
                <a:off x="9856558" y="1151051"/>
                <a:ext cx="95351" cy="121240"/>
              </a:xfrm>
              <a:custGeom>
                <a:avLst/>
                <a:gdLst>
                  <a:gd name="connsiteX0" fmla="*/ 54608 w 95351"/>
                  <a:gd name="connsiteY0" fmla="*/ 121240 h 121240"/>
                  <a:gd name="connsiteX1" fmla="*/ 40744 w 95351"/>
                  <a:gd name="connsiteY1" fmla="*/ 121240 h 121240"/>
                  <a:gd name="connsiteX2" fmla="*/ 40744 w 95351"/>
                  <a:gd name="connsiteY2" fmla="*/ 12591 h 121240"/>
                  <a:gd name="connsiteX3" fmla="*/ 0 w 95351"/>
                  <a:gd name="connsiteY3" fmla="*/ 12591 h 121240"/>
                  <a:gd name="connsiteX4" fmla="*/ 0 w 95351"/>
                  <a:gd name="connsiteY4" fmla="*/ 0 h 121240"/>
                  <a:gd name="connsiteX5" fmla="*/ 95351 w 95351"/>
                  <a:gd name="connsiteY5" fmla="*/ 0 h 121240"/>
                  <a:gd name="connsiteX6" fmla="*/ 95351 w 95351"/>
                  <a:gd name="connsiteY6" fmla="*/ 12591 h 121240"/>
                  <a:gd name="connsiteX7" fmla="*/ 54608 w 95351"/>
                  <a:gd name="connsiteY7" fmla="*/ 12591 h 121240"/>
                  <a:gd name="connsiteX8" fmla="*/ 54608 w 95351"/>
                  <a:gd name="connsiteY8" fmla="*/ 121240 h 121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351" h="121240">
                    <a:moveTo>
                      <a:pt x="54608" y="121240"/>
                    </a:moveTo>
                    <a:lnTo>
                      <a:pt x="40744" y="121240"/>
                    </a:lnTo>
                    <a:lnTo>
                      <a:pt x="40744" y="12591"/>
                    </a:lnTo>
                    <a:lnTo>
                      <a:pt x="0" y="12591"/>
                    </a:lnTo>
                    <a:lnTo>
                      <a:pt x="0" y="0"/>
                    </a:lnTo>
                    <a:lnTo>
                      <a:pt x="95351" y="0"/>
                    </a:lnTo>
                    <a:lnTo>
                      <a:pt x="95351" y="12591"/>
                    </a:lnTo>
                    <a:lnTo>
                      <a:pt x="54608" y="12591"/>
                    </a:lnTo>
                    <a:lnTo>
                      <a:pt x="54608" y="12124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2" name="Forma Livre: Forma 61">
                <a:extLst>
                  <a:ext uri="{FF2B5EF4-FFF2-40B4-BE49-F238E27FC236}">
                    <a16:creationId xmlns:a16="http://schemas.microsoft.com/office/drawing/2014/main" id="{907200FF-78D1-4CD5-425E-92470AFF3455}"/>
                  </a:ext>
                </a:extLst>
              </p:cNvPr>
              <p:cNvSpPr/>
              <p:nvPr/>
            </p:nvSpPr>
            <p:spPr>
              <a:xfrm>
                <a:off x="9947807" y="1180760"/>
                <a:ext cx="93512" cy="93653"/>
              </a:xfrm>
              <a:custGeom>
                <a:avLst/>
                <a:gdLst>
                  <a:gd name="connsiteX0" fmla="*/ 46402 w 93512"/>
                  <a:gd name="connsiteY0" fmla="*/ 93654 h 93653"/>
                  <a:gd name="connsiteX1" fmla="*/ 0 w 93512"/>
                  <a:gd name="connsiteY1" fmla="*/ 46968 h 93653"/>
                  <a:gd name="connsiteX2" fmla="*/ 46827 w 93512"/>
                  <a:gd name="connsiteY2" fmla="*/ 0 h 93653"/>
                  <a:gd name="connsiteX3" fmla="*/ 93512 w 93512"/>
                  <a:gd name="connsiteY3" fmla="*/ 46685 h 93653"/>
                  <a:gd name="connsiteX4" fmla="*/ 46544 w 93512"/>
                  <a:gd name="connsiteY4" fmla="*/ 93654 h 93653"/>
                  <a:gd name="connsiteX5" fmla="*/ 46402 w 93512"/>
                  <a:gd name="connsiteY5" fmla="*/ 11884 h 93653"/>
                  <a:gd name="connsiteX6" fmla="*/ 13581 w 93512"/>
                  <a:gd name="connsiteY6" fmla="*/ 46685 h 93653"/>
                  <a:gd name="connsiteX7" fmla="*/ 46685 w 93512"/>
                  <a:gd name="connsiteY7" fmla="*/ 81629 h 93653"/>
                  <a:gd name="connsiteX8" fmla="*/ 79648 w 93512"/>
                  <a:gd name="connsiteY8" fmla="*/ 46968 h 93653"/>
                  <a:gd name="connsiteX9" fmla="*/ 46402 w 93512"/>
                  <a:gd name="connsiteY9" fmla="*/ 11742 h 9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512" h="93653">
                    <a:moveTo>
                      <a:pt x="46402" y="93654"/>
                    </a:moveTo>
                    <a:cubicBezTo>
                      <a:pt x="19523" y="93654"/>
                      <a:pt x="0" y="72575"/>
                      <a:pt x="0" y="46968"/>
                    </a:cubicBezTo>
                    <a:cubicBezTo>
                      <a:pt x="0" y="21362"/>
                      <a:pt x="19806" y="0"/>
                      <a:pt x="46827" y="0"/>
                    </a:cubicBezTo>
                    <a:cubicBezTo>
                      <a:pt x="73848" y="0"/>
                      <a:pt x="93512" y="21079"/>
                      <a:pt x="93512" y="46685"/>
                    </a:cubicBezTo>
                    <a:cubicBezTo>
                      <a:pt x="93512" y="72292"/>
                      <a:pt x="73565" y="93654"/>
                      <a:pt x="46544" y="93654"/>
                    </a:cubicBezTo>
                    <a:close/>
                    <a:moveTo>
                      <a:pt x="46402" y="11884"/>
                    </a:moveTo>
                    <a:cubicBezTo>
                      <a:pt x="27021" y="11884"/>
                      <a:pt x="13581" y="27304"/>
                      <a:pt x="13581" y="46685"/>
                    </a:cubicBezTo>
                    <a:cubicBezTo>
                      <a:pt x="13581" y="66067"/>
                      <a:pt x="27728" y="81629"/>
                      <a:pt x="46685" y="81629"/>
                    </a:cubicBezTo>
                    <a:cubicBezTo>
                      <a:pt x="65642" y="81629"/>
                      <a:pt x="79648" y="66208"/>
                      <a:pt x="79648" y="46968"/>
                    </a:cubicBezTo>
                    <a:cubicBezTo>
                      <a:pt x="79648" y="27728"/>
                      <a:pt x="65218" y="11742"/>
                      <a:pt x="46402" y="11742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6" name="Forma Livre: Forma 65">
                <a:extLst>
                  <a:ext uri="{FF2B5EF4-FFF2-40B4-BE49-F238E27FC236}">
                    <a16:creationId xmlns:a16="http://schemas.microsoft.com/office/drawing/2014/main" id="{F5EE2338-F0A6-AD48-5D28-5581A8A20609}"/>
                  </a:ext>
                </a:extLst>
              </p:cNvPr>
              <p:cNvSpPr/>
              <p:nvPr/>
            </p:nvSpPr>
            <p:spPr>
              <a:xfrm>
                <a:off x="10059851" y="1145817"/>
                <a:ext cx="90541" cy="128455"/>
              </a:xfrm>
              <a:custGeom>
                <a:avLst/>
                <a:gdLst>
                  <a:gd name="connsiteX0" fmla="*/ 77243 w 90541"/>
                  <a:gd name="connsiteY0" fmla="*/ 126475 h 128455"/>
                  <a:gd name="connsiteX1" fmla="*/ 77243 w 90541"/>
                  <a:gd name="connsiteY1" fmla="*/ 108508 h 128455"/>
                  <a:gd name="connsiteX2" fmla="*/ 42866 w 90541"/>
                  <a:gd name="connsiteY2" fmla="*/ 128455 h 128455"/>
                  <a:gd name="connsiteX3" fmla="*/ 0 w 90541"/>
                  <a:gd name="connsiteY3" fmla="*/ 81770 h 128455"/>
                  <a:gd name="connsiteX4" fmla="*/ 42866 w 90541"/>
                  <a:gd name="connsiteY4" fmla="*/ 34943 h 128455"/>
                  <a:gd name="connsiteX5" fmla="*/ 77243 w 90541"/>
                  <a:gd name="connsiteY5" fmla="*/ 54042 h 128455"/>
                  <a:gd name="connsiteX6" fmla="*/ 77243 w 90541"/>
                  <a:gd name="connsiteY6" fmla="*/ 0 h 128455"/>
                  <a:gd name="connsiteX7" fmla="*/ 90541 w 90541"/>
                  <a:gd name="connsiteY7" fmla="*/ 0 h 128455"/>
                  <a:gd name="connsiteX8" fmla="*/ 90541 w 90541"/>
                  <a:gd name="connsiteY8" fmla="*/ 126475 h 128455"/>
                  <a:gd name="connsiteX9" fmla="*/ 77243 w 90541"/>
                  <a:gd name="connsiteY9" fmla="*/ 126475 h 128455"/>
                  <a:gd name="connsiteX10" fmla="*/ 45412 w 90541"/>
                  <a:gd name="connsiteY10" fmla="*/ 46968 h 128455"/>
                  <a:gd name="connsiteX11" fmla="*/ 13864 w 90541"/>
                  <a:gd name="connsiteY11" fmla="*/ 81629 h 128455"/>
                  <a:gd name="connsiteX12" fmla="*/ 45412 w 90541"/>
                  <a:gd name="connsiteY12" fmla="*/ 116430 h 128455"/>
                  <a:gd name="connsiteX13" fmla="*/ 77809 w 90541"/>
                  <a:gd name="connsiteY13" fmla="*/ 81629 h 128455"/>
                  <a:gd name="connsiteX14" fmla="*/ 45412 w 90541"/>
                  <a:gd name="connsiteY14" fmla="*/ 46968 h 128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541" h="128455">
                    <a:moveTo>
                      <a:pt x="77243" y="126475"/>
                    </a:moveTo>
                    <a:lnTo>
                      <a:pt x="77243" y="108508"/>
                    </a:lnTo>
                    <a:cubicBezTo>
                      <a:pt x="70028" y="119260"/>
                      <a:pt x="59418" y="128455"/>
                      <a:pt x="42866" y="128455"/>
                    </a:cubicBezTo>
                    <a:cubicBezTo>
                      <a:pt x="21362" y="128455"/>
                      <a:pt x="0" y="111479"/>
                      <a:pt x="0" y="81770"/>
                    </a:cubicBezTo>
                    <a:cubicBezTo>
                      <a:pt x="0" y="52061"/>
                      <a:pt x="21362" y="34943"/>
                      <a:pt x="42866" y="34943"/>
                    </a:cubicBezTo>
                    <a:cubicBezTo>
                      <a:pt x="59559" y="34943"/>
                      <a:pt x="70311" y="43997"/>
                      <a:pt x="77243" y="54042"/>
                    </a:cubicBezTo>
                    <a:lnTo>
                      <a:pt x="77243" y="0"/>
                    </a:lnTo>
                    <a:lnTo>
                      <a:pt x="90541" y="0"/>
                    </a:lnTo>
                    <a:lnTo>
                      <a:pt x="90541" y="126475"/>
                    </a:lnTo>
                    <a:lnTo>
                      <a:pt x="77243" y="126475"/>
                    </a:lnTo>
                    <a:close/>
                    <a:moveTo>
                      <a:pt x="45412" y="46968"/>
                    </a:moveTo>
                    <a:cubicBezTo>
                      <a:pt x="28153" y="46968"/>
                      <a:pt x="13864" y="59842"/>
                      <a:pt x="13864" y="81629"/>
                    </a:cubicBezTo>
                    <a:cubicBezTo>
                      <a:pt x="13864" y="103415"/>
                      <a:pt x="28436" y="116430"/>
                      <a:pt x="45412" y="116430"/>
                    </a:cubicBezTo>
                    <a:cubicBezTo>
                      <a:pt x="62389" y="116430"/>
                      <a:pt x="77809" y="102566"/>
                      <a:pt x="77809" y="81629"/>
                    </a:cubicBezTo>
                    <a:cubicBezTo>
                      <a:pt x="77809" y="60691"/>
                      <a:pt x="62106" y="46968"/>
                      <a:pt x="45412" y="46968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7" name="Forma Livre: Forma 66">
                <a:extLst>
                  <a:ext uri="{FF2B5EF4-FFF2-40B4-BE49-F238E27FC236}">
                    <a16:creationId xmlns:a16="http://schemas.microsoft.com/office/drawing/2014/main" id="{823B1273-0226-715B-1DD5-9E954F2F7BF9}"/>
                  </a:ext>
                </a:extLst>
              </p:cNvPr>
              <p:cNvSpPr/>
              <p:nvPr/>
            </p:nvSpPr>
            <p:spPr>
              <a:xfrm>
                <a:off x="10173594" y="1181468"/>
                <a:ext cx="78657" cy="92663"/>
              </a:xfrm>
              <a:custGeom>
                <a:avLst/>
                <a:gdLst>
                  <a:gd name="connsiteX0" fmla="*/ 11884 w 78657"/>
                  <a:gd name="connsiteY0" fmla="*/ 18391 h 92663"/>
                  <a:gd name="connsiteX1" fmla="*/ 7922 w 78657"/>
                  <a:gd name="connsiteY1" fmla="*/ 7498 h 92663"/>
                  <a:gd name="connsiteX2" fmla="*/ 40461 w 78657"/>
                  <a:gd name="connsiteY2" fmla="*/ 0 h 92663"/>
                  <a:gd name="connsiteX3" fmla="*/ 78658 w 78657"/>
                  <a:gd name="connsiteY3" fmla="*/ 36075 h 92663"/>
                  <a:gd name="connsiteX4" fmla="*/ 78658 w 78657"/>
                  <a:gd name="connsiteY4" fmla="*/ 90824 h 92663"/>
                  <a:gd name="connsiteX5" fmla="*/ 65784 w 78657"/>
                  <a:gd name="connsiteY5" fmla="*/ 90824 h 92663"/>
                  <a:gd name="connsiteX6" fmla="*/ 65784 w 78657"/>
                  <a:gd name="connsiteY6" fmla="*/ 77243 h 92663"/>
                  <a:gd name="connsiteX7" fmla="*/ 33387 w 78657"/>
                  <a:gd name="connsiteY7" fmla="*/ 92663 h 92663"/>
                  <a:gd name="connsiteX8" fmla="*/ 0 w 78657"/>
                  <a:gd name="connsiteY8" fmla="*/ 64652 h 92663"/>
                  <a:gd name="connsiteX9" fmla="*/ 38339 w 78657"/>
                  <a:gd name="connsiteY9" fmla="*/ 35509 h 92663"/>
                  <a:gd name="connsiteX10" fmla="*/ 65925 w 78657"/>
                  <a:gd name="connsiteY10" fmla="*/ 39329 h 92663"/>
                  <a:gd name="connsiteX11" fmla="*/ 65925 w 78657"/>
                  <a:gd name="connsiteY11" fmla="*/ 36217 h 92663"/>
                  <a:gd name="connsiteX12" fmla="*/ 39187 w 78657"/>
                  <a:gd name="connsiteY12" fmla="*/ 11742 h 92663"/>
                  <a:gd name="connsiteX13" fmla="*/ 12025 w 78657"/>
                  <a:gd name="connsiteY13" fmla="*/ 18391 h 92663"/>
                  <a:gd name="connsiteX14" fmla="*/ 13440 w 78657"/>
                  <a:gd name="connsiteY14" fmla="*/ 64086 h 92663"/>
                  <a:gd name="connsiteX15" fmla="*/ 35934 w 78657"/>
                  <a:gd name="connsiteY15" fmla="*/ 82053 h 92663"/>
                  <a:gd name="connsiteX16" fmla="*/ 65925 w 78657"/>
                  <a:gd name="connsiteY16" fmla="*/ 57862 h 92663"/>
                  <a:gd name="connsiteX17" fmla="*/ 65925 w 78657"/>
                  <a:gd name="connsiteY17" fmla="*/ 49232 h 92663"/>
                  <a:gd name="connsiteX18" fmla="*/ 39612 w 78657"/>
                  <a:gd name="connsiteY18" fmla="*/ 45412 h 92663"/>
                  <a:gd name="connsiteX19" fmla="*/ 13440 w 78657"/>
                  <a:gd name="connsiteY19" fmla="*/ 64086 h 9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657" h="92663">
                    <a:moveTo>
                      <a:pt x="11884" y="18391"/>
                    </a:moveTo>
                    <a:lnTo>
                      <a:pt x="7922" y="7498"/>
                    </a:lnTo>
                    <a:cubicBezTo>
                      <a:pt x="17825" y="2971"/>
                      <a:pt x="27445" y="0"/>
                      <a:pt x="40461" y="0"/>
                    </a:cubicBezTo>
                    <a:cubicBezTo>
                      <a:pt x="64935" y="0"/>
                      <a:pt x="78658" y="12449"/>
                      <a:pt x="78658" y="36075"/>
                    </a:cubicBezTo>
                    <a:lnTo>
                      <a:pt x="78658" y="90824"/>
                    </a:lnTo>
                    <a:lnTo>
                      <a:pt x="65784" y="90824"/>
                    </a:lnTo>
                    <a:lnTo>
                      <a:pt x="65784" y="77243"/>
                    </a:lnTo>
                    <a:cubicBezTo>
                      <a:pt x="59559" y="85448"/>
                      <a:pt x="49090" y="92663"/>
                      <a:pt x="33387" y="92663"/>
                    </a:cubicBezTo>
                    <a:cubicBezTo>
                      <a:pt x="16694" y="92663"/>
                      <a:pt x="0" y="83326"/>
                      <a:pt x="0" y="64652"/>
                    </a:cubicBezTo>
                    <a:cubicBezTo>
                      <a:pt x="0" y="45978"/>
                      <a:pt x="15562" y="35509"/>
                      <a:pt x="38339" y="35509"/>
                    </a:cubicBezTo>
                    <a:cubicBezTo>
                      <a:pt x="49798" y="35509"/>
                      <a:pt x="57862" y="37065"/>
                      <a:pt x="65925" y="39329"/>
                    </a:cubicBezTo>
                    <a:lnTo>
                      <a:pt x="65925" y="36217"/>
                    </a:lnTo>
                    <a:cubicBezTo>
                      <a:pt x="65925" y="20089"/>
                      <a:pt x="56022" y="11742"/>
                      <a:pt x="39187" y="11742"/>
                    </a:cubicBezTo>
                    <a:cubicBezTo>
                      <a:pt x="28577" y="11742"/>
                      <a:pt x="20230" y="14571"/>
                      <a:pt x="12025" y="18391"/>
                    </a:cubicBezTo>
                    <a:close/>
                    <a:moveTo>
                      <a:pt x="13440" y="64086"/>
                    </a:moveTo>
                    <a:cubicBezTo>
                      <a:pt x="13440" y="75545"/>
                      <a:pt x="23909" y="82053"/>
                      <a:pt x="35934" y="82053"/>
                    </a:cubicBezTo>
                    <a:cubicBezTo>
                      <a:pt x="52344" y="82053"/>
                      <a:pt x="65925" y="72009"/>
                      <a:pt x="65925" y="57862"/>
                    </a:cubicBezTo>
                    <a:lnTo>
                      <a:pt x="65925" y="49232"/>
                    </a:lnTo>
                    <a:cubicBezTo>
                      <a:pt x="59276" y="47393"/>
                      <a:pt x="50505" y="45412"/>
                      <a:pt x="39612" y="45412"/>
                    </a:cubicBezTo>
                    <a:cubicBezTo>
                      <a:pt x="22777" y="45412"/>
                      <a:pt x="13440" y="52627"/>
                      <a:pt x="13440" y="64086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8" name="Forma Livre: Forma 67">
                <a:extLst>
                  <a:ext uri="{FF2B5EF4-FFF2-40B4-BE49-F238E27FC236}">
                    <a16:creationId xmlns:a16="http://schemas.microsoft.com/office/drawing/2014/main" id="{500DA084-ED4F-E1B4-E922-9277916BB658}"/>
                  </a:ext>
                </a:extLst>
              </p:cNvPr>
              <p:cNvSpPr/>
              <p:nvPr/>
            </p:nvSpPr>
            <p:spPr>
              <a:xfrm>
                <a:off x="10273189" y="1181468"/>
                <a:ext cx="69037" cy="92804"/>
              </a:xfrm>
              <a:custGeom>
                <a:avLst/>
                <a:gdLst>
                  <a:gd name="connsiteX0" fmla="*/ 37065 w 69037"/>
                  <a:gd name="connsiteY0" fmla="*/ 92522 h 92804"/>
                  <a:gd name="connsiteX1" fmla="*/ 0 w 69037"/>
                  <a:gd name="connsiteY1" fmla="*/ 79365 h 92804"/>
                  <a:gd name="connsiteX2" fmla="*/ 6791 w 69037"/>
                  <a:gd name="connsiteY2" fmla="*/ 69887 h 92804"/>
                  <a:gd name="connsiteX3" fmla="*/ 37773 w 69037"/>
                  <a:gd name="connsiteY3" fmla="*/ 81346 h 92804"/>
                  <a:gd name="connsiteX4" fmla="*/ 56305 w 69037"/>
                  <a:gd name="connsiteY4" fmla="*/ 67199 h 92804"/>
                  <a:gd name="connsiteX5" fmla="*/ 56305 w 69037"/>
                  <a:gd name="connsiteY5" fmla="*/ 66916 h 92804"/>
                  <a:gd name="connsiteX6" fmla="*/ 33953 w 69037"/>
                  <a:gd name="connsiteY6" fmla="*/ 51212 h 92804"/>
                  <a:gd name="connsiteX7" fmla="*/ 4386 w 69037"/>
                  <a:gd name="connsiteY7" fmla="*/ 25889 h 92804"/>
                  <a:gd name="connsiteX8" fmla="*/ 4386 w 69037"/>
                  <a:gd name="connsiteY8" fmla="*/ 25606 h 92804"/>
                  <a:gd name="connsiteX9" fmla="*/ 34943 w 69037"/>
                  <a:gd name="connsiteY9" fmla="*/ 0 h 92804"/>
                  <a:gd name="connsiteX10" fmla="*/ 67199 w 69037"/>
                  <a:gd name="connsiteY10" fmla="*/ 9903 h 92804"/>
                  <a:gd name="connsiteX11" fmla="*/ 61115 w 69037"/>
                  <a:gd name="connsiteY11" fmla="*/ 19947 h 92804"/>
                  <a:gd name="connsiteX12" fmla="*/ 34660 w 69037"/>
                  <a:gd name="connsiteY12" fmla="*/ 11318 h 92804"/>
                  <a:gd name="connsiteX13" fmla="*/ 17259 w 69037"/>
                  <a:gd name="connsiteY13" fmla="*/ 24333 h 92804"/>
                  <a:gd name="connsiteX14" fmla="*/ 17259 w 69037"/>
                  <a:gd name="connsiteY14" fmla="*/ 24616 h 92804"/>
                  <a:gd name="connsiteX15" fmla="*/ 40319 w 69037"/>
                  <a:gd name="connsiteY15" fmla="*/ 40036 h 92804"/>
                  <a:gd name="connsiteX16" fmla="*/ 69038 w 69037"/>
                  <a:gd name="connsiteY16" fmla="*/ 65642 h 92804"/>
                  <a:gd name="connsiteX17" fmla="*/ 69038 w 69037"/>
                  <a:gd name="connsiteY17" fmla="*/ 65925 h 92804"/>
                  <a:gd name="connsiteX18" fmla="*/ 37207 w 69037"/>
                  <a:gd name="connsiteY18" fmla="*/ 92805 h 9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9037" h="92804">
                    <a:moveTo>
                      <a:pt x="37065" y="92522"/>
                    </a:moveTo>
                    <a:cubicBezTo>
                      <a:pt x="24192" y="92522"/>
                      <a:pt x="10044" y="87429"/>
                      <a:pt x="0" y="79365"/>
                    </a:cubicBezTo>
                    <a:lnTo>
                      <a:pt x="6791" y="69887"/>
                    </a:lnTo>
                    <a:cubicBezTo>
                      <a:pt x="16552" y="77102"/>
                      <a:pt x="27304" y="81346"/>
                      <a:pt x="37773" y="81346"/>
                    </a:cubicBezTo>
                    <a:cubicBezTo>
                      <a:pt x="48242" y="81346"/>
                      <a:pt x="56305" y="75828"/>
                      <a:pt x="56305" y="67199"/>
                    </a:cubicBezTo>
                    <a:lnTo>
                      <a:pt x="56305" y="66916"/>
                    </a:lnTo>
                    <a:cubicBezTo>
                      <a:pt x="56305" y="57862"/>
                      <a:pt x="45695" y="54466"/>
                      <a:pt x="33953" y="51212"/>
                    </a:cubicBezTo>
                    <a:cubicBezTo>
                      <a:pt x="19947" y="47251"/>
                      <a:pt x="4386" y="42441"/>
                      <a:pt x="4386" y="25889"/>
                    </a:cubicBezTo>
                    <a:lnTo>
                      <a:pt x="4386" y="25606"/>
                    </a:lnTo>
                    <a:cubicBezTo>
                      <a:pt x="4386" y="10186"/>
                      <a:pt x="17259" y="0"/>
                      <a:pt x="34943" y="0"/>
                    </a:cubicBezTo>
                    <a:cubicBezTo>
                      <a:pt x="45837" y="0"/>
                      <a:pt x="58003" y="3820"/>
                      <a:pt x="67199" y="9903"/>
                    </a:cubicBezTo>
                    <a:lnTo>
                      <a:pt x="61115" y="19947"/>
                    </a:lnTo>
                    <a:cubicBezTo>
                      <a:pt x="52769" y="14571"/>
                      <a:pt x="43290" y="11318"/>
                      <a:pt x="34660" y="11318"/>
                    </a:cubicBezTo>
                    <a:cubicBezTo>
                      <a:pt x="24050" y="11318"/>
                      <a:pt x="17259" y="16835"/>
                      <a:pt x="17259" y="24333"/>
                    </a:cubicBezTo>
                    <a:lnTo>
                      <a:pt x="17259" y="24616"/>
                    </a:lnTo>
                    <a:cubicBezTo>
                      <a:pt x="17259" y="33104"/>
                      <a:pt x="28294" y="36358"/>
                      <a:pt x="40319" y="40036"/>
                    </a:cubicBezTo>
                    <a:cubicBezTo>
                      <a:pt x="54183" y="44139"/>
                      <a:pt x="69038" y="49515"/>
                      <a:pt x="69038" y="65642"/>
                    </a:cubicBezTo>
                    <a:lnTo>
                      <a:pt x="69038" y="65925"/>
                    </a:lnTo>
                    <a:cubicBezTo>
                      <a:pt x="69038" y="82902"/>
                      <a:pt x="55032" y="92805"/>
                      <a:pt x="37207" y="9280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9" name="Forma Livre: Forma 68">
                <a:extLst>
                  <a:ext uri="{FF2B5EF4-FFF2-40B4-BE49-F238E27FC236}">
                    <a16:creationId xmlns:a16="http://schemas.microsoft.com/office/drawing/2014/main" id="{92CE5D26-0404-8FA6-6E74-D8D593C47B27}"/>
                  </a:ext>
                </a:extLst>
              </p:cNvPr>
              <p:cNvSpPr/>
              <p:nvPr/>
            </p:nvSpPr>
            <p:spPr>
              <a:xfrm>
                <a:off x="10412114" y="1181468"/>
                <a:ext cx="78657" cy="92663"/>
              </a:xfrm>
              <a:custGeom>
                <a:avLst/>
                <a:gdLst>
                  <a:gd name="connsiteX0" fmla="*/ 12025 w 78657"/>
                  <a:gd name="connsiteY0" fmla="*/ 18391 h 92663"/>
                  <a:gd name="connsiteX1" fmla="*/ 8064 w 78657"/>
                  <a:gd name="connsiteY1" fmla="*/ 7498 h 92663"/>
                  <a:gd name="connsiteX2" fmla="*/ 40602 w 78657"/>
                  <a:gd name="connsiteY2" fmla="*/ 0 h 92663"/>
                  <a:gd name="connsiteX3" fmla="*/ 78658 w 78657"/>
                  <a:gd name="connsiteY3" fmla="*/ 36075 h 92663"/>
                  <a:gd name="connsiteX4" fmla="*/ 78658 w 78657"/>
                  <a:gd name="connsiteY4" fmla="*/ 90824 h 92663"/>
                  <a:gd name="connsiteX5" fmla="*/ 65784 w 78657"/>
                  <a:gd name="connsiteY5" fmla="*/ 90824 h 92663"/>
                  <a:gd name="connsiteX6" fmla="*/ 65784 w 78657"/>
                  <a:gd name="connsiteY6" fmla="*/ 77243 h 92663"/>
                  <a:gd name="connsiteX7" fmla="*/ 33387 w 78657"/>
                  <a:gd name="connsiteY7" fmla="*/ 92663 h 92663"/>
                  <a:gd name="connsiteX8" fmla="*/ 0 w 78657"/>
                  <a:gd name="connsiteY8" fmla="*/ 64652 h 92663"/>
                  <a:gd name="connsiteX9" fmla="*/ 38339 w 78657"/>
                  <a:gd name="connsiteY9" fmla="*/ 35509 h 92663"/>
                  <a:gd name="connsiteX10" fmla="*/ 65925 w 78657"/>
                  <a:gd name="connsiteY10" fmla="*/ 39329 h 92663"/>
                  <a:gd name="connsiteX11" fmla="*/ 65925 w 78657"/>
                  <a:gd name="connsiteY11" fmla="*/ 36217 h 92663"/>
                  <a:gd name="connsiteX12" fmla="*/ 39187 w 78657"/>
                  <a:gd name="connsiteY12" fmla="*/ 11742 h 92663"/>
                  <a:gd name="connsiteX13" fmla="*/ 12025 w 78657"/>
                  <a:gd name="connsiteY13" fmla="*/ 18391 h 92663"/>
                  <a:gd name="connsiteX14" fmla="*/ 13581 w 78657"/>
                  <a:gd name="connsiteY14" fmla="*/ 64086 h 92663"/>
                  <a:gd name="connsiteX15" fmla="*/ 36075 w 78657"/>
                  <a:gd name="connsiteY15" fmla="*/ 82053 h 92663"/>
                  <a:gd name="connsiteX16" fmla="*/ 66067 w 78657"/>
                  <a:gd name="connsiteY16" fmla="*/ 57862 h 92663"/>
                  <a:gd name="connsiteX17" fmla="*/ 66067 w 78657"/>
                  <a:gd name="connsiteY17" fmla="*/ 49232 h 92663"/>
                  <a:gd name="connsiteX18" fmla="*/ 39753 w 78657"/>
                  <a:gd name="connsiteY18" fmla="*/ 45412 h 92663"/>
                  <a:gd name="connsiteX19" fmla="*/ 13581 w 78657"/>
                  <a:gd name="connsiteY19" fmla="*/ 64086 h 9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657" h="92663">
                    <a:moveTo>
                      <a:pt x="12025" y="18391"/>
                    </a:moveTo>
                    <a:lnTo>
                      <a:pt x="8064" y="7498"/>
                    </a:lnTo>
                    <a:cubicBezTo>
                      <a:pt x="17967" y="2971"/>
                      <a:pt x="27587" y="0"/>
                      <a:pt x="40602" y="0"/>
                    </a:cubicBezTo>
                    <a:cubicBezTo>
                      <a:pt x="65077" y="0"/>
                      <a:pt x="78658" y="12449"/>
                      <a:pt x="78658" y="36075"/>
                    </a:cubicBezTo>
                    <a:lnTo>
                      <a:pt x="78658" y="90824"/>
                    </a:lnTo>
                    <a:lnTo>
                      <a:pt x="65784" y="90824"/>
                    </a:lnTo>
                    <a:lnTo>
                      <a:pt x="65784" y="77243"/>
                    </a:lnTo>
                    <a:cubicBezTo>
                      <a:pt x="59559" y="85448"/>
                      <a:pt x="49090" y="92663"/>
                      <a:pt x="33387" y="92663"/>
                    </a:cubicBezTo>
                    <a:cubicBezTo>
                      <a:pt x="16694" y="92663"/>
                      <a:pt x="0" y="83326"/>
                      <a:pt x="0" y="64652"/>
                    </a:cubicBezTo>
                    <a:cubicBezTo>
                      <a:pt x="0" y="45978"/>
                      <a:pt x="15562" y="35509"/>
                      <a:pt x="38339" y="35509"/>
                    </a:cubicBezTo>
                    <a:cubicBezTo>
                      <a:pt x="49798" y="35509"/>
                      <a:pt x="57862" y="37065"/>
                      <a:pt x="65925" y="39329"/>
                    </a:cubicBezTo>
                    <a:lnTo>
                      <a:pt x="65925" y="36217"/>
                    </a:lnTo>
                    <a:cubicBezTo>
                      <a:pt x="65925" y="20089"/>
                      <a:pt x="56022" y="11742"/>
                      <a:pt x="39187" y="11742"/>
                    </a:cubicBezTo>
                    <a:cubicBezTo>
                      <a:pt x="28577" y="11742"/>
                      <a:pt x="20230" y="14571"/>
                      <a:pt x="12025" y="18391"/>
                    </a:cubicBezTo>
                    <a:close/>
                    <a:moveTo>
                      <a:pt x="13581" y="64086"/>
                    </a:moveTo>
                    <a:cubicBezTo>
                      <a:pt x="13581" y="75545"/>
                      <a:pt x="24050" y="82053"/>
                      <a:pt x="36075" y="82053"/>
                    </a:cubicBezTo>
                    <a:cubicBezTo>
                      <a:pt x="52486" y="82053"/>
                      <a:pt x="66067" y="72009"/>
                      <a:pt x="66067" y="57862"/>
                    </a:cubicBezTo>
                    <a:lnTo>
                      <a:pt x="66067" y="49232"/>
                    </a:lnTo>
                    <a:cubicBezTo>
                      <a:pt x="59418" y="47393"/>
                      <a:pt x="50647" y="45412"/>
                      <a:pt x="39753" y="45412"/>
                    </a:cubicBezTo>
                    <a:cubicBezTo>
                      <a:pt x="22918" y="45412"/>
                      <a:pt x="13581" y="52627"/>
                      <a:pt x="13581" y="64086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0" name="Forma Livre: Forma 69">
                <a:extLst>
                  <a:ext uri="{FF2B5EF4-FFF2-40B4-BE49-F238E27FC236}">
                    <a16:creationId xmlns:a16="http://schemas.microsoft.com/office/drawing/2014/main" id="{6691E54B-7D4A-6A89-0E5C-5D4E65CB41DF}"/>
                  </a:ext>
                </a:extLst>
              </p:cNvPr>
              <p:cNvSpPr/>
              <p:nvPr/>
            </p:nvSpPr>
            <p:spPr>
              <a:xfrm>
                <a:off x="10511851" y="1181468"/>
                <a:ext cx="69179" cy="92804"/>
              </a:xfrm>
              <a:custGeom>
                <a:avLst/>
                <a:gdLst>
                  <a:gd name="connsiteX0" fmla="*/ 37065 w 69179"/>
                  <a:gd name="connsiteY0" fmla="*/ 92522 h 92804"/>
                  <a:gd name="connsiteX1" fmla="*/ 0 w 69179"/>
                  <a:gd name="connsiteY1" fmla="*/ 79365 h 92804"/>
                  <a:gd name="connsiteX2" fmla="*/ 6791 w 69179"/>
                  <a:gd name="connsiteY2" fmla="*/ 69887 h 92804"/>
                  <a:gd name="connsiteX3" fmla="*/ 37773 w 69179"/>
                  <a:gd name="connsiteY3" fmla="*/ 81346 h 92804"/>
                  <a:gd name="connsiteX4" fmla="*/ 56305 w 69179"/>
                  <a:gd name="connsiteY4" fmla="*/ 67199 h 92804"/>
                  <a:gd name="connsiteX5" fmla="*/ 56305 w 69179"/>
                  <a:gd name="connsiteY5" fmla="*/ 66916 h 92804"/>
                  <a:gd name="connsiteX6" fmla="*/ 33953 w 69179"/>
                  <a:gd name="connsiteY6" fmla="*/ 51212 h 92804"/>
                  <a:gd name="connsiteX7" fmla="*/ 4386 w 69179"/>
                  <a:gd name="connsiteY7" fmla="*/ 25889 h 92804"/>
                  <a:gd name="connsiteX8" fmla="*/ 4386 w 69179"/>
                  <a:gd name="connsiteY8" fmla="*/ 25606 h 92804"/>
                  <a:gd name="connsiteX9" fmla="*/ 34943 w 69179"/>
                  <a:gd name="connsiteY9" fmla="*/ 0 h 92804"/>
                  <a:gd name="connsiteX10" fmla="*/ 67199 w 69179"/>
                  <a:gd name="connsiteY10" fmla="*/ 9903 h 92804"/>
                  <a:gd name="connsiteX11" fmla="*/ 61115 w 69179"/>
                  <a:gd name="connsiteY11" fmla="*/ 19947 h 92804"/>
                  <a:gd name="connsiteX12" fmla="*/ 34660 w 69179"/>
                  <a:gd name="connsiteY12" fmla="*/ 11318 h 92804"/>
                  <a:gd name="connsiteX13" fmla="*/ 17401 w 69179"/>
                  <a:gd name="connsiteY13" fmla="*/ 24333 h 92804"/>
                  <a:gd name="connsiteX14" fmla="*/ 17401 w 69179"/>
                  <a:gd name="connsiteY14" fmla="*/ 24616 h 92804"/>
                  <a:gd name="connsiteX15" fmla="*/ 40461 w 69179"/>
                  <a:gd name="connsiteY15" fmla="*/ 40036 h 92804"/>
                  <a:gd name="connsiteX16" fmla="*/ 69179 w 69179"/>
                  <a:gd name="connsiteY16" fmla="*/ 65642 h 92804"/>
                  <a:gd name="connsiteX17" fmla="*/ 69179 w 69179"/>
                  <a:gd name="connsiteY17" fmla="*/ 65925 h 92804"/>
                  <a:gd name="connsiteX18" fmla="*/ 37348 w 69179"/>
                  <a:gd name="connsiteY18" fmla="*/ 92805 h 9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9179" h="92804">
                    <a:moveTo>
                      <a:pt x="37065" y="92522"/>
                    </a:moveTo>
                    <a:cubicBezTo>
                      <a:pt x="24191" y="92522"/>
                      <a:pt x="10044" y="87429"/>
                      <a:pt x="0" y="79365"/>
                    </a:cubicBezTo>
                    <a:lnTo>
                      <a:pt x="6791" y="69887"/>
                    </a:lnTo>
                    <a:cubicBezTo>
                      <a:pt x="16552" y="77102"/>
                      <a:pt x="27304" y="81346"/>
                      <a:pt x="37773" y="81346"/>
                    </a:cubicBezTo>
                    <a:cubicBezTo>
                      <a:pt x="48242" y="81346"/>
                      <a:pt x="56305" y="75828"/>
                      <a:pt x="56305" y="67199"/>
                    </a:cubicBezTo>
                    <a:lnTo>
                      <a:pt x="56305" y="66916"/>
                    </a:lnTo>
                    <a:cubicBezTo>
                      <a:pt x="56305" y="57862"/>
                      <a:pt x="45695" y="54466"/>
                      <a:pt x="33953" y="51212"/>
                    </a:cubicBezTo>
                    <a:cubicBezTo>
                      <a:pt x="19947" y="47251"/>
                      <a:pt x="4386" y="42441"/>
                      <a:pt x="4386" y="25889"/>
                    </a:cubicBezTo>
                    <a:lnTo>
                      <a:pt x="4386" y="25606"/>
                    </a:lnTo>
                    <a:cubicBezTo>
                      <a:pt x="4386" y="10186"/>
                      <a:pt x="17259" y="0"/>
                      <a:pt x="34943" y="0"/>
                    </a:cubicBezTo>
                    <a:cubicBezTo>
                      <a:pt x="45837" y="0"/>
                      <a:pt x="58003" y="3820"/>
                      <a:pt x="67199" y="9903"/>
                    </a:cubicBezTo>
                    <a:lnTo>
                      <a:pt x="61115" y="19947"/>
                    </a:lnTo>
                    <a:cubicBezTo>
                      <a:pt x="52769" y="14571"/>
                      <a:pt x="43290" y="11318"/>
                      <a:pt x="34660" y="11318"/>
                    </a:cubicBezTo>
                    <a:cubicBezTo>
                      <a:pt x="24050" y="11318"/>
                      <a:pt x="17401" y="16835"/>
                      <a:pt x="17401" y="24333"/>
                    </a:cubicBezTo>
                    <a:lnTo>
                      <a:pt x="17401" y="24616"/>
                    </a:lnTo>
                    <a:cubicBezTo>
                      <a:pt x="17401" y="33104"/>
                      <a:pt x="28436" y="36358"/>
                      <a:pt x="40461" y="40036"/>
                    </a:cubicBezTo>
                    <a:cubicBezTo>
                      <a:pt x="54325" y="44139"/>
                      <a:pt x="69179" y="49515"/>
                      <a:pt x="69179" y="65642"/>
                    </a:cubicBezTo>
                    <a:lnTo>
                      <a:pt x="69179" y="65925"/>
                    </a:lnTo>
                    <a:cubicBezTo>
                      <a:pt x="69179" y="82902"/>
                      <a:pt x="55174" y="92805"/>
                      <a:pt x="37348" y="9280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1" name="Forma Livre: Forma 70">
                <a:extLst>
                  <a:ext uri="{FF2B5EF4-FFF2-40B4-BE49-F238E27FC236}">
                    <a16:creationId xmlns:a16="http://schemas.microsoft.com/office/drawing/2014/main" id="{A14CF2AC-C69A-0FBC-ABE8-8662AE26F1AA}"/>
                  </a:ext>
                </a:extLst>
              </p:cNvPr>
              <p:cNvSpPr/>
              <p:nvPr/>
            </p:nvSpPr>
            <p:spPr>
              <a:xfrm>
                <a:off x="10650351" y="1145110"/>
                <a:ext cx="54041" cy="127182"/>
              </a:xfrm>
              <a:custGeom>
                <a:avLst/>
                <a:gdLst>
                  <a:gd name="connsiteX0" fmla="*/ 53900 w 54041"/>
                  <a:gd name="connsiteY0" fmla="*/ 37914 h 127182"/>
                  <a:gd name="connsiteX1" fmla="*/ 53900 w 54041"/>
                  <a:gd name="connsiteY1" fmla="*/ 49373 h 127182"/>
                  <a:gd name="connsiteX2" fmla="*/ 25606 w 54041"/>
                  <a:gd name="connsiteY2" fmla="*/ 49373 h 127182"/>
                  <a:gd name="connsiteX3" fmla="*/ 25606 w 54041"/>
                  <a:gd name="connsiteY3" fmla="*/ 127182 h 127182"/>
                  <a:gd name="connsiteX4" fmla="*/ 12308 w 54041"/>
                  <a:gd name="connsiteY4" fmla="*/ 127182 h 127182"/>
                  <a:gd name="connsiteX5" fmla="*/ 12308 w 54041"/>
                  <a:gd name="connsiteY5" fmla="*/ 49373 h 127182"/>
                  <a:gd name="connsiteX6" fmla="*/ 0 w 54041"/>
                  <a:gd name="connsiteY6" fmla="*/ 49373 h 127182"/>
                  <a:gd name="connsiteX7" fmla="*/ 0 w 54041"/>
                  <a:gd name="connsiteY7" fmla="*/ 37773 h 127182"/>
                  <a:gd name="connsiteX8" fmla="*/ 12308 w 54041"/>
                  <a:gd name="connsiteY8" fmla="*/ 37773 h 127182"/>
                  <a:gd name="connsiteX9" fmla="*/ 12308 w 54041"/>
                  <a:gd name="connsiteY9" fmla="*/ 29992 h 127182"/>
                  <a:gd name="connsiteX10" fmla="*/ 39329 w 54041"/>
                  <a:gd name="connsiteY10" fmla="*/ 0 h 127182"/>
                  <a:gd name="connsiteX11" fmla="*/ 54042 w 54041"/>
                  <a:gd name="connsiteY11" fmla="*/ 2264 h 127182"/>
                  <a:gd name="connsiteX12" fmla="*/ 54042 w 54041"/>
                  <a:gd name="connsiteY12" fmla="*/ 13864 h 127182"/>
                  <a:gd name="connsiteX13" fmla="*/ 41027 w 54041"/>
                  <a:gd name="connsiteY13" fmla="*/ 11601 h 127182"/>
                  <a:gd name="connsiteX14" fmla="*/ 25465 w 54041"/>
                  <a:gd name="connsiteY14" fmla="*/ 30699 h 127182"/>
                  <a:gd name="connsiteX15" fmla="*/ 25465 w 54041"/>
                  <a:gd name="connsiteY15" fmla="*/ 37914 h 127182"/>
                  <a:gd name="connsiteX16" fmla="*/ 53900 w 54041"/>
                  <a:gd name="connsiteY16" fmla="*/ 37914 h 12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4041" h="127182">
                    <a:moveTo>
                      <a:pt x="53900" y="37914"/>
                    </a:moveTo>
                    <a:lnTo>
                      <a:pt x="53900" y="49373"/>
                    </a:lnTo>
                    <a:lnTo>
                      <a:pt x="25606" y="49373"/>
                    </a:lnTo>
                    <a:lnTo>
                      <a:pt x="25606" y="127182"/>
                    </a:lnTo>
                    <a:lnTo>
                      <a:pt x="12308" y="127182"/>
                    </a:lnTo>
                    <a:lnTo>
                      <a:pt x="12308" y="49373"/>
                    </a:lnTo>
                    <a:lnTo>
                      <a:pt x="0" y="49373"/>
                    </a:lnTo>
                    <a:lnTo>
                      <a:pt x="0" y="37773"/>
                    </a:lnTo>
                    <a:lnTo>
                      <a:pt x="12308" y="37773"/>
                    </a:lnTo>
                    <a:lnTo>
                      <a:pt x="12308" y="29992"/>
                    </a:lnTo>
                    <a:cubicBezTo>
                      <a:pt x="12308" y="10469"/>
                      <a:pt x="22211" y="0"/>
                      <a:pt x="39329" y="0"/>
                    </a:cubicBezTo>
                    <a:cubicBezTo>
                      <a:pt x="45554" y="0"/>
                      <a:pt x="49798" y="707"/>
                      <a:pt x="54042" y="2264"/>
                    </a:cubicBezTo>
                    <a:lnTo>
                      <a:pt x="54042" y="13864"/>
                    </a:lnTo>
                    <a:cubicBezTo>
                      <a:pt x="49232" y="12449"/>
                      <a:pt x="45554" y="11601"/>
                      <a:pt x="41027" y="11601"/>
                    </a:cubicBezTo>
                    <a:cubicBezTo>
                      <a:pt x="30558" y="11601"/>
                      <a:pt x="25465" y="17825"/>
                      <a:pt x="25465" y="30699"/>
                    </a:cubicBezTo>
                    <a:lnTo>
                      <a:pt x="25465" y="37914"/>
                    </a:lnTo>
                    <a:lnTo>
                      <a:pt x="53900" y="37914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2" name="Forma Livre: Forma 71">
                <a:extLst>
                  <a:ext uri="{FF2B5EF4-FFF2-40B4-BE49-F238E27FC236}">
                    <a16:creationId xmlns:a16="http://schemas.microsoft.com/office/drawing/2014/main" id="{ED9965EC-45AA-A1D4-BAA3-AF1FFB69EB17}"/>
                  </a:ext>
                </a:extLst>
              </p:cNvPr>
              <p:cNvSpPr/>
              <p:nvPr/>
            </p:nvSpPr>
            <p:spPr>
              <a:xfrm>
                <a:off x="10714013" y="1180760"/>
                <a:ext cx="93512" cy="93653"/>
              </a:xfrm>
              <a:custGeom>
                <a:avLst/>
                <a:gdLst>
                  <a:gd name="connsiteX0" fmla="*/ 46402 w 93512"/>
                  <a:gd name="connsiteY0" fmla="*/ 93654 h 93653"/>
                  <a:gd name="connsiteX1" fmla="*/ 0 w 93512"/>
                  <a:gd name="connsiteY1" fmla="*/ 46968 h 93653"/>
                  <a:gd name="connsiteX2" fmla="*/ 46827 w 93512"/>
                  <a:gd name="connsiteY2" fmla="*/ 0 h 93653"/>
                  <a:gd name="connsiteX3" fmla="*/ 93512 w 93512"/>
                  <a:gd name="connsiteY3" fmla="*/ 46685 h 93653"/>
                  <a:gd name="connsiteX4" fmla="*/ 46544 w 93512"/>
                  <a:gd name="connsiteY4" fmla="*/ 93654 h 93653"/>
                  <a:gd name="connsiteX5" fmla="*/ 46402 w 93512"/>
                  <a:gd name="connsiteY5" fmla="*/ 11884 h 93653"/>
                  <a:gd name="connsiteX6" fmla="*/ 13723 w 93512"/>
                  <a:gd name="connsiteY6" fmla="*/ 46685 h 93653"/>
                  <a:gd name="connsiteX7" fmla="*/ 46827 w 93512"/>
                  <a:gd name="connsiteY7" fmla="*/ 81629 h 93653"/>
                  <a:gd name="connsiteX8" fmla="*/ 79790 w 93512"/>
                  <a:gd name="connsiteY8" fmla="*/ 46968 h 93653"/>
                  <a:gd name="connsiteX9" fmla="*/ 46544 w 93512"/>
                  <a:gd name="connsiteY9" fmla="*/ 11742 h 9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512" h="93653">
                    <a:moveTo>
                      <a:pt x="46402" y="93654"/>
                    </a:moveTo>
                    <a:cubicBezTo>
                      <a:pt x="19523" y="93654"/>
                      <a:pt x="0" y="72575"/>
                      <a:pt x="0" y="46968"/>
                    </a:cubicBezTo>
                    <a:cubicBezTo>
                      <a:pt x="0" y="21362"/>
                      <a:pt x="19806" y="0"/>
                      <a:pt x="46827" y="0"/>
                    </a:cubicBezTo>
                    <a:cubicBezTo>
                      <a:pt x="73848" y="0"/>
                      <a:pt x="93512" y="21079"/>
                      <a:pt x="93512" y="46685"/>
                    </a:cubicBezTo>
                    <a:cubicBezTo>
                      <a:pt x="93512" y="72292"/>
                      <a:pt x="73565" y="93654"/>
                      <a:pt x="46544" y="93654"/>
                    </a:cubicBezTo>
                    <a:close/>
                    <a:moveTo>
                      <a:pt x="46402" y="11884"/>
                    </a:moveTo>
                    <a:cubicBezTo>
                      <a:pt x="27021" y="11884"/>
                      <a:pt x="13723" y="27304"/>
                      <a:pt x="13723" y="46685"/>
                    </a:cubicBezTo>
                    <a:cubicBezTo>
                      <a:pt x="13723" y="66067"/>
                      <a:pt x="27870" y="81629"/>
                      <a:pt x="46827" y="81629"/>
                    </a:cubicBezTo>
                    <a:cubicBezTo>
                      <a:pt x="65784" y="81629"/>
                      <a:pt x="79790" y="66208"/>
                      <a:pt x="79790" y="46968"/>
                    </a:cubicBezTo>
                    <a:cubicBezTo>
                      <a:pt x="79790" y="27728"/>
                      <a:pt x="65360" y="11742"/>
                      <a:pt x="46544" y="11742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3" name="Forma Livre: Forma 72">
                <a:extLst>
                  <a:ext uri="{FF2B5EF4-FFF2-40B4-BE49-F238E27FC236}">
                    <a16:creationId xmlns:a16="http://schemas.microsoft.com/office/drawing/2014/main" id="{979A09DF-FEA1-0CBA-219C-64B5955C97A8}"/>
                  </a:ext>
                </a:extLst>
              </p:cNvPr>
              <p:cNvSpPr/>
              <p:nvPr/>
            </p:nvSpPr>
            <p:spPr>
              <a:xfrm>
                <a:off x="10831433" y="1181152"/>
                <a:ext cx="49797" cy="91140"/>
              </a:xfrm>
              <a:custGeom>
                <a:avLst/>
                <a:gdLst>
                  <a:gd name="connsiteX0" fmla="*/ 13298 w 49797"/>
                  <a:gd name="connsiteY0" fmla="*/ 91140 h 91140"/>
                  <a:gd name="connsiteX1" fmla="*/ 0 w 49797"/>
                  <a:gd name="connsiteY1" fmla="*/ 91140 h 91140"/>
                  <a:gd name="connsiteX2" fmla="*/ 0 w 49797"/>
                  <a:gd name="connsiteY2" fmla="*/ 1589 h 91140"/>
                  <a:gd name="connsiteX3" fmla="*/ 13298 w 49797"/>
                  <a:gd name="connsiteY3" fmla="*/ 1589 h 91140"/>
                  <a:gd name="connsiteX4" fmla="*/ 13298 w 49797"/>
                  <a:gd name="connsiteY4" fmla="*/ 24932 h 91140"/>
                  <a:gd name="connsiteX5" fmla="*/ 49798 w 49797"/>
                  <a:gd name="connsiteY5" fmla="*/ 33 h 91140"/>
                  <a:gd name="connsiteX6" fmla="*/ 49798 w 49797"/>
                  <a:gd name="connsiteY6" fmla="*/ 14463 h 91140"/>
                  <a:gd name="connsiteX7" fmla="*/ 48807 w 49797"/>
                  <a:gd name="connsiteY7" fmla="*/ 14463 h 91140"/>
                  <a:gd name="connsiteX8" fmla="*/ 13298 w 49797"/>
                  <a:gd name="connsiteY8" fmla="*/ 55490 h 91140"/>
                  <a:gd name="connsiteX9" fmla="*/ 13298 w 49797"/>
                  <a:gd name="connsiteY9" fmla="*/ 91140 h 9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797" h="91140">
                    <a:moveTo>
                      <a:pt x="13298" y="91140"/>
                    </a:moveTo>
                    <a:lnTo>
                      <a:pt x="0" y="91140"/>
                    </a:lnTo>
                    <a:lnTo>
                      <a:pt x="0" y="1589"/>
                    </a:lnTo>
                    <a:lnTo>
                      <a:pt x="13298" y="1589"/>
                    </a:lnTo>
                    <a:lnTo>
                      <a:pt x="13298" y="24932"/>
                    </a:lnTo>
                    <a:cubicBezTo>
                      <a:pt x="19947" y="10077"/>
                      <a:pt x="32821" y="-674"/>
                      <a:pt x="49798" y="33"/>
                    </a:cubicBezTo>
                    <a:lnTo>
                      <a:pt x="49798" y="14463"/>
                    </a:lnTo>
                    <a:lnTo>
                      <a:pt x="48807" y="14463"/>
                    </a:lnTo>
                    <a:cubicBezTo>
                      <a:pt x="29284" y="14463"/>
                      <a:pt x="13298" y="28469"/>
                      <a:pt x="13298" y="55490"/>
                    </a:cubicBezTo>
                    <a:lnTo>
                      <a:pt x="13298" y="9114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4" name="Forma Livre: Forma 73">
                <a:extLst>
                  <a:ext uri="{FF2B5EF4-FFF2-40B4-BE49-F238E27FC236}">
                    <a16:creationId xmlns:a16="http://schemas.microsoft.com/office/drawing/2014/main" id="{CFD093D1-B373-752A-4D33-7C1900A0A864}"/>
                  </a:ext>
                </a:extLst>
              </p:cNvPr>
              <p:cNvSpPr/>
              <p:nvPr/>
            </p:nvSpPr>
            <p:spPr>
              <a:xfrm>
                <a:off x="10901744" y="1180760"/>
                <a:ext cx="135670" cy="91531"/>
              </a:xfrm>
              <a:custGeom>
                <a:avLst/>
                <a:gdLst>
                  <a:gd name="connsiteX0" fmla="*/ 102425 w 135670"/>
                  <a:gd name="connsiteY0" fmla="*/ 0 h 91531"/>
                  <a:gd name="connsiteX1" fmla="*/ 135670 w 135670"/>
                  <a:gd name="connsiteY1" fmla="*/ 36075 h 91531"/>
                  <a:gd name="connsiteX2" fmla="*/ 135670 w 135670"/>
                  <a:gd name="connsiteY2" fmla="*/ 91532 h 91531"/>
                  <a:gd name="connsiteX3" fmla="*/ 122372 w 135670"/>
                  <a:gd name="connsiteY3" fmla="*/ 91532 h 91531"/>
                  <a:gd name="connsiteX4" fmla="*/ 122372 w 135670"/>
                  <a:gd name="connsiteY4" fmla="*/ 39187 h 91531"/>
                  <a:gd name="connsiteX5" fmla="*/ 99171 w 135670"/>
                  <a:gd name="connsiteY5" fmla="*/ 12166 h 91531"/>
                  <a:gd name="connsiteX6" fmla="*/ 74414 w 135670"/>
                  <a:gd name="connsiteY6" fmla="*/ 39895 h 91531"/>
                  <a:gd name="connsiteX7" fmla="*/ 74414 w 135670"/>
                  <a:gd name="connsiteY7" fmla="*/ 91532 h 91531"/>
                  <a:gd name="connsiteX8" fmla="*/ 61257 w 135670"/>
                  <a:gd name="connsiteY8" fmla="*/ 91532 h 91531"/>
                  <a:gd name="connsiteX9" fmla="*/ 61257 w 135670"/>
                  <a:gd name="connsiteY9" fmla="*/ 38904 h 91531"/>
                  <a:gd name="connsiteX10" fmla="*/ 38197 w 135670"/>
                  <a:gd name="connsiteY10" fmla="*/ 12166 h 91531"/>
                  <a:gd name="connsiteX11" fmla="*/ 13298 w 135670"/>
                  <a:gd name="connsiteY11" fmla="*/ 40461 h 91531"/>
                  <a:gd name="connsiteX12" fmla="*/ 13298 w 135670"/>
                  <a:gd name="connsiteY12" fmla="*/ 91532 h 91531"/>
                  <a:gd name="connsiteX13" fmla="*/ 0 w 135670"/>
                  <a:gd name="connsiteY13" fmla="*/ 91532 h 91531"/>
                  <a:gd name="connsiteX14" fmla="*/ 0 w 135670"/>
                  <a:gd name="connsiteY14" fmla="*/ 1981 h 91531"/>
                  <a:gd name="connsiteX15" fmla="*/ 13298 w 135670"/>
                  <a:gd name="connsiteY15" fmla="*/ 1981 h 91531"/>
                  <a:gd name="connsiteX16" fmla="*/ 13298 w 135670"/>
                  <a:gd name="connsiteY16" fmla="*/ 17118 h 91531"/>
                  <a:gd name="connsiteX17" fmla="*/ 42300 w 135670"/>
                  <a:gd name="connsiteY17" fmla="*/ 141 h 91531"/>
                  <a:gd name="connsiteX18" fmla="*/ 71018 w 135670"/>
                  <a:gd name="connsiteY18" fmla="*/ 17967 h 91531"/>
                  <a:gd name="connsiteX19" fmla="*/ 102566 w 135670"/>
                  <a:gd name="connsiteY19" fmla="*/ 141 h 9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5670" h="91531">
                    <a:moveTo>
                      <a:pt x="102425" y="0"/>
                    </a:moveTo>
                    <a:cubicBezTo>
                      <a:pt x="123080" y="0"/>
                      <a:pt x="135670" y="13864"/>
                      <a:pt x="135670" y="36075"/>
                    </a:cubicBezTo>
                    <a:lnTo>
                      <a:pt x="135670" y="91532"/>
                    </a:lnTo>
                    <a:lnTo>
                      <a:pt x="122372" y="91532"/>
                    </a:lnTo>
                    <a:lnTo>
                      <a:pt x="122372" y="39187"/>
                    </a:lnTo>
                    <a:cubicBezTo>
                      <a:pt x="122372" y="21787"/>
                      <a:pt x="113743" y="12166"/>
                      <a:pt x="99171" y="12166"/>
                    </a:cubicBezTo>
                    <a:cubicBezTo>
                      <a:pt x="85590" y="12166"/>
                      <a:pt x="74414" y="22211"/>
                      <a:pt x="74414" y="39895"/>
                    </a:cubicBezTo>
                    <a:lnTo>
                      <a:pt x="74414" y="91532"/>
                    </a:lnTo>
                    <a:lnTo>
                      <a:pt x="61257" y="91532"/>
                    </a:lnTo>
                    <a:lnTo>
                      <a:pt x="61257" y="38904"/>
                    </a:lnTo>
                    <a:cubicBezTo>
                      <a:pt x="61257" y="22069"/>
                      <a:pt x="52486" y="12166"/>
                      <a:pt x="38197" y="12166"/>
                    </a:cubicBezTo>
                    <a:cubicBezTo>
                      <a:pt x="23908" y="12166"/>
                      <a:pt x="13298" y="23909"/>
                      <a:pt x="13298" y="40461"/>
                    </a:cubicBezTo>
                    <a:lnTo>
                      <a:pt x="13298" y="91532"/>
                    </a:lnTo>
                    <a:lnTo>
                      <a:pt x="0" y="91532"/>
                    </a:lnTo>
                    <a:lnTo>
                      <a:pt x="0" y="1981"/>
                    </a:lnTo>
                    <a:lnTo>
                      <a:pt x="13298" y="1981"/>
                    </a:lnTo>
                    <a:lnTo>
                      <a:pt x="13298" y="17118"/>
                    </a:lnTo>
                    <a:cubicBezTo>
                      <a:pt x="19240" y="8347"/>
                      <a:pt x="27162" y="141"/>
                      <a:pt x="42300" y="141"/>
                    </a:cubicBezTo>
                    <a:cubicBezTo>
                      <a:pt x="57437" y="141"/>
                      <a:pt x="66208" y="7922"/>
                      <a:pt x="71018" y="17967"/>
                    </a:cubicBezTo>
                    <a:cubicBezTo>
                      <a:pt x="77384" y="8064"/>
                      <a:pt x="87004" y="141"/>
                      <a:pt x="102566" y="141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5" name="Forma Livre: Forma 74">
                <a:extLst>
                  <a:ext uri="{FF2B5EF4-FFF2-40B4-BE49-F238E27FC236}">
                    <a16:creationId xmlns:a16="http://schemas.microsoft.com/office/drawing/2014/main" id="{85E809C8-CB43-74E3-321F-A7767663BF56}"/>
                  </a:ext>
                </a:extLst>
              </p:cNvPr>
              <p:cNvSpPr/>
              <p:nvPr/>
            </p:nvSpPr>
            <p:spPr>
              <a:xfrm>
                <a:off x="11059767" y="1181468"/>
                <a:ext cx="78657" cy="92663"/>
              </a:xfrm>
              <a:custGeom>
                <a:avLst/>
                <a:gdLst>
                  <a:gd name="connsiteX0" fmla="*/ 11883 w 78657"/>
                  <a:gd name="connsiteY0" fmla="*/ 18391 h 92663"/>
                  <a:gd name="connsiteX1" fmla="*/ 7922 w 78657"/>
                  <a:gd name="connsiteY1" fmla="*/ 7498 h 92663"/>
                  <a:gd name="connsiteX2" fmla="*/ 40461 w 78657"/>
                  <a:gd name="connsiteY2" fmla="*/ 0 h 92663"/>
                  <a:gd name="connsiteX3" fmla="*/ 78658 w 78657"/>
                  <a:gd name="connsiteY3" fmla="*/ 36075 h 92663"/>
                  <a:gd name="connsiteX4" fmla="*/ 78658 w 78657"/>
                  <a:gd name="connsiteY4" fmla="*/ 90824 h 92663"/>
                  <a:gd name="connsiteX5" fmla="*/ 65784 w 78657"/>
                  <a:gd name="connsiteY5" fmla="*/ 90824 h 92663"/>
                  <a:gd name="connsiteX6" fmla="*/ 65784 w 78657"/>
                  <a:gd name="connsiteY6" fmla="*/ 77243 h 92663"/>
                  <a:gd name="connsiteX7" fmla="*/ 33387 w 78657"/>
                  <a:gd name="connsiteY7" fmla="*/ 92663 h 92663"/>
                  <a:gd name="connsiteX8" fmla="*/ 0 w 78657"/>
                  <a:gd name="connsiteY8" fmla="*/ 64652 h 92663"/>
                  <a:gd name="connsiteX9" fmla="*/ 38339 w 78657"/>
                  <a:gd name="connsiteY9" fmla="*/ 35509 h 92663"/>
                  <a:gd name="connsiteX10" fmla="*/ 65925 w 78657"/>
                  <a:gd name="connsiteY10" fmla="*/ 39329 h 92663"/>
                  <a:gd name="connsiteX11" fmla="*/ 65925 w 78657"/>
                  <a:gd name="connsiteY11" fmla="*/ 36217 h 92663"/>
                  <a:gd name="connsiteX12" fmla="*/ 39187 w 78657"/>
                  <a:gd name="connsiteY12" fmla="*/ 11742 h 92663"/>
                  <a:gd name="connsiteX13" fmla="*/ 12025 w 78657"/>
                  <a:gd name="connsiteY13" fmla="*/ 18391 h 92663"/>
                  <a:gd name="connsiteX14" fmla="*/ 13440 w 78657"/>
                  <a:gd name="connsiteY14" fmla="*/ 64086 h 92663"/>
                  <a:gd name="connsiteX15" fmla="*/ 35934 w 78657"/>
                  <a:gd name="connsiteY15" fmla="*/ 82053 h 92663"/>
                  <a:gd name="connsiteX16" fmla="*/ 65925 w 78657"/>
                  <a:gd name="connsiteY16" fmla="*/ 57862 h 92663"/>
                  <a:gd name="connsiteX17" fmla="*/ 65925 w 78657"/>
                  <a:gd name="connsiteY17" fmla="*/ 49232 h 92663"/>
                  <a:gd name="connsiteX18" fmla="*/ 39612 w 78657"/>
                  <a:gd name="connsiteY18" fmla="*/ 45412 h 92663"/>
                  <a:gd name="connsiteX19" fmla="*/ 13440 w 78657"/>
                  <a:gd name="connsiteY19" fmla="*/ 64086 h 9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657" h="92663">
                    <a:moveTo>
                      <a:pt x="11883" y="18391"/>
                    </a:moveTo>
                    <a:lnTo>
                      <a:pt x="7922" y="7498"/>
                    </a:lnTo>
                    <a:cubicBezTo>
                      <a:pt x="17825" y="2971"/>
                      <a:pt x="27445" y="0"/>
                      <a:pt x="40461" y="0"/>
                    </a:cubicBezTo>
                    <a:cubicBezTo>
                      <a:pt x="64935" y="0"/>
                      <a:pt x="78658" y="12449"/>
                      <a:pt x="78658" y="36075"/>
                    </a:cubicBezTo>
                    <a:lnTo>
                      <a:pt x="78658" y="90824"/>
                    </a:lnTo>
                    <a:lnTo>
                      <a:pt x="65784" y="90824"/>
                    </a:lnTo>
                    <a:lnTo>
                      <a:pt x="65784" y="77243"/>
                    </a:lnTo>
                    <a:cubicBezTo>
                      <a:pt x="59559" y="85448"/>
                      <a:pt x="49090" y="92663"/>
                      <a:pt x="33387" y="92663"/>
                    </a:cubicBezTo>
                    <a:cubicBezTo>
                      <a:pt x="16694" y="92663"/>
                      <a:pt x="0" y="83326"/>
                      <a:pt x="0" y="64652"/>
                    </a:cubicBezTo>
                    <a:cubicBezTo>
                      <a:pt x="0" y="45978"/>
                      <a:pt x="15562" y="35509"/>
                      <a:pt x="38339" y="35509"/>
                    </a:cubicBezTo>
                    <a:cubicBezTo>
                      <a:pt x="49798" y="35509"/>
                      <a:pt x="57862" y="37065"/>
                      <a:pt x="65925" y="39329"/>
                    </a:cubicBezTo>
                    <a:lnTo>
                      <a:pt x="65925" y="36217"/>
                    </a:lnTo>
                    <a:cubicBezTo>
                      <a:pt x="65925" y="20089"/>
                      <a:pt x="56022" y="11742"/>
                      <a:pt x="39187" y="11742"/>
                    </a:cubicBezTo>
                    <a:cubicBezTo>
                      <a:pt x="28577" y="11742"/>
                      <a:pt x="20230" y="14571"/>
                      <a:pt x="12025" y="18391"/>
                    </a:cubicBezTo>
                    <a:close/>
                    <a:moveTo>
                      <a:pt x="13440" y="64086"/>
                    </a:moveTo>
                    <a:cubicBezTo>
                      <a:pt x="13440" y="75545"/>
                      <a:pt x="23909" y="82053"/>
                      <a:pt x="35934" y="82053"/>
                    </a:cubicBezTo>
                    <a:cubicBezTo>
                      <a:pt x="52344" y="82053"/>
                      <a:pt x="65925" y="72009"/>
                      <a:pt x="65925" y="57862"/>
                    </a:cubicBezTo>
                    <a:lnTo>
                      <a:pt x="65925" y="49232"/>
                    </a:lnTo>
                    <a:cubicBezTo>
                      <a:pt x="59276" y="47393"/>
                      <a:pt x="50505" y="45412"/>
                      <a:pt x="39612" y="45412"/>
                    </a:cubicBezTo>
                    <a:cubicBezTo>
                      <a:pt x="22777" y="45412"/>
                      <a:pt x="13440" y="52627"/>
                      <a:pt x="13440" y="64086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6" name="Forma Livre: Forma 75">
                <a:extLst>
                  <a:ext uri="{FF2B5EF4-FFF2-40B4-BE49-F238E27FC236}">
                    <a16:creationId xmlns:a16="http://schemas.microsoft.com/office/drawing/2014/main" id="{50B83632-9C23-DC04-6622-AC89C53D04FF}"/>
                  </a:ext>
                </a:extLst>
              </p:cNvPr>
              <p:cNvSpPr/>
              <p:nvPr/>
            </p:nvSpPr>
            <p:spPr>
              <a:xfrm>
                <a:off x="11159363" y="1181468"/>
                <a:ext cx="69037" cy="92804"/>
              </a:xfrm>
              <a:custGeom>
                <a:avLst/>
                <a:gdLst>
                  <a:gd name="connsiteX0" fmla="*/ 37065 w 69037"/>
                  <a:gd name="connsiteY0" fmla="*/ 92522 h 92804"/>
                  <a:gd name="connsiteX1" fmla="*/ 0 w 69037"/>
                  <a:gd name="connsiteY1" fmla="*/ 79365 h 92804"/>
                  <a:gd name="connsiteX2" fmla="*/ 6791 w 69037"/>
                  <a:gd name="connsiteY2" fmla="*/ 69887 h 92804"/>
                  <a:gd name="connsiteX3" fmla="*/ 37773 w 69037"/>
                  <a:gd name="connsiteY3" fmla="*/ 81346 h 92804"/>
                  <a:gd name="connsiteX4" fmla="*/ 56305 w 69037"/>
                  <a:gd name="connsiteY4" fmla="*/ 67199 h 92804"/>
                  <a:gd name="connsiteX5" fmla="*/ 56305 w 69037"/>
                  <a:gd name="connsiteY5" fmla="*/ 66916 h 92804"/>
                  <a:gd name="connsiteX6" fmla="*/ 33953 w 69037"/>
                  <a:gd name="connsiteY6" fmla="*/ 51212 h 92804"/>
                  <a:gd name="connsiteX7" fmla="*/ 4386 w 69037"/>
                  <a:gd name="connsiteY7" fmla="*/ 25889 h 92804"/>
                  <a:gd name="connsiteX8" fmla="*/ 4386 w 69037"/>
                  <a:gd name="connsiteY8" fmla="*/ 25606 h 92804"/>
                  <a:gd name="connsiteX9" fmla="*/ 34943 w 69037"/>
                  <a:gd name="connsiteY9" fmla="*/ 0 h 92804"/>
                  <a:gd name="connsiteX10" fmla="*/ 67199 w 69037"/>
                  <a:gd name="connsiteY10" fmla="*/ 9903 h 92804"/>
                  <a:gd name="connsiteX11" fmla="*/ 61115 w 69037"/>
                  <a:gd name="connsiteY11" fmla="*/ 19947 h 92804"/>
                  <a:gd name="connsiteX12" fmla="*/ 34660 w 69037"/>
                  <a:gd name="connsiteY12" fmla="*/ 11318 h 92804"/>
                  <a:gd name="connsiteX13" fmla="*/ 17259 w 69037"/>
                  <a:gd name="connsiteY13" fmla="*/ 24333 h 92804"/>
                  <a:gd name="connsiteX14" fmla="*/ 17259 w 69037"/>
                  <a:gd name="connsiteY14" fmla="*/ 24616 h 92804"/>
                  <a:gd name="connsiteX15" fmla="*/ 40319 w 69037"/>
                  <a:gd name="connsiteY15" fmla="*/ 40036 h 92804"/>
                  <a:gd name="connsiteX16" fmla="*/ 69038 w 69037"/>
                  <a:gd name="connsiteY16" fmla="*/ 65642 h 92804"/>
                  <a:gd name="connsiteX17" fmla="*/ 69038 w 69037"/>
                  <a:gd name="connsiteY17" fmla="*/ 65925 h 92804"/>
                  <a:gd name="connsiteX18" fmla="*/ 37207 w 69037"/>
                  <a:gd name="connsiteY18" fmla="*/ 92805 h 9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9037" h="92804">
                    <a:moveTo>
                      <a:pt x="37065" y="92522"/>
                    </a:moveTo>
                    <a:cubicBezTo>
                      <a:pt x="24191" y="92522"/>
                      <a:pt x="10044" y="87429"/>
                      <a:pt x="0" y="79365"/>
                    </a:cubicBezTo>
                    <a:lnTo>
                      <a:pt x="6791" y="69887"/>
                    </a:lnTo>
                    <a:cubicBezTo>
                      <a:pt x="16552" y="77102"/>
                      <a:pt x="27304" y="81346"/>
                      <a:pt x="37773" y="81346"/>
                    </a:cubicBezTo>
                    <a:cubicBezTo>
                      <a:pt x="48241" y="81346"/>
                      <a:pt x="56305" y="75828"/>
                      <a:pt x="56305" y="67199"/>
                    </a:cubicBezTo>
                    <a:lnTo>
                      <a:pt x="56305" y="66916"/>
                    </a:lnTo>
                    <a:cubicBezTo>
                      <a:pt x="56305" y="57862"/>
                      <a:pt x="45695" y="54466"/>
                      <a:pt x="33953" y="51212"/>
                    </a:cubicBezTo>
                    <a:cubicBezTo>
                      <a:pt x="19947" y="47251"/>
                      <a:pt x="4386" y="42441"/>
                      <a:pt x="4386" y="25889"/>
                    </a:cubicBezTo>
                    <a:lnTo>
                      <a:pt x="4386" y="25606"/>
                    </a:lnTo>
                    <a:cubicBezTo>
                      <a:pt x="4386" y="10186"/>
                      <a:pt x="17259" y="0"/>
                      <a:pt x="34943" y="0"/>
                    </a:cubicBezTo>
                    <a:cubicBezTo>
                      <a:pt x="45837" y="0"/>
                      <a:pt x="58003" y="3820"/>
                      <a:pt x="67199" y="9903"/>
                    </a:cubicBezTo>
                    <a:lnTo>
                      <a:pt x="61115" y="19947"/>
                    </a:lnTo>
                    <a:cubicBezTo>
                      <a:pt x="52769" y="14571"/>
                      <a:pt x="43290" y="11318"/>
                      <a:pt x="34660" y="11318"/>
                    </a:cubicBezTo>
                    <a:cubicBezTo>
                      <a:pt x="24050" y="11318"/>
                      <a:pt x="17259" y="16835"/>
                      <a:pt x="17259" y="24333"/>
                    </a:cubicBezTo>
                    <a:lnTo>
                      <a:pt x="17259" y="24616"/>
                    </a:lnTo>
                    <a:cubicBezTo>
                      <a:pt x="17259" y="33104"/>
                      <a:pt x="28294" y="36358"/>
                      <a:pt x="40319" y="40036"/>
                    </a:cubicBezTo>
                    <a:cubicBezTo>
                      <a:pt x="54183" y="44139"/>
                      <a:pt x="69038" y="49515"/>
                      <a:pt x="69038" y="65642"/>
                    </a:cubicBezTo>
                    <a:lnTo>
                      <a:pt x="69038" y="65925"/>
                    </a:lnTo>
                    <a:cubicBezTo>
                      <a:pt x="69038" y="82902"/>
                      <a:pt x="55032" y="92805"/>
                      <a:pt x="37207" y="9280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7" name="Forma Livre: Forma 76">
                <a:extLst>
                  <a:ext uri="{FF2B5EF4-FFF2-40B4-BE49-F238E27FC236}">
                    <a16:creationId xmlns:a16="http://schemas.microsoft.com/office/drawing/2014/main" id="{7159979B-C502-94DF-9C13-A7340E71E52F}"/>
                  </a:ext>
                </a:extLst>
              </p:cNvPr>
              <p:cNvSpPr/>
              <p:nvPr/>
            </p:nvSpPr>
            <p:spPr>
              <a:xfrm>
                <a:off x="9857690" y="1339490"/>
                <a:ext cx="90541" cy="128455"/>
              </a:xfrm>
              <a:custGeom>
                <a:avLst/>
                <a:gdLst>
                  <a:gd name="connsiteX0" fmla="*/ 77243 w 90541"/>
                  <a:gd name="connsiteY0" fmla="*/ 126475 h 128455"/>
                  <a:gd name="connsiteX1" fmla="*/ 77243 w 90541"/>
                  <a:gd name="connsiteY1" fmla="*/ 108508 h 128455"/>
                  <a:gd name="connsiteX2" fmla="*/ 42866 w 90541"/>
                  <a:gd name="connsiteY2" fmla="*/ 128455 h 128455"/>
                  <a:gd name="connsiteX3" fmla="*/ 0 w 90541"/>
                  <a:gd name="connsiteY3" fmla="*/ 81770 h 128455"/>
                  <a:gd name="connsiteX4" fmla="*/ 42866 w 90541"/>
                  <a:gd name="connsiteY4" fmla="*/ 34943 h 128455"/>
                  <a:gd name="connsiteX5" fmla="*/ 77243 w 90541"/>
                  <a:gd name="connsiteY5" fmla="*/ 54042 h 128455"/>
                  <a:gd name="connsiteX6" fmla="*/ 77243 w 90541"/>
                  <a:gd name="connsiteY6" fmla="*/ 0 h 128455"/>
                  <a:gd name="connsiteX7" fmla="*/ 90541 w 90541"/>
                  <a:gd name="connsiteY7" fmla="*/ 0 h 128455"/>
                  <a:gd name="connsiteX8" fmla="*/ 90541 w 90541"/>
                  <a:gd name="connsiteY8" fmla="*/ 126475 h 128455"/>
                  <a:gd name="connsiteX9" fmla="*/ 77243 w 90541"/>
                  <a:gd name="connsiteY9" fmla="*/ 126475 h 128455"/>
                  <a:gd name="connsiteX10" fmla="*/ 45412 w 90541"/>
                  <a:gd name="connsiteY10" fmla="*/ 46968 h 128455"/>
                  <a:gd name="connsiteX11" fmla="*/ 13864 w 90541"/>
                  <a:gd name="connsiteY11" fmla="*/ 81629 h 128455"/>
                  <a:gd name="connsiteX12" fmla="*/ 45412 w 90541"/>
                  <a:gd name="connsiteY12" fmla="*/ 116430 h 128455"/>
                  <a:gd name="connsiteX13" fmla="*/ 77809 w 90541"/>
                  <a:gd name="connsiteY13" fmla="*/ 81629 h 128455"/>
                  <a:gd name="connsiteX14" fmla="*/ 45412 w 90541"/>
                  <a:gd name="connsiteY14" fmla="*/ 46968 h 128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541" h="128455">
                    <a:moveTo>
                      <a:pt x="77243" y="126475"/>
                    </a:moveTo>
                    <a:lnTo>
                      <a:pt x="77243" y="108508"/>
                    </a:lnTo>
                    <a:cubicBezTo>
                      <a:pt x="70028" y="119260"/>
                      <a:pt x="59418" y="128455"/>
                      <a:pt x="42866" y="128455"/>
                    </a:cubicBezTo>
                    <a:cubicBezTo>
                      <a:pt x="21362" y="128455"/>
                      <a:pt x="0" y="111479"/>
                      <a:pt x="0" y="81770"/>
                    </a:cubicBezTo>
                    <a:cubicBezTo>
                      <a:pt x="0" y="52061"/>
                      <a:pt x="21362" y="34943"/>
                      <a:pt x="42866" y="34943"/>
                    </a:cubicBezTo>
                    <a:cubicBezTo>
                      <a:pt x="59559" y="34943"/>
                      <a:pt x="70311" y="43997"/>
                      <a:pt x="77243" y="54042"/>
                    </a:cubicBezTo>
                    <a:lnTo>
                      <a:pt x="77243" y="0"/>
                    </a:lnTo>
                    <a:lnTo>
                      <a:pt x="90541" y="0"/>
                    </a:lnTo>
                    <a:lnTo>
                      <a:pt x="90541" y="126475"/>
                    </a:lnTo>
                    <a:lnTo>
                      <a:pt x="77243" y="126475"/>
                    </a:lnTo>
                    <a:close/>
                    <a:moveTo>
                      <a:pt x="45412" y="46968"/>
                    </a:moveTo>
                    <a:cubicBezTo>
                      <a:pt x="28153" y="46968"/>
                      <a:pt x="13864" y="59842"/>
                      <a:pt x="13864" y="81629"/>
                    </a:cubicBezTo>
                    <a:cubicBezTo>
                      <a:pt x="13864" y="103415"/>
                      <a:pt x="28436" y="116430"/>
                      <a:pt x="45412" y="116430"/>
                    </a:cubicBezTo>
                    <a:cubicBezTo>
                      <a:pt x="62389" y="116430"/>
                      <a:pt x="77809" y="102566"/>
                      <a:pt x="77809" y="81629"/>
                    </a:cubicBezTo>
                    <a:cubicBezTo>
                      <a:pt x="77809" y="60691"/>
                      <a:pt x="62106" y="46968"/>
                      <a:pt x="45412" y="46968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8" name="Forma Livre: Forma 77">
                <a:extLst>
                  <a:ext uri="{FF2B5EF4-FFF2-40B4-BE49-F238E27FC236}">
                    <a16:creationId xmlns:a16="http://schemas.microsoft.com/office/drawing/2014/main" id="{4649170B-8C7C-EEB0-0C4C-151339070A04}"/>
                  </a:ext>
                </a:extLst>
              </p:cNvPr>
              <p:cNvSpPr/>
              <p:nvPr/>
            </p:nvSpPr>
            <p:spPr>
              <a:xfrm>
                <a:off x="9972564" y="1374575"/>
                <a:ext cx="84741" cy="93653"/>
              </a:xfrm>
              <a:custGeom>
                <a:avLst/>
                <a:gdLst>
                  <a:gd name="connsiteX0" fmla="*/ 44988 w 84741"/>
                  <a:gd name="connsiteY0" fmla="*/ 81912 h 93653"/>
                  <a:gd name="connsiteX1" fmla="*/ 73282 w 84741"/>
                  <a:gd name="connsiteY1" fmla="*/ 69321 h 93653"/>
                  <a:gd name="connsiteX2" fmla="*/ 81629 w 84741"/>
                  <a:gd name="connsiteY2" fmla="*/ 76819 h 93653"/>
                  <a:gd name="connsiteX3" fmla="*/ 44705 w 84741"/>
                  <a:gd name="connsiteY3" fmla="*/ 93654 h 93653"/>
                  <a:gd name="connsiteX4" fmla="*/ 0 w 84741"/>
                  <a:gd name="connsiteY4" fmla="*/ 46827 h 93653"/>
                  <a:gd name="connsiteX5" fmla="*/ 43007 w 84741"/>
                  <a:gd name="connsiteY5" fmla="*/ 0 h 93653"/>
                  <a:gd name="connsiteX6" fmla="*/ 84741 w 84741"/>
                  <a:gd name="connsiteY6" fmla="*/ 47534 h 93653"/>
                  <a:gd name="connsiteX7" fmla="*/ 84600 w 84741"/>
                  <a:gd name="connsiteY7" fmla="*/ 51637 h 93653"/>
                  <a:gd name="connsiteX8" fmla="*/ 13581 w 84741"/>
                  <a:gd name="connsiteY8" fmla="*/ 51637 h 93653"/>
                  <a:gd name="connsiteX9" fmla="*/ 45129 w 84741"/>
                  <a:gd name="connsiteY9" fmla="*/ 81912 h 93653"/>
                  <a:gd name="connsiteX10" fmla="*/ 71160 w 84741"/>
                  <a:gd name="connsiteY10" fmla="*/ 41734 h 93653"/>
                  <a:gd name="connsiteX11" fmla="*/ 42583 w 84741"/>
                  <a:gd name="connsiteY11" fmla="*/ 11176 h 93653"/>
                  <a:gd name="connsiteX12" fmla="*/ 13440 w 84741"/>
                  <a:gd name="connsiteY12" fmla="*/ 41734 h 93653"/>
                  <a:gd name="connsiteX13" fmla="*/ 71160 w 84741"/>
                  <a:gd name="connsiteY13" fmla="*/ 41734 h 9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4741" h="93653">
                    <a:moveTo>
                      <a:pt x="44988" y="81912"/>
                    </a:moveTo>
                    <a:cubicBezTo>
                      <a:pt x="57296" y="81912"/>
                      <a:pt x="65925" y="76819"/>
                      <a:pt x="73282" y="69321"/>
                    </a:cubicBezTo>
                    <a:lnTo>
                      <a:pt x="81629" y="76819"/>
                    </a:lnTo>
                    <a:cubicBezTo>
                      <a:pt x="72575" y="86863"/>
                      <a:pt x="61681" y="93654"/>
                      <a:pt x="44705" y="93654"/>
                    </a:cubicBezTo>
                    <a:cubicBezTo>
                      <a:pt x="20089" y="93654"/>
                      <a:pt x="0" y="74697"/>
                      <a:pt x="0" y="46827"/>
                    </a:cubicBezTo>
                    <a:cubicBezTo>
                      <a:pt x="0" y="20796"/>
                      <a:pt x="18250" y="0"/>
                      <a:pt x="43007" y="0"/>
                    </a:cubicBezTo>
                    <a:cubicBezTo>
                      <a:pt x="69462" y="0"/>
                      <a:pt x="84741" y="21079"/>
                      <a:pt x="84741" y="47534"/>
                    </a:cubicBezTo>
                    <a:cubicBezTo>
                      <a:pt x="84741" y="48807"/>
                      <a:pt x="84741" y="50081"/>
                      <a:pt x="84600" y="51637"/>
                    </a:cubicBezTo>
                    <a:lnTo>
                      <a:pt x="13581" y="51637"/>
                    </a:lnTo>
                    <a:cubicBezTo>
                      <a:pt x="15420" y="71018"/>
                      <a:pt x="29284" y="81912"/>
                      <a:pt x="45129" y="81912"/>
                    </a:cubicBezTo>
                    <a:close/>
                    <a:moveTo>
                      <a:pt x="71160" y="41734"/>
                    </a:moveTo>
                    <a:cubicBezTo>
                      <a:pt x="69745" y="25465"/>
                      <a:pt x="60408" y="11176"/>
                      <a:pt x="42583" y="11176"/>
                    </a:cubicBezTo>
                    <a:cubicBezTo>
                      <a:pt x="27021" y="11176"/>
                      <a:pt x="15137" y="24191"/>
                      <a:pt x="13440" y="41734"/>
                    </a:cubicBezTo>
                    <a:lnTo>
                      <a:pt x="71160" y="41734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79" name="Forma Livre: Forma 78">
                <a:extLst>
                  <a:ext uri="{FF2B5EF4-FFF2-40B4-BE49-F238E27FC236}">
                    <a16:creationId xmlns:a16="http://schemas.microsoft.com/office/drawing/2014/main" id="{3434999D-0E90-67A9-2C8E-34D567AADDAB}"/>
                  </a:ext>
                </a:extLst>
              </p:cNvPr>
              <p:cNvSpPr/>
              <p:nvPr/>
            </p:nvSpPr>
            <p:spPr>
              <a:xfrm>
                <a:off x="10125918" y="1375141"/>
                <a:ext cx="78657" cy="92663"/>
              </a:xfrm>
              <a:custGeom>
                <a:avLst/>
                <a:gdLst>
                  <a:gd name="connsiteX0" fmla="*/ 11884 w 78657"/>
                  <a:gd name="connsiteY0" fmla="*/ 18391 h 92663"/>
                  <a:gd name="connsiteX1" fmla="*/ 7922 w 78657"/>
                  <a:gd name="connsiteY1" fmla="*/ 7498 h 92663"/>
                  <a:gd name="connsiteX2" fmla="*/ 40461 w 78657"/>
                  <a:gd name="connsiteY2" fmla="*/ 0 h 92663"/>
                  <a:gd name="connsiteX3" fmla="*/ 78658 w 78657"/>
                  <a:gd name="connsiteY3" fmla="*/ 36075 h 92663"/>
                  <a:gd name="connsiteX4" fmla="*/ 78658 w 78657"/>
                  <a:gd name="connsiteY4" fmla="*/ 90824 h 92663"/>
                  <a:gd name="connsiteX5" fmla="*/ 65784 w 78657"/>
                  <a:gd name="connsiteY5" fmla="*/ 90824 h 92663"/>
                  <a:gd name="connsiteX6" fmla="*/ 65784 w 78657"/>
                  <a:gd name="connsiteY6" fmla="*/ 77243 h 92663"/>
                  <a:gd name="connsiteX7" fmla="*/ 33387 w 78657"/>
                  <a:gd name="connsiteY7" fmla="*/ 92663 h 92663"/>
                  <a:gd name="connsiteX8" fmla="*/ 0 w 78657"/>
                  <a:gd name="connsiteY8" fmla="*/ 64652 h 92663"/>
                  <a:gd name="connsiteX9" fmla="*/ 38339 w 78657"/>
                  <a:gd name="connsiteY9" fmla="*/ 35509 h 92663"/>
                  <a:gd name="connsiteX10" fmla="*/ 65925 w 78657"/>
                  <a:gd name="connsiteY10" fmla="*/ 39329 h 92663"/>
                  <a:gd name="connsiteX11" fmla="*/ 65925 w 78657"/>
                  <a:gd name="connsiteY11" fmla="*/ 36216 h 92663"/>
                  <a:gd name="connsiteX12" fmla="*/ 39187 w 78657"/>
                  <a:gd name="connsiteY12" fmla="*/ 11742 h 92663"/>
                  <a:gd name="connsiteX13" fmla="*/ 12025 w 78657"/>
                  <a:gd name="connsiteY13" fmla="*/ 18391 h 92663"/>
                  <a:gd name="connsiteX14" fmla="*/ 13440 w 78657"/>
                  <a:gd name="connsiteY14" fmla="*/ 64086 h 92663"/>
                  <a:gd name="connsiteX15" fmla="*/ 35934 w 78657"/>
                  <a:gd name="connsiteY15" fmla="*/ 82053 h 92663"/>
                  <a:gd name="connsiteX16" fmla="*/ 65925 w 78657"/>
                  <a:gd name="connsiteY16" fmla="*/ 57862 h 92663"/>
                  <a:gd name="connsiteX17" fmla="*/ 65925 w 78657"/>
                  <a:gd name="connsiteY17" fmla="*/ 49232 h 92663"/>
                  <a:gd name="connsiteX18" fmla="*/ 39612 w 78657"/>
                  <a:gd name="connsiteY18" fmla="*/ 45412 h 92663"/>
                  <a:gd name="connsiteX19" fmla="*/ 13440 w 78657"/>
                  <a:gd name="connsiteY19" fmla="*/ 64086 h 9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657" h="92663">
                    <a:moveTo>
                      <a:pt x="11884" y="18391"/>
                    </a:moveTo>
                    <a:lnTo>
                      <a:pt x="7922" y="7498"/>
                    </a:lnTo>
                    <a:cubicBezTo>
                      <a:pt x="17825" y="2971"/>
                      <a:pt x="27445" y="0"/>
                      <a:pt x="40461" y="0"/>
                    </a:cubicBezTo>
                    <a:cubicBezTo>
                      <a:pt x="64935" y="0"/>
                      <a:pt x="78658" y="12449"/>
                      <a:pt x="78658" y="36075"/>
                    </a:cubicBezTo>
                    <a:lnTo>
                      <a:pt x="78658" y="90824"/>
                    </a:lnTo>
                    <a:lnTo>
                      <a:pt x="65784" y="90824"/>
                    </a:lnTo>
                    <a:lnTo>
                      <a:pt x="65784" y="77243"/>
                    </a:lnTo>
                    <a:cubicBezTo>
                      <a:pt x="59559" y="85448"/>
                      <a:pt x="49090" y="92663"/>
                      <a:pt x="33387" y="92663"/>
                    </a:cubicBezTo>
                    <a:cubicBezTo>
                      <a:pt x="16694" y="92663"/>
                      <a:pt x="0" y="83326"/>
                      <a:pt x="0" y="64652"/>
                    </a:cubicBezTo>
                    <a:cubicBezTo>
                      <a:pt x="0" y="45978"/>
                      <a:pt x="15562" y="35509"/>
                      <a:pt x="38339" y="35509"/>
                    </a:cubicBezTo>
                    <a:cubicBezTo>
                      <a:pt x="49798" y="35509"/>
                      <a:pt x="57862" y="37065"/>
                      <a:pt x="65925" y="39329"/>
                    </a:cubicBezTo>
                    <a:lnTo>
                      <a:pt x="65925" y="36216"/>
                    </a:lnTo>
                    <a:cubicBezTo>
                      <a:pt x="65925" y="20089"/>
                      <a:pt x="56022" y="11742"/>
                      <a:pt x="39187" y="11742"/>
                    </a:cubicBezTo>
                    <a:cubicBezTo>
                      <a:pt x="28577" y="11742"/>
                      <a:pt x="20230" y="14571"/>
                      <a:pt x="12025" y="18391"/>
                    </a:cubicBezTo>
                    <a:close/>
                    <a:moveTo>
                      <a:pt x="13440" y="64086"/>
                    </a:moveTo>
                    <a:cubicBezTo>
                      <a:pt x="13440" y="75545"/>
                      <a:pt x="23767" y="82053"/>
                      <a:pt x="35934" y="82053"/>
                    </a:cubicBezTo>
                    <a:cubicBezTo>
                      <a:pt x="52344" y="82053"/>
                      <a:pt x="65925" y="72009"/>
                      <a:pt x="65925" y="57862"/>
                    </a:cubicBezTo>
                    <a:lnTo>
                      <a:pt x="65925" y="49232"/>
                    </a:lnTo>
                    <a:cubicBezTo>
                      <a:pt x="59276" y="47393"/>
                      <a:pt x="50505" y="45412"/>
                      <a:pt x="39612" y="45412"/>
                    </a:cubicBezTo>
                    <a:cubicBezTo>
                      <a:pt x="22777" y="45412"/>
                      <a:pt x="13440" y="52627"/>
                      <a:pt x="13440" y="64086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80" name="Forma Livre: Forma 79">
                <a:extLst>
                  <a:ext uri="{FF2B5EF4-FFF2-40B4-BE49-F238E27FC236}">
                    <a16:creationId xmlns:a16="http://schemas.microsoft.com/office/drawing/2014/main" id="{596C69AF-289B-132E-A069-CE4AC4A5F922}"/>
                  </a:ext>
                </a:extLst>
              </p:cNvPr>
              <p:cNvSpPr/>
              <p:nvPr/>
            </p:nvSpPr>
            <p:spPr>
              <a:xfrm>
                <a:off x="10233012" y="1374434"/>
                <a:ext cx="90541" cy="119259"/>
              </a:xfrm>
              <a:custGeom>
                <a:avLst/>
                <a:gdLst>
                  <a:gd name="connsiteX0" fmla="*/ 47676 w 90541"/>
                  <a:gd name="connsiteY0" fmla="*/ 93512 h 119259"/>
                  <a:gd name="connsiteX1" fmla="*/ 13298 w 90541"/>
                  <a:gd name="connsiteY1" fmla="*/ 74414 h 119259"/>
                  <a:gd name="connsiteX2" fmla="*/ 13298 w 90541"/>
                  <a:gd name="connsiteY2" fmla="*/ 119260 h 119259"/>
                  <a:gd name="connsiteX3" fmla="*/ 0 w 90541"/>
                  <a:gd name="connsiteY3" fmla="*/ 119260 h 119259"/>
                  <a:gd name="connsiteX4" fmla="*/ 0 w 90541"/>
                  <a:gd name="connsiteY4" fmla="*/ 1981 h 119259"/>
                  <a:gd name="connsiteX5" fmla="*/ 13298 w 90541"/>
                  <a:gd name="connsiteY5" fmla="*/ 1981 h 119259"/>
                  <a:gd name="connsiteX6" fmla="*/ 13298 w 90541"/>
                  <a:gd name="connsiteY6" fmla="*/ 19947 h 119259"/>
                  <a:gd name="connsiteX7" fmla="*/ 47676 w 90541"/>
                  <a:gd name="connsiteY7" fmla="*/ 0 h 119259"/>
                  <a:gd name="connsiteX8" fmla="*/ 90541 w 90541"/>
                  <a:gd name="connsiteY8" fmla="*/ 46685 h 119259"/>
                  <a:gd name="connsiteX9" fmla="*/ 47676 w 90541"/>
                  <a:gd name="connsiteY9" fmla="*/ 93512 h 119259"/>
                  <a:gd name="connsiteX10" fmla="*/ 45271 w 90541"/>
                  <a:gd name="connsiteY10" fmla="*/ 12025 h 119259"/>
                  <a:gd name="connsiteX11" fmla="*/ 12874 w 90541"/>
                  <a:gd name="connsiteY11" fmla="*/ 46685 h 119259"/>
                  <a:gd name="connsiteX12" fmla="*/ 45271 w 90541"/>
                  <a:gd name="connsiteY12" fmla="*/ 81487 h 119259"/>
                  <a:gd name="connsiteX13" fmla="*/ 76819 w 90541"/>
                  <a:gd name="connsiteY13" fmla="*/ 46827 h 119259"/>
                  <a:gd name="connsiteX14" fmla="*/ 45271 w 90541"/>
                  <a:gd name="connsiteY14" fmla="*/ 12025 h 119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541" h="119259">
                    <a:moveTo>
                      <a:pt x="47676" y="93512"/>
                    </a:moveTo>
                    <a:cubicBezTo>
                      <a:pt x="30982" y="93512"/>
                      <a:pt x="20230" y="84458"/>
                      <a:pt x="13298" y="74414"/>
                    </a:cubicBezTo>
                    <a:lnTo>
                      <a:pt x="13298" y="119260"/>
                    </a:lnTo>
                    <a:lnTo>
                      <a:pt x="0" y="119260"/>
                    </a:lnTo>
                    <a:lnTo>
                      <a:pt x="0" y="1981"/>
                    </a:lnTo>
                    <a:lnTo>
                      <a:pt x="13298" y="1981"/>
                    </a:lnTo>
                    <a:lnTo>
                      <a:pt x="13298" y="19947"/>
                    </a:lnTo>
                    <a:cubicBezTo>
                      <a:pt x="20513" y="9196"/>
                      <a:pt x="31124" y="0"/>
                      <a:pt x="47676" y="0"/>
                    </a:cubicBezTo>
                    <a:cubicBezTo>
                      <a:pt x="69179" y="0"/>
                      <a:pt x="90541" y="16977"/>
                      <a:pt x="90541" y="46685"/>
                    </a:cubicBezTo>
                    <a:cubicBezTo>
                      <a:pt x="90541" y="76394"/>
                      <a:pt x="69462" y="93512"/>
                      <a:pt x="47676" y="93512"/>
                    </a:cubicBezTo>
                    <a:close/>
                    <a:moveTo>
                      <a:pt x="45271" y="12025"/>
                    </a:moveTo>
                    <a:cubicBezTo>
                      <a:pt x="28577" y="12025"/>
                      <a:pt x="12874" y="25889"/>
                      <a:pt x="12874" y="46685"/>
                    </a:cubicBezTo>
                    <a:cubicBezTo>
                      <a:pt x="12874" y="67482"/>
                      <a:pt x="28577" y="81487"/>
                      <a:pt x="45271" y="81487"/>
                    </a:cubicBezTo>
                    <a:cubicBezTo>
                      <a:pt x="61964" y="81487"/>
                      <a:pt x="76819" y="68613"/>
                      <a:pt x="76819" y="46827"/>
                    </a:cubicBezTo>
                    <a:cubicBezTo>
                      <a:pt x="76819" y="25040"/>
                      <a:pt x="62247" y="12025"/>
                      <a:pt x="45271" y="1202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81" name="Forma Livre: Forma 80">
                <a:extLst>
                  <a:ext uri="{FF2B5EF4-FFF2-40B4-BE49-F238E27FC236}">
                    <a16:creationId xmlns:a16="http://schemas.microsoft.com/office/drawing/2014/main" id="{452DCA2A-0772-897A-83C5-5932F8467DCD}"/>
                  </a:ext>
                </a:extLst>
              </p:cNvPr>
              <p:cNvSpPr/>
              <p:nvPr/>
            </p:nvSpPr>
            <p:spPr>
              <a:xfrm>
                <a:off x="10348169" y="1374825"/>
                <a:ext cx="49797" cy="91140"/>
              </a:xfrm>
              <a:custGeom>
                <a:avLst/>
                <a:gdLst>
                  <a:gd name="connsiteX0" fmla="*/ 13298 w 49797"/>
                  <a:gd name="connsiteY0" fmla="*/ 91140 h 91140"/>
                  <a:gd name="connsiteX1" fmla="*/ 0 w 49797"/>
                  <a:gd name="connsiteY1" fmla="*/ 91140 h 91140"/>
                  <a:gd name="connsiteX2" fmla="*/ 0 w 49797"/>
                  <a:gd name="connsiteY2" fmla="*/ 1589 h 91140"/>
                  <a:gd name="connsiteX3" fmla="*/ 13298 w 49797"/>
                  <a:gd name="connsiteY3" fmla="*/ 1589 h 91140"/>
                  <a:gd name="connsiteX4" fmla="*/ 13298 w 49797"/>
                  <a:gd name="connsiteY4" fmla="*/ 24932 h 91140"/>
                  <a:gd name="connsiteX5" fmla="*/ 49798 w 49797"/>
                  <a:gd name="connsiteY5" fmla="*/ 33 h 91140"/>
                  <a:gd name="connsiteX6" fmla="*/ 49798 w 49797"/>
                  <a:gd name="connsiteY6" fmla="*/ 14463 h 91140"/>
                  <a:gd name="connsiteX7" fmla="*/ 48807 w 49797"/>
                  <a:gd name="connsiteY7" fmla="*/ 14463 h 91140"/>
                  <a:gd name="connsiteX8" fmla="*/ 13298 w 49797"/>
                  <a:gd name="connsiteY8" fmla="*/ 55489 h 91140"/>
                  <a:gd name="connsiteX9" fmla="*/ 13298 w 49797"/>
                  <a:gd name="connsiteY9" fmla="*/ 91140 h 9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797" h="91140">
                    <a:moveTo>
                      <a:pt x="13298" y="91140"/>
                    </a:moveTo>
                    <a:lnTo>
                      <a:pt x="0" y="91140"/>
                    </a:lnTo>
                    <a:lnTo>
                      <a:pt x="0" y="1589"/>
                    </a:lnTo>
                    <a:lnTo>
                      <a:pt x="13298" y="1589"/>
                    </a:lnTo>
                    <a:lnTo>
                      <a:pt x="13298" y="24932"/>
                    </a:lnTo>
                    <a:cubicBezTo>
                      <a:pt x="19947" y="10077"/>
                      <a:pt x="32821" y="-674"/>
                      <a:pt x="49798" y="33"/>
                    </a:cubicBezTo>
                    <a:lnTo>
                      <a:pt x="49798" y="14463"/>
                    </a:lnTo>
                    <a:lnTo>
                      <a:pt x="48807" y="14463"/>
                    </a:lnTo>
                    <a:cubicBezTo>
                      <a:pt x="29284" y="14463"/>
                      <a:pt x="13298" y="28469"/>
                      <a:pt x="13298" y="55489"/>
                    </a:cubicBezTo>
                    <a:lnTo>
                      <a:pt x="13298" y="9114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82" name="Forma Livre: Forma 81">
                <a:extLst>
                  <a:ext uri="{FF2B5EF4-FFF2-40B4-BE49-F238E27FC236}">
                    <a16:creationId xmlns:a16="http://schemas.microsoft.com/office/drawing/2014/main" id="{3F030F0D-8AB0-0576-FCC7-F0A28F944644}"/>
                  </a:ext>
                </a:extLst>
              </p:cNvPr>
              <p:cNvSpPr/>
              <p:nvPr/>
            </p:nvSpPr>
            <p:spPr>
              <a:xfrm>
                <a:off x="10409001" y="1374575"/>
                <a:ext cx="84740" cy="93653"/>
              </a:xfrm>
              <a:custGeom>
                <a:avLst/>
                <a:gdLst>
                  <a:gd name="connsiteX0" fmla="*/ 44988 w 84740"/>
                  <a:gd name="connsiteY0" fmla="*/ 81912 h 93653"/>
                  <a:gd name="connsiteX1" fmla="*/ 73282 w 84740"/>
                  <a:gd name="connsiteY1" fmla="*/ 69321 h 93653"/>
                  <a:gd name="connsiteX2" fmla="*/ 81629 w 84740"/>
                  <a:gd name="connsiteY2" fmla="*/ 76819 h 93653"/>
                  <a:gd name="connsiteX3" fmla="*/ 44705 w 84740"/>
                  <a:gd name="connsiteY3" fmla="*/ 93654 h 93653"/>
                  <a:gd name="connsiteX4" fmla="*/ 0 w 84740"/>
                  <a:gd name="connsiteY4" fmla="*/ 46827 h 93653"/>
                  <a:gd name="connsiteX5" fmla="*/ 43007 w 84740"/>
                  <a:gd name="connsiteY5" fmla="*/ 0 h 93653"/>
                  <a:gd name="connsiteX6" fmla="*/ 84741 w 84740"/>
                  <a:gd name="connsiteY6" fmla="*/ 47534 h 93653"/>
                  <a:gd name="connsiteX7" fmla="*/ 84600 w 84740"/>
                  <a:gd name="connsiteY7" fmla="*/ 51637 h 93653"/>
                  <a:gd name="connsiteX8" fmla="*/ 13581 w 84740"/>
                  <a:gd name="connsiteY8" fmla="*/ 51637 h 93653"/>
                  <a:gd name="connsiteX9" fmla="*/ 45129 w 84740"/>
                  <a:gd name="connsiteY9" fmla="*/ 81912 h 93653"/>
                  <a:gd name="connsiteX10" fmla="*/ 71160 w 84740"/>
                  <a:gd name="connsiteY10" fmla="*/ 41734 h 93653"/>
                  <a:gd name="connsiteX11" fmla="*/ 42583 w 84740"/>
                  <a:gd name="connsiteY11" fmla="*/ 11176 h 93653"/>
                  <a:gd name="connsiteX12" fmla="*/ 13440 w 84740"/>
                  <a:gd name="connsiteY12" fmla="*/ 41734 h 93653"/>
                  <a:gd name="connsiteX13" fmla="*/ 71160 w 84740"/>
                  <a:gd name="connsiteY13" fmla="*/ 41734 h 9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4740" h="93653">
                    <a:moveTo>
                      <a:pt x="44988" y="81912"/>
                    </a:moveTo>
                    <a:cubicBezTo>
                      <a:pt x="57296" y="81912"/>
                      <a:pt x="65925" y="76819"/>
                      <a:pt x="73282" y="69321"/>
                    </a:cubicBezTo>
                    <a:lnTo>
                      <a:pt x="81629" y="76819"/>
                    </a:lnTo>
                    <a:cubicBezTo>
                      <a:pt x="72574" y="86863"/>
                      <a:pt x="61681" y="93654"/>
                      <a:pt x="44705" y="93654"/>
                    </a:cubicBezTo>
                    <a:cubicBezTo>
                      <a:pt x="20089" y="93654"/>
                      <a:pt x="0" y="74697"/>
                      <a:pt x="0" y="46827"/>
                    </a:cubicBezTo>
                    <a:cubicBezTo>
                      <a:pt x="0" y="20796"/>
                      <a:pt x="18250" y="0"/>
                      <a:pt x="43007" y="0"/>
                    </a:cubicBezTo>
                    <a:cubicBezTo>
                      <a:pt x="69462" y="0"/>
                      <a:pt x="84741" y="21079"/>
                      <a:pt x="84741" y="47534"/>
                    </a:cubicBezTo>
                    <a:cubicBezTo>
                      <a:pt x="84741" y="48807"/>
                      <a:pt x="84741" y="50081"/>
                      <a:pt x="84600" y="51637"/>
                    </a:cubicBezTo>
                    <a:lnTo>
                      <a:pt x="13581" y="51637"/>
                    </a:lnTo>
                    <a:cubicBezTo>
                      <a:pt x="15420" y="71018"/>
                      <a:pt x="29284" y="81912"/>
                      <a:pt x="45129" y="81912"/>
                    </a:cubicBezTo>
                    <a:close/>
                    <a:moveTo>
                      <a:pt x="71160" y="41734"/>
                    </a:moveTo>
                    <a:cubicBezTo>
                      <a:pt x="69745" y="25465"/>
                      <a:pt x="60408" y="11176"/>
                      <a:pt x="42583" y="11176"/>
                    </a:cubicBezTo>
                    <a:cubicBezTo>
                      <a:pt x="27021" y="11176"/>
                      <a:pt x="15137" y="24191"/>
                      <a:pt x="13440" y="41734"/>
                    </a:cubicBezTo>
                    <a:lnTo>
                      <a:pt x="71160" y="41734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83" name="Forma Livre: Forma 82">
                <a:extLst>
                  <a:ext uri="{FF2B5EF4-FFF2-40B4-BE49-F238E27FC236}">
                    <a16:creationId xmlns:a16="http://schemas.microsoft.com/office/drawing/2014/main" id="{3B973990-39D7-6AB0-915E-7B202F8E7DFD}"/>
                  </a:ext>
                </a:extLst>
              </p:cNvPr>
              <p:cNvSpPr/>
              <p:nvPr/>
            </p:nvSpPr>
            <p:spPr>
              <a:xfrm>
                <a:off x="10517085" y="1374434"/>
                <a:ext cx="78374" cy="91531"/>
              </a:xfrm>
              <a:custGeom>
                <a:avLst/>
                <a:gdLst>
                  <a:gd name="connsiteX0" fmla="*/ 13298 w 78374"/>
                  <a:gd name="connsiteY0" fmla="*/ 91532 h 91531"/>
                  <a:gd name="connsiteX1" fmla="*/ 0 w 78374"/>
                  <a:gd name="connsiteY1" fmla="*/ 91532 h 91531"/>
                  <a:gd name="connsiteX2" fmla="*/ 0 w 78374"/>
                  <a:gd name="connsiteY2" fmla="*/ 1981 h 91531"/>
                  <a:gd name="connsiteX3" fmla="*/ 13298 w 78374"/>
                  <a:gd name="connsiteY3" fmla="*/ 1981 h 91531"/>
                  <a:gd name="connsiteX4" fmla="*/ 13298 w 78374"/>
                  <a:gd name="connsiteY4" fmla="*/ 17542 h 91531"/>
                  <a:gd name="connsiteX5" fmla="*/ 43997 w 78374"/>
                  <a:gd name="connsiteY5" fmla="*/ 0 h 91531"/>
                  <a:gd name="connsiteX6" fmla="*/ 78375 w 78374"/>
                  <a:gd name="connsiteY6" fmla="*/ 35934 h 91531"/>
                  <a:gd name="connsiteX7" fmla="*/ 78375 w 78374"/>
                  <a:gd name="connsiteY7" fmla="*/ 91532 h 91531"/>
                  <a:gd name="connsiteX8" fmla="*/ 65077 w 78374"/>
                  <a:gd name="connsiteY8" fmla="*/ 91532 h 91531"/>
                  <a:gd name="connsiteX9" fmla="*/ 65077 w 78374"/>
                  <a:gd name="connsiteY9" fmla="*/ 39187 h 91531"/>
                  <a:gd name="connsiteX10" fmla="*/ 40319 w 78374"/>
                  <a:gd name="connsiteY10" fmla="*/ 12166 h 91531"/>
                  <a:gd name="connsiteX11" fmla="*/ 13440 w 78374"/>
                  <a:gd name="connsiteY11" fmla="*/ 40178 h 91531"/>
                  <a:gd name="connsiteX12" fmla="*/ 13440 w 78374"/>
                  <a:gd name="connsiteY12" fmla="*/ 91532 h 9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374" h="91531">
                    <a:moveTo>
                      <a:pt x="13298" y="91532"/>
                    </a:moveTo>
                    <a:lnTo>
                      <a:pt x="0" y="91532"/>
                    </a:lnTo>
                    <a:lnTo>
                      <a:pt x="0" y="1981"/>
                    </a:lnTo>
                    <a:lnTo>
                      <a:pt x="13298" y="1981"/>
                    </a:lnTo>
                    <a:lnTo>
                      <a:pt x="13298" y="17542"/>
                    </a:lnTo>
                    <a:cubicBezTo>
                      <a:pt x="19240" y="7781"/>
                      <a:pt x="28577" y="0"/>
                      <a:pt x="43997" y="0"/>
                    </a:cubicBezTo>
                    <a:cubicBezTo>
                      <a:pt x="65642" y="0"/>
                      <a:pt x="78375" y="14572"/>
                      <a:pt x="78375" y="35934"/>
                    </a:cubicBezTo>
                    <a:lnTo>
                      <a:pt x="78375" y="91532"/>
                    </a:lnTo>
                    <a:lnTo>
                      <a:pt x="65077" y="91532"/>
                    </a:lnTo>
                    <a:lnTo>
                      <a:pt x="65077" y="39187"/>
                    </a:lnTo>
                    <a:cubicBezTo>
                      <a:pt x="65077" y="22494"/>
                      <a:pt x="56022" y="12166"/>
                      <a:pt x="40319" y="12166"/>
                    </a:cubicBezTo>
                    <a:cubicBezTo>
                      <a:pt x="24616" y="12166"/>
                      <a:pt x="13440" y="23484"/>
                      <a:pt x="13440" y="40178"/>
                    </a:cubicBezTo>
                    <a:lnTo>
                      <a:pt x="13440" y="91532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84" name="Forma Livre: Forma 83">
                <a:extLst>
                  <a:ext uri="{FF2B5EF4-FFF2-40B4-BE49-F238E27FC236}">
                    <a16:creationId xmlns:a16="http://schemas.microsoft.com/office/drawing/2014/main" id="{1DC09F12-C041-8101-9771-3B32A01CDE42}"/>
                  </a:ext>
                </a:extLst>
              </p:cNvPr>
              <p:cNvSpPr/>
              <p:nvPr/>
            </p:nvSpPr>
            <p:spPr>
              <a:xfrm>
                <a:off x="10618520" y="1339490"/>
                <a:ext cx="90541" cy="128455"/>
              </a:xfrm>
              <a:custGeom>
                <a:avLst/>
                <a:gdLst>
                  <a:gd name="connsiteX0" fmla="*/ 77243 w 90541"/>
                  <a:gd name="connsiteY0" fmla="*/ 126475 h 128455"/>
                  <a:gd name="connsiteX1" fmla="*/ 77243 w 90541"/>
                  <a:gd name="connsiteY1" fmla="*/ 108508 h 128455"/>
                  <a:gd name="connsiteX2" fmla="*/ 42866 w 90541"/>
                  <a:gd name="connsiteY2" fmla="*/ 128455 h 128455"/>
                  <a:gd name="connsiteX3" fmla="*/ 0 w 90541"/>
                  <a:gd name="connsiteY3" fmla="*/ 81770 h 128455"/>
                  <a:gd name="connsiteX4" fmla="*/ 42866 w 90541"/>
                  <a:gd name="connsiteY4" fmla="*/ 34943 h 128455"/>
                  <a:gd name="connsiteX5" fmla="*/ 77243 w 90541"/>
                  <a:gd name="connsiteY5" fmla="*/ 54042 h 128455"/>
                  <a:gd name="connsiteX6" fmla="*/ 77243 w 90541"/>
                  <a:gd name="connsiteY6" fmla="*/ 0 h 128455"/>
                  <a:gd name="connsiteX7" fmla="*/ 90541 w 90541"/>
                  <a:gd name="connsiteY7" fmla="*/ 0 h 128455"/>
                  <a:gd name="connsiteX8" fmla="*/ 90541 w 90541"/>
                  <a:gd name="connsiteY8" fmla="*/ 126475 h 128455"/>
                  <a:gd name="connsiteX9" fmla="*/ 77243 w 90541"/>
                  <a:gd name="connsiteY9" fmla="*/ 126475 h 128455"/>
                  <a:gd name="connsiteX10" fmla="*/ 45412 w 90541"/>
                  <a:gd name="connsiteY10" fmla="*/ 46968 h 128455"/>
                  <a:gd name="connsiteX11" fmla="*/ 13864 w 90541"/>
                  <a:gd name="connsiteY11" fmla="*/ 81629 h 128455"/>
                  <a:gd name="connsiteX12" fmla="*/ 45412 w 90541"/>
                  <a:gd name="connsiteY12" fmla="*/ 116430 h 128455"/>
                  <a:gd name="connsiteX13" fmla="*/ 77809 w 90541"/>
                  <a:gd name="connsiteY13" fmla="*/ 81629 h 128455"/>
                  <a:gd name="connsiteX14" fmla="*/ 45412 w 90541"/>
                  <a:gd name="connsiteY14" fmla="*/ 46968 h 128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541" h="128455">
                    <a:moveTo>
                      <a:pt x="77243" y="126475"/>
                    </a:moveTo>
                    <a:lnTo>
                      <a:pt x="77243" y="108508"/>
                    </a:lnTo>
                    <a:cubicBezTo>
                      <a:pt x="70028" y="119260"/>
                      <a:pt x="59418" y="128455"/>
                      <a:pt x="42866" y="128455"/>
                    </a:cubicBezTo>
                    <a:cubicBezTo>
                      <a:pt x="21362" y="128455"/>
                      <a:pt x="0" y="111479"/>
                      <a:pt x="0" y="81770"/>
                    </a:cubicBezTo>
                    <a:cubicBezTo>
                      <a:pt x="0" y="52061"/>
                      <a:pt x="21362" y="34943"/>
                      <a:pt x="42866" y="34943"/>
                    </a:cubicBezTo>
                    <a:cubicBezTo>
                      <a:pt x="59559" y="34943"/>
                      <a:pt x="70311" y="43997"/>
                      <a:pt x="77243" y="54042"/>
                    </a:cubicBezTo>
                    <a:lnTo>
                      <a:pt x="77243" y="0"/>
                    </a:lnTo>
                    <a:lnTo>
                      <a:pt x="90541" y="0"/>
                    </a:lnTo>
                    <a:lnTo>
                      <a:pt x="90541" y="126475"/>
                    </a:lnTo>
                    <a:lnTo>
                      <a:pt x="77243" y="126475"/>
                    </a:lnTo>
                    <a:close/>
                    <a:moveTo>
                      <a:pt x="45412" y="46968"/>
                    </a:moveTo>
                    <a:cubicBezTo>
                      <a:pt x="28153" y="46968"/>
                      <a:pt x="13864" y="59842"/>
                      <a:pt x="13864" y="81629"/>
                    </a:cubicBezTo>
                    <a:cubicBezTo>
                      <a:pt x="13864" y="103415"/>
                      <a:pt x="28436" y="116430"/>
                      <a:pt x="45412" y="116430"/>
                    </a:cubicBezTo>
                    <a:cubicBezTo>
                      <a:pt x="62389" y="116430"/>
                      <a:pt x="77809" y="102566"/>
                      <a:pt x="77809" y="81629"/>
                    </a:cubicBezTo>
                    <a:cubicBezTo>
                      <a:pt x="77809" y="60691"/>
                      <a:pt x="62106" y="46968"/>
                      <a:pt x="45412" y="46968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85" name="Forma Livre: Forma 84">
                <a:extLst>
                  <a:ext uri="{FF2B5EF4-FFF2-40B4-BE49-F238E27FC236}">
                    <a16:creationId xmlns:a16="http://schemas.microsoft.com/office/drawing/2014/main" id="{910AB1F8-7D19-DFCC-7347-31615DB134D3}"/>
                  </a:ext>
                </a:extLst>
              </p:cNvPr>
              <p:cNvSpPr/>
              <p:nvPr/>
            </p:nvSpPr>
            <p:spPr>
              <a:xfrm>
                <a:off x="10733394" y="1374575"/>
                <a:ext cx="84740" cy="93653"/>
              </a:xfrm>
              <a:custGeom>
                <a:avLst/>
                <a:gdLst>
                  <a:gd name="connsiteX0" fmla="*/ 44988 w 84740"/>
                  <a:gd name="connsiteY0" fmla="*/ 81912 h 93653"/>
                  <a:gd name="connsiteX1" fmla="*/ 73282 w 84740"/>
                  <a:gd name="connsiteY1" fmla="*/ 69321 h 93653"/>
                  <a:gd name="connsiteX2" fmla="*/ 81629 w 84740"/>
                  <a:gd name="connsiteY2" fmla="*/ 76819 h 93653"/>
                  <a:gd name="connsiteX3" fmla="*/ 44705 w 84740"/>
                  <a:gd name="connsiteY3" fmla="*/ 93654 h 93653"/>
                  <a:gd name="connsiteX4" fmla="*/ 0 w 84740"/>
                  <a:gd name="connsiteY4" fmla="*/ 46827 h 93653"/>
                  <a:gd name="connsiteX5" fmla="*/ 43007 w 84740"/>
                  <a:gd name="connsiteY5" fmla="*/ 0 h 93653"/>
                  <a:gd name="connsiteX6" fmla="*/ 84741 w 84740"/>
                  <a:gd name="connsiteY6" fmla="*/ 47534 h 93653"/>
                  <a:gd name="connsiteX7" fmla="*/ 84599 w 84740"/>
                  <a:gd name="connsiteY7" fmla="*/ 51637 h 93653"/>
                  <a:gd name="connsiteX8" fmla="*/ 13581 w 84740"/>
                  <a:gd name="connsiteY8" fmla="*/ 51637 h 93653"/>
                  <a:gd name="connsiteX9" fmla="*/ 45129 w 84740"/>
                  <a:gd name="connsiteY9" fmla="*/ 81912 h 93653"/>
                  <a:gd name="connsiteX10" fmla="*/ 71160 w 84740"/>
                  <a:gd name="connsiteY10" fmla="*/ 41734 h 93653"/>
                  <a:gd name="connsiteX11" fmla="*/ 42583 w 84740"/>
                  <a:gd name="connsiteY11" fmla="*/ 11176 h 93653"/>
                  <a:gd name="connsiteX12" fmla="*/ 13440 w 84740"/>
                  <a:gd name="connsiteY12" fmla="*/ 41734 h 93653"/>
                  <a:gd name="connsiteX13" fmla="*/ 71160 w 84740"/>
                  <a:gd name="connsiteY13" fmla="*/ 41734 h 9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4740" h="93653">
                    <a:moveTo>
                      <a:pt x="44988" y="81912"/>
                    </a:moveTo>
                    <a:cubicBezTo>
                      <a:pt x="57296" y="81912"/>
                      <a:pt x="65925" y="76819"/>
                      <a:pt x="73282" y="69321"/>
                    </a:cubicBezTo>
                    <a:lnTo>
                      <a:pt x="81629" y="76819"/>
                    </a:lnTo>
                    <a:cubicBezTo>
                      <a:pt x="72574" y="86863"/>
                      <a:pt x="61681" y="93654"/>
                      <a:pt x="44705" y="93654"/>
                    </a:cubicBezTo>
                    <a:cubicBezTo>
                      <a:pt x="20089" y="93654"/>
                      <a:pt x="0" y="74697"/>
                      <a:pt x="0" y="46827"/>
                    </a:cubicBezTo>
                    <a:cubicBezTo>
                      <a:pt x="0" y="20796"/>
                      <a:pt x="18250" y="0"/>
                      <a:pt x="43007" y="0"/>
                    </a:cubicBezTo>
                    <a:cubicBezTo>
                      <a:pt x="69462" y="0"/>
                      <a:pt x="84741" y="21079"/>
                      <a:pt x="84741" y="47534"/>
                    </a:cubicBezTo>
                    <a:cubicBezTo>
                      <a:pt x="84741" y="48807"/>
                      <a:pt x="84741" y="50081"/>
                      <a:pt x="84599" y="51637"/>
                    </a:cubicBezTo>
                    <a:lnTo>
                      <a:pt x="13581" y="51637"/>
                    </a:lnTo>
                    <a:cubicBezTo>
                      <a:pt x="15420" y="71018"/>
                      <a:pt x="29284" y="81912"/>
                      <a:pt x="45129" y="81912"/>
                    </a:cubicBezTo>
                    <a:close/>
                    <a:moveTo>
                      <a:pt x="71160" y="41734"/>
                    </a:moveTo>
                    <a:cubicBezTo>
                      <a:pt x="69745" y="25465"/>
                      <a:pt x="60408" y="11176"/>
                      <a:pt x="42583" y="11176"/>
                    </a:cubicBezTo>
                    <a:cubicBezTo>
                      <a:pt x="27021" y="11176"/>
                      <a:pt x="15137" y="24191"/>
                      <a:pt x="13440" y="41734"/>
                    </a:cubicBezTo>
                    <a:lnTo>
                      <a:pt x="71160" y="41734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86" name="Forma Livre: Forma 85">
                <a:extLst>
                  <a:ext uri="{FF2B5EF4-FFF2-40B4-BE49-F238E27FC236}">
                    <a16:creationId xmlns:a16="http://schemas.microsoft.com/office/drawing/2014/main" id="{4B423140-4315-35D1-373C-98FC09A633C8}"/>
                  </a:ext>
                </a:extLst>
              </p:cNvPr>
              <p:cNvSpPr/>
              <p:nvPr/>
            </p:nvSpPr>
            <p:spPr>
              <a:xfrm>
                <a:off x="10841478" y="1374825"/>
                <a:ext cx="49797" cy="91140"/>
              </a:xfrm>
              <a:custGeom>
                <a:avLst/>
                <a:gdLst>
                  <a:gd name="connsiteX0" fmla="*/ 13298 w 49797"/>
                  <a:gd name="connsiteY0" fmla="*/ 91140 h 91140"/>
                  <a:gd name="connsiteX1" fmla="*/ 0 w 49797"/>
                  <a:gd name="connsiteY1" fmla="*/ 91140 h 91140"/>
                  <a:gd name="connsiteX2" fmla="*/ 0 w 49797"/>
                  <a:gd name="connsiteY2" fmla="*/ 1589 h 91140"/>
                  <a:gd name="connsiteX3" fmla="*/ 13298 w 49797"/>
                  <a:gd name="connsiteY3" fmla="*/ 1589 h 91140"/>
                  <a:gd name="connsiteX4" fmla="*/ 13298 w 49797"/>
                  <a:gd name="connsiteY4" fmla="*/ 24932 h 91140"/>
                  <a:gd name="connsiteX5" fmla="*/ 49798 w 49797"/>
                  <a:gd name="connsiteY5" fmla="*/ 33 h 91140"/>
                  <a:gd name="connsiteX6" fmla="*/ 49798 w 49797"/>
                  <a:gd name="connsiteY6" fmla="*/ 14463 h 91140"/>
                  <a:gd name="connsiteX7" fmla="*/ 48807 w 49797"/>
                  <a:gd name="connsiteY7" fmla="*/ 14463 h 91140"/>
                  <a:gd name="connsiteX8" fmla="*/ 13298 w 49797"/>
                  <a:gd name="connsiteY8" fmla="*/ 55489 h 91140"/>
                  <a:gd name="connsiteX9" fmla="*/ 13298 w 49797"/>
                  <a:gd name="connsiteY9" fmla="*/ 91140 h 9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797" h="91140">
                    <a:moveTo>
                      <a:pt x="13298" y="91140"/>
                    </a:moveTo>
                    <a:lnTo>
                      <a:pt x="0" y="91140"/>
                    </a:lnTo>
                    <a:lnTo>
                      <a:pt x="0" y="1589"/>
                    </a:lnTo>
                    <a:lnTo>
                      <a:pt x="13298" y="1589"/>
                    </a:lnTo>
                    <a:lnTo>
                      <a:pt x="13298" y="24932"/>
                    </a:lnTo>
                    <a:cubicBezTo>
                      <a:pt x="19947" y="10077"/>
                      <a:pt x="32821" y="-674"/>
                      <a:pt x="49798" y="33"/>
                    </a:cubicBezTo>
                    <a:lnTo>
                      <a:pt x="49798" y="14463"/>
                    </a:lnTo>
                    <a:lnTo>
                      <a:pt x="48807" y="14463"/>
                    </a:lnTo>
                    <a:cubicBezTo>
                      <a:pt x="29284" y="14463"/>
                      <a:pt x="13298" y="28469"/>
                      <a:pt x="13298" y="55489"/>
                    </a:cubicBezTo>
                    <a:lnTo>
                      <a:pt x="13298" y="9114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12" name="Gráfico 4">
              <a:extLst>
                <a:ext uri="{FF2B5EF4-FFF2-40B4-BE49-F238E27FC236}">
                  <a16:creationId xmlns:a16="http://schemas.microsoft.com/office/drawing/2014/main" id="{467286A4-C44C-BE0C-53C5-F7E30693C76F}"/>
                </a:ext>
              </a:extLst>
            </p:cNvPr>
            <p:cNvGrpSpPr/>
            <p:nvPr/>
          </p:nvGrpSpPr>
          <p:grpSpPr>
            <a:xfrm>
              <a:off x="10113346" y="597323"/>
              <a:ext cx="609842" cy="152673"/>
              <a:chOff x="9747060" y="823830"/>
              <a:chExt cx="710890" cy="177970"/>
            </a:xfrm>
            <a:grpFill/>
          </p:grpSpPr>
          <p:sp>
            <p:nvSpPr>
              <p:cNvPr id="13" name="Forma Livre: Forma 12">
                <a:extLst>
                  <a:ext uri="{FF2B5EF4-FFF2-40B4-BE49-F238E27FC236}">
                    <a16:creationId xmlns:a16="http://schemas.microsoft.com/office/drawing/2014/main" id="{0A422960-F255-416C-A691-5314D0D524C1}"/>
                  </a:ext>
                </a:extLst>
              </p:cNvPr>
              <p:cNvSpPr/>
              <p:nvPr/>
            </p:nvSpPr>
            <p:spPr>
              <a:xfrm>
                <a:off x="10346613" y="831045"/>
                <a:ext cx="111337" cy="169906"/>
              </a:xfrm>
              <a:custGeom>
                <a:avLst/>
                <a:gdLst>
                  <a:gd name="connsiteX0" fmla="*/ 111338 w 111337"/>
                  <a:gd name="connsiteY0" fmla="*/ 135953 h 169906"/>
                  <a:gd name="connsiteX1" fmla="*/ 108933 w 111337"/>
                  <a:gd name="connsiteY1" fmla="*/ 135953 h 169906"/>
                  <a:gd name="connsiteX2" fmla="*/ 51071 w 111337"/>
                  <a:gd name="connsiteY2" fmla="*/ 84882 h 169906"/>
                  <a:gd name="connsiteX3" fmla="*/ 51071 w 111337"/>
                  <a:gd name="connsiteY3" fmla="*/ 84175 h 169906"/>
                  <a:gd name="connsiteX4" fmla="*/ 106528 w 111337"/>
                  <a:gd name="connsiteY4" fmla="*/ 33670 h 169906"/>
                  <a:gd name="connsiteX5" fmla="*/ 111338 w 111337"/>
                  <a:gd name="connsiteY5" fmla="*/ 33812 h 169906"/>
                  <a:gd name="connsiteX6" fmla="*/ 111338 w 111337"/>
                  <a:gd name="connsiteY6" fmla="*/ 0 h 169906"/>
                  <a:gd name="connsiteX7" fmla="*/ 106952 w 111337"/>
                  <a:gd name="connsiteY7" fmla="*/ 0 h 169906"/>
                  <a:gd name="connsiteX8" fmla="*/ 0 w 111337"/>
                  <a:gd name="connsiteY8" fmla="*/ 85024 h 169906"/>
                  <a:gd name="connsiteX9" fmla="*/ 0 w 111337"/>
                  <a:gd name="connsiteY9" fmla="*/ 85590 h 169906"/>
                  <a:gd name="connsiteX10" fmla="*/ 106103 w 111337"/>
                  <a:gd name="connsiteY10" fmla="*/ 169906 h 169906"/>
                  <a:gd name="connsiteX11" fmla="*/ 111338 w 111337"/>
                  <a:gd name="connsiteY11" fmla="*/ 169906 h 169906"/>
                  <a:gd name="connsiteX12" fmla="*/ 111338 w 111337"/>
                  <a:gd name="connsiteY12" fmla="*/ 135953 h 169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337" h="169906">
                    <a:moveTo>
                      <a:pt x="111338" y="135953"/>
                    </a:moveTo>
                    <a:cubicBezTo>
                      <a:pt x="110489" y="135953"/>
                      <a:pt x="109781" y="135953"/>
                      <a:pt x="108933" y="135953"/>
                    </a:cubicBezTo>
                    <a:cubicBezTo>
                      <a:pt x="75404" y="135953"/>
                      <a:pt x="51071" y="114450"/>
                      <a:pt x="51071" y="84882"/>
                    </a:cubicBezTo>
                    <a:lnTo>
                      <a:pt x="51071" y="84175"/>
                    </a:lnTo>
                    <a:cubicBezTo>
                      <a:pt x="51071" y="55881"/>
                      <a:pt x="75404" y="33670"/>
                      <a:pt x="106528" y="33670"/>
                    </a:cubicBezTo>
                    <a:cubicBezTo>
                      <a:pt x="108225" y="33670"/>
                      <a:pt x="109781" y="33670"/>
                      <a:pt x="111338" y="33812"/>
                    </a:cubicBezTo>
                    <a:lnTo>
                      <a:pt x="111338" y="0"/>
                    </a:lnTo>
                    <a:cubicBezTo>
                      <a:pt x="109923" y="0"/>
                      <a:pt x="108367" y="0"/>
                      <a:pt x="106952" y="0"/>
                    </a:cubicBezTo>
                    <a:cubicBezTo>
                      <a:pt x="45978" y="0"/>
                      <a:pt x="0" y="36499"/>
                      <a:pt x="0" y="85024"/>
                    </a:cubicBezTo>
                    <a:lnTo>
                      <a:pt x="0" y="85590"/>
                    </a:lnTo>
                    <a:cubicBezTo>
                      <a:pt x="0" y="132841"/>
                      <a:pt x="46685" y="169906"/>
                      <a:pt x="106103" y="169906"/>
                    </a:cubicBezTo>
                    <a:cubicBezTo>
                      <a:pt x="107942" y="169906"/>
                      <a:pt x="109640" y="169906"/>
                      <a:pt x="111338" y="169906"/>
                    </a:cubicBezTo>
                    <a:lnTo>
                      <a:pt x="111338" y="135953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E0E0AD25-E98E-1F79-C821-6F93781FEEF9}"/>
                  </a:ext>
                </a:extLst>
              </p:cNvPr>
              <p:cNvSpPr/>
              <p:nvPr/>
            </p:nvSpPr>
            <p:spPr>
              <a:xfrm>
                <a:off x="9747060" y="823830"/>
                <a:ext cx="160852" cy="177970"/>
              </a:xfrm>
              <a:custGeom>
                <a:avLst/>
                <a:gdLst>
                  <a:gd name="connsiteX0" fmla="*/ 94785 w 160852"/>
                  <a:gd name="connsiteY0" fmla="*/ 71867 h 177970"/>
                  <a:gd name="connsiteX1" fmla="*/ 53759 w 160852"/>
                  <a:gd name="connsiteY1" fmla="*/ 49090 h 177970"/>
                  <a:gd name="connsiteX2" fmla="*/ 53759 w 160852"/>
                  <a:gd name="connsiteY2" fmla="*/ 48524 h 177970"/>
                  <a:gd name="connsiteX3" fmla="*/ 80497 w 160852"/>
                  <a:gd name="connsiteY3" fmla="*/ 33529 h 177970"/>
                  <a:gd name="connsiteX4" fmla="*/ 109357 w 160852"/>
                  <a:gd name="connsiteY4" fmla="*/ 39046 h 177970"/>
                  <a:gd name="connsiteX5" fmla="*/ 109357 w 160852"/>
                  <a:gd name="connsiteY5" fmla="*/ 2829 h 177970"/>
                  <a:gd name="connsiteX6" fmla="*/ 81204 w 160852"/>
                  <a:gd name="connsiteY6" fmla="*/ 0 h 177970"/>
                  <a:gd name="connsiteX7" fmla="*/ 8347 w 160852"/>
                  <a:gd name="connsiteY7" fmla="*/ 52203 h 177970"/>
                  <a:gd name="connsiteX8" fmla="*/ 8347 w 160852"/>
                  <a:gd name="connsiteY8" fmla="*/ 52627 h 177970"/>
                  <a:gd name="connsiteX9" fmla="*/ 77243 w 160852"/>
                  <a:gd name="connsiteY9" fmla="*/ 105537 h 177970"/>
                  <a:gd name="connsiteX10" fmla="*/ 115299 w 160852"/>
                  <a:gd name="connsiteY10" fmla="*/ 127607 h 177970"/>
                  <a:gd name="connsiteX11" fmla="*/ 115299 w 160852"/>
                  <a:gd name="connsiteY11" fmla="*/ 128031 h 177970"/>
                  <a:gd name="connsiteX12" fmla="*/ 85307 w 160852"/>
                  <a:gd name="connsiteY12" fmla="*/ 144300 h 177970"/>
                  <a:gd name="connsiteX13" fmla="*/ 27021 w 160852"/>
                  <a:gd name="connsiteY13" fmla="*/ 123363 h 177970"/>
                  <a:gd name="connsiteX14" fmla="*/ 0 w 160852"/>
                  <a:gd name="connsiteY14" fmla="*/ 150242 h 177970"/>
                  <a:gd name="connsiteX15" fmla="*/ 84458 w 160852"/>
                  <a:gd name="connsiteY15" fmla="*/ 177970 h 177970"/>
                  <a:gd name="connsiteX16" fmla="*/ 160852 w 160852"/>
                  <a:gd name="connsiteY16" fmla="*/ 124353 h 177970"/>
                  <a:gd name="connsiteX17" fmla="*/ 160852 w 160852"/>
                  <a:gd name="connsiteY17" fmla="*/ 123928 h 177970"/>
                  <a:gd name="connsiteX18" fmla="*/ 94927 w 160852"/>
                  <a:gd name="connsiteY18" fmla="*/ 72009 h 177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852" h="177970">
                    <a:moveTo>
                      <a:pt x="94785" y="71867"/>
                    </a:moveTo>
                    <a:cubicBezTo>
                      <a:pt x="58852" y="64228"/>
                      <a:pt x="53759" y="60549"/>
                      <a:pt x="53759" y="49090"/>
                    </a:cubicBezTo>
                    <a:lnTo>
                      <a:pt x="53759" y="48524"/>
                    </a:lnTo>
                    <a:cubicBezTo>
                      <a:pt x="53759" y="40178"/>
                      <a:pt x="62955" y="33529"/>
                      <a:pt x="80497" y="33529"/>
                    </a:cubicBezTo>
                    <a:cubicBezTo>
                      <a:pt x="89410" y="33529"/>
                      <a:pt x="101152" y="35934"/>
                      <a:pt x="109357" y="39046"/>
                    </a:cubicBezTo>
                    <a:lnTo>
                      <a:pt x="109357" y="2829"/>
                    </a:lnTo>
                    <a:cubicBezTo>
                      <a:pt x="101718" y="1556"/>
                      <a:pt x="90117" y="0"/>
                      <a:pt x="81204" y="0"/>
                    </a:cubicBezTo>
                    <a:cubicBezTo>
                      <a:pt x="38622" y="0"/>
                      <a:pt x="8347" y="20796"/>
                      <a:pt x="8347" y="52203"/>
                    </a:cubicBezTo>
                    <a:lnTo>
                      <a:pt x="8347" y="52627"/>
                    </a:lnTo>
                    <a:cubicBezTo>
                      <a:pt x="8347" y="87005"/>
                      <a:pt x="35368" y="96625"/>
                      <a:pt x="77243" y="105537"/>
                    </a:cubicBezTo>
                    <a:cubicBezTo>
                      <a:pt x="112045" y="112894"/>
                      <a:pt x="115299" y="117845"/>
                      <a:pt x="115299" y="127607"/>
                    </a:cubicBezTo>
                    <a:lnTo>
                      <a:pt x="115299" y="128031"/>
                    </a:lnTo>
                    <a:cubicBezTo>
                      <a:pt x="115299" y="138217"/>
                      <a:pt x="103981" y="144300"/>
                      <a:pt x="85307" y="144300"/>
                    </a:cubicBezTo>
                    <a:cubicBezTo>
                      <a:pt x="61540" y="144300"/>
                      <a:pt x="45837" y="136095"/>
                      <a:pt x="27021" y="123363"/>
                    </a:cubicBezTo>
                    <a:lnTo>
                      <a:pt x="0" y="150242"/>
                    </a:lnTo>
                    <a:cubicBezTo>
                      <a:pt x="24899" y="168775"/>
                      <a:pt x="52910" y="177970"/>
                      <a:pt x="84458" y="177970"/>
                    </a:cubicBezTo>
                    <a:cubicBezTo>
                      <a:pt x="129304" y="177970"/>
                      <a:pt x="160852" y="158730"/>
                      <a:pt x="160852" y="124353"/>
                    </a:cubicBezTo>
                    <a:lnTo>
                      <a:pt x="160852" y="123928"/>
                    </a:lnTo>
                    <a:cubicBezTo>
                      <a:pt x="160852" y="93795"/>
                      <a:pt x="137085" y="81204"/>
                      <a:pt x="94927" y="72009"/>
                    </a:cubicBezTo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2276AF31-E27C-4A1E-B019-39C7BFF06524}"/>
                  </a:ext>
                </a:extLst>
              </p:cNvPr>
              <p:cNvSpPr/>
              <p:nvPr/>
            </p:nvSpPr>
            <p:spPr>
              <a:xfrm>
                <a:off x="9902112" y="848587"/>
                <a:ext cx="156325" cy="147695"/>
              </a:xfrm>
              <a:custGeom>
                <a:avLst/>
                <a:gdLst>
                  <a:gd name="connsiteX0" fmla="*/ 44563 w 156325"/>
                  <a:gd name="connsiteY0" fmla="*/ 62389 h 147695"/>
                  <a:gd name="connsiteX1" fmla="*/ 79224 w 156325"/>
                  <a:gd name="connsiteY1" fmla="*/ 32255 h 147695"/>
                  <a:gd name="connsiteX2" fmla="*/ 113035 w 156325"/>
                  <a:gd name="connsiteY2" fmla="*/ 62389 h 147695"/>
                  <a:gd name="connsiteX3" fmla="*/ 44563 w 156325"/>
                  <a:gd name="connsiteY3" fmla="*/ 62389 h 147695"/>
                  <a:gd name="connsiteX4" fmla="*/ 79224 w 156325"/>
                  <a:gd name="connsiteY4" fmla="*/ 0 h 147695"/>
                  <a:gd name="connsiteX5" fmla="*/ 0 w 156325"/>
                  <a:gd name="connsiteY5" fmla="*/ 73848 h 147695"/>
                  <a:gd name="connsiteX6" fmla="*/ 0 w 156325"/>
                  <a:gd name="connsiteY6" fmla="*/ 74414 h 147695"/>
                  <a:gd name="connsiteX7" fmla="*/ 83751 w 156325"/>
                  <a:gd name="connsiteY7" fmla="*/ 147695 h 147695"/>
                  <a:gd name="connsiteX8" fmla="*/ 90966 w 156325"/>
                  <a:gd name="connsiteY8" fmla="*/ 147554 h 147695"/>
                  <a:gd name="connsiteX9" fmla="*/ 90966 w 156325"/>
                  <a:gd name="connsiteY9" fmla="*/ 115157 h 147695"/>
                  <a:gd name="connsiteX10" fmla="*/ 84317 w 156325"/>
                  <a:gd name="connsiteY10" fmla="*/ 115440 h 147695"/>
                  <a:gd name="connsiteX11" fmla="*/ 45129 w 156325"/>
                  <a:gd name="connsiteY11" fmla="*/ 87712 h 147695"/>
                  <a:gd name="connsiteX12" fmla="*/ 155759 w 156325"/>
                  <a:gd name="connsiteY12" fmla="*/ 87712 h 147695"/>
                  <a:gd name="connsiteX13" fmla="*/ 156325 w 156325"/>
                  <a:gd name="connsiteY13" fmla="*/ 77667 h 147695"/>
                  <a:gd name="connsiteX14" fmla="*/ 156325 w 156325"/>
                  <a:gd name="connsiteY14" fmla="*/ 77102 h 147695"/>
                  <a:gd name="connsiteX15" fmla="*/ 79224 w 156325"/>
                  <a:gd name="connsiteY15" fmla="*/ 141 h 147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6325" h="147695">
                    <a:moveTo>
                      <a:pt x="44563" y="62389"/>
                    </a:moveTo>
                    <a:cubicBezTo>
                      <a:pt x="48100" y="44139"/>
                      <a:pt x="60408" y="32255"/>
                      <a:pt x="79224" y="32255"/>
                    </a:cubicBezTo>
                    <a:cubicBezTo>
                      <a:pt x="98039" y="32255"/>
                      <a:pt x="110347" y="44422"/>
                      <a:pt x="113035" y="62389"/>
                    </a:cubicBezTo>
                    <a:lnTo>
                      <a:pt x="44563" y="62389"/>
                    </a:lnTo>
                    <a:close/>
                    <a:moveTo>
                      <a:pt x="79224" y="0"/>
                    </a:moveTo>
                    <a:cubicBezTo>
                      <a:pt x="32538" y="0"/>
                      <a:pt x="0" y="33387"/>
                      <a:pt x="0" y="73848"/>
                    </a:cubicBezTo>
                    <a:lnTo>
                      <a:pt x="0" y="74414"/>
                    </a:lnTo>
                    <a:cubicBezTo>
                      <a:pt x="0" y="117845"/>
                      <a:pt x="35651" y="147695"/>
                      <a:pt x="83751" y="147695"/>
                    </a:cubicBezTo>
                    <a:cubicBezTo>
                      <a:pt x="85165" y="147695"/>
                      <a:pt x="89551" y="147554"/>
                      <a:pt x="90966" y="147554"/>
                    </a:cubicBezTo>
                    <a:lnTo>
                      <a:pt x="90966" y="115157"/>
                    </a:lnTo>
                    <a:cubicBezTo>
                      <a:pt x="89834" y="115157"/>
                      <a:pt x="85448" y="115440"/>
                      <a:pt x="84317" y="115440"/>
                    </a:cubicBezTo>
                    <a:cubicBezTo>
                      <a:pt x="63945" y="115440"/>
                      <a:pt x="49656" y="105962"/>
                      <a:pt x="45129" y="87712"/>
                    </a:cubicBezTo>
                    <a:lnTo>
                      <a:pt x="155759" y="87712"/>
                    </a:lnTo>
                    <a:cubicBezTo>
                      <a:pt x="156042" y="84034"/>
                      <a:pt x="156325" y="81629"/>
                      <a:pt x="156325" y="77667"/>
                    </a:cubicBezTo>
                    <a:lnTo>
                      <a:pt x="156325" y="77102"/>
                    </a:lnTo>
                    <a:cubicBezTo>
                      <a:pt x="156325" y="36924"/>
                      <a:pt x="132841" y="141"/>
                      <a:pt x="79224" y="141"/>
                    </a:cubicBezTo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BCCD331E-74C4-002A-23F8-CC4106842DCE}"/>
                  </a:ext>
                </a:extLst>
              </p:cNvPr>
              <p:cNvSpPr/>
              <p:nvPr/>
            </p:nvSpPr>
            <p:spPr>
              <a:xfrm>
                <a:off x="10056598" y="850143"/>
                <a:ext cx="146280" cy="143451"/>
              </a:xfrm>
              <a:custGeom>
                <a:avLst/>
                <a:gdLst>
                  <a:gd name="connsiteX0" fmla="*/ 146139 w 146280"/>
                  <a:gd name="connsiteY0" fmla="*/ 68330 h 143451"/>
                  <a:gd name="connsiteX1" fmla="*/ 73140 w 146280"/>
                  <a:gd name="connsiteY1" fmla="*/ 0 h 143451"/>
                  <a:gd name="connsiteX2" fmla="*/ 0 w 146280"/>
                  <a:gd name="connsiteY2" fmla="*/ 68330 h 143451"/>
                  <a:gd name="connsiteX3" fmla="*/ 0 w 146280"/>
                  <a:gd name="connsiteY3" fmla="*/ 143451 h 143451"/>
                  <a:gd name="connsiteX4" fmla="*/ 45978 w 146280"/>
                  <a:gd name="connsiteY4" fmla="*/ 143451 h 143451"/>
                  <a:gd name="connsiteX5" fmla="*/ 45978 w 146280"/>
                  <a:gd name="connsiteY5" fmla="*/ 65642 h 143451"/>
                  <a:gd name="connsiteX6" fmla="*/ 73140 w 146280"/>
                  <a:gd name="connsiteY6" fmla="*/ 34660 h 143451"/>
                  <a:gd name="connsiteX7" fmla="*/ 100727 w 146280"/>
                  <a:gd name="connsiteY7" fmla="*/ 65642 h 143451"/>
                  <a:gd name="connsiteX8" fmla="*/ 100727 w 146280"/>
                  <a:gd name="connsiteY8" fmla="*/ 143451 h 143451"/>
                  <a:gd name="connsiteX9" fmla="*/ 146281 w 146280"/>
                  <a:gd name="connsiteY9" fmla="*/ 143451 h 143451"/>
                  <a:gd name="connsiteX10" fmla="*/ 146281 w 146280"/>
                  <a:gd name="connsiteY10" fmla="*/ 68330 h 143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6280" h="143451">
                    <a:moveTo>
                      <a:pt x="146139" y="68330"/>
                    </a:moveTo>
                    <a:cubicBezTo>
                      <a:pt x="146139" y="29992"/>
                      <a:pt x="122655" y="0"/>
                      <a:pt x="73140" y="0"/>
                    </a:cubicBezTo>
                    <a:cubicBezTo>
                      <a:pt x="23626" y="0"/>
                      <a:pt x="0" y="29992"/>
                      <a:pt x="0" y="68330"/>
                    </a:cubicBezTo>
                    <a:lnTo>
                      <a:pt x="0" y="143451"/>
                    </a:lnTo>
                    <a:lnTo>
                      <a:pt x="45978" y="143451"/>
                    </a:lnTo>
                    <a:lnTo>
                      <a:pt x="45978" y="65642"/>
                    </a:lnTo>
                    <a:cubicBezTo>
                      <a:pt x="46827" y="51495"/>
                      <a:pt x="52344" y="34660"/>
                      <a:pt x="73140" y="34660"/>
                    </a:cubicBezTo>
                    <a:cubicBezTo>
                      <a:pt x="93937" y="34660"/>
                      <a:pt x="99878" y="51495"/>
                      <a:pt x="100727" y="65642"/>
                    </a:cubicBezTo>
                    <a:lnTo>
                      <a:pt x="100727" y="143451"/>
                    </a:lnTo>
                    <a:lnTo>
                      <a:pt x="146281" y="143451"/>
                    </a:lnTo>
                    <a:lnTo>
                      <a:pt x="146281" y="6833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944E8A4D-59C8-317E-133A-71DA2CB6DE39}"/>
                  </a:ext>
                </a:extLst>
              </p:cNvPr>
              <p:cNvSpPr/>
              <p:nvPr/>
            </p:nvSpPr>
            <p:spPr>
              <a:xfrm>
                <a:off x="10201464" y="849436"/>
                <a:ext cx="147554" cy="145856"/>
              </a:xfrm>
              <a:custGeom>
                <a:avLst/>
                <a:gdLst>
                  <a:gd name="connsiteX0" fmla="*/ 75970 w 147554"/>
                  <a:gd name="connsiteY0" fmla="*/ 0 h 145856"/>
                  <a:gd name="connsiteX1" fmla="*/ 65077 w 147554"/>
                  <a:gd name="connsiteY1" fmla="*/ 0 h 145856"/>
                  <a:gd name="connsiteX2" fmla="*/ 65077 w 147554"/>
                  <a:gd name="connsiteY2" fmla="*/ 34236 h 145856"/>
                  <a:gd name="connsiteX3" fmla="*/ 91532 w 147554"/>
                  <a:gd name="connsiteY3" fmla="*/ 38622 h 145856"/>
                  <a:gd name="connsiteX4" fmla="*/ 103840 w 147554"/>
                  <a:gd name="connsiteY4" fmla="*/ 59418 h 145856"/>
                  <a:gd name="connsiteX5" fmla="*/ 70028 w 147554"/>
                  <a:gd name="connsiteY5" fmla="*/ 57013 h 145856"/>
                  <a:gd name="connsiteX6" fmla="*/ 849 w 147554"/>
                  <a:gd name="connsiteY6" fmla="*/ 93229 h 145856"/>
                  <a:gd name="connsiteX7" fmla="*/ 566 w 147554"/>
                  <a:gd name="connsiteY7" fmla="*/ 94502 h 145856"/>
                  <a:gd name="connsiteX8" fmla="*/ 566 w 147554"/>
                  <a:gd name="connsiteY8" fmla="*/ 94927 h 145856"/>
                  <a:gd name="connsiteX9" fmla="*/ 0 w 147554"/>
                  <a:gd name="connsiteY9" fmla="*/ 101859 h 145856"/>
                  <a:gd name="connsiteX10" fmla="*/ 0 w 147554"/>
                  <a:gd name="connsiteY10" fmla="*/ 102425 h 145856"/>
                  <a:gd name="connsiteX11" fmla="*/ 55032 w 147554"/>
                  <a:gd name="connsiteY11" fmla="*/ 145856 h 145856"/>
                  <a:gd name="connsiteX12" fmla="*/ 103557 w 147554"/>
                  <a:gd name="connsiteY12" fmla="*/ 127890 h 145856"/>
                  <a:gd name="connsiteX13" fmla="*/ 103557 w 147554"/>
                  <a:gd name="connsiteY13" fmla="*/ 144300 h 145856"/>
                  <a:gd name="connsiteX14" fmla="*/ 147554 w 147554"/>
                  <a:gd name="connsiteY14" fmla="*/ 144300 h 145856"/>
                  <a:gd name="connsiteX15" fmla="*/ 147554 w 147554"/>
                  <a:gd name="connsiteY15" fmla="*/ 61115 h 145856"/>
                  <a:gd name="connsiteX16" fmla="*/ 76111 w 147554"/>
                  <a:gd name="connsiteY16" fmla="*/ 0 h 145856"/>
                  <a:gd name="connsiteX17" fmla="*/ 103981 w 147554"/>
                  <a:gd name="connsiteY17" fmla="*/ 93654 h 145856"/>
                  <a:gd name="connsiteX18" fmla="*/ 73848 w 147554"/>
                  <a:gd name="connsiteY18" fmla="*/ 117704 h 145856"/>
                  <a:gd name="connsiteX19" fmla="*/ 49656 w 147554"/>
                  <a:gd name="connsiteY19" fmla="*/ 88702 h 145856"/>
                  <a:gd name="connsiteX20" fmla="*/ 104264 w 147554"/>
                  <a:gd name="connsiteY20" fmla="*/ 84458 h 145856"/>
                  <a:gd name="connsiteX21" fmla="*/ 104264 w 147554"/>
                  <a:gd name="connsiteY21" fmla="*/ 93654 h 145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7554" h="145856">
                    <a:moveTo>
                      <a:pt x="75970" y="0"/>
                    </a:moveTo>
                    <a:cubicBezTo>
                      <a:pt x="73989" y="0"/>
                      <a:pt x="67057" y="0"/>
                      <a:pt x="65077" y="0"/>
                    </a:cubicBezTo>
                    <a:lnTo>
                      <a:pt x="65077" y="34236"/>
                    </a:lnTo>
                    <a:cubicBezTo>
                      <a:pt x="73989" y="34236"/>
                      <a:pt x="86014" y="35792"/>
                      <a:pt x="91532" y="38622"/>
                    </a:cubicBezTo>
                    <a:cubicBezTo>
                      <a:pt x="99454" y="42866"/>
                      <a:pt x="103557" y="49798"/>
                      <a:pt x="103840" y="59418"/>
                    </a:cubicBezTo>
                    <a:cubicBezTo>
                      <a:pt x="92946" y="58144"/>
                      <a:pt x="80780" y="57296"/>
                      <a:pt x="70028" y="57013"/>
                    </a:cubicBezTo>
                    <a:cubicBezTo>
                      <a:pt x="26597" y="55881"/>
                      <a:pt x="5093" y="70311"/>
                      <a:pt x="849" y="93229"/>
                    </a:cubicBezTo>
                    <a:cubicBezTo>
                      <a:pt x="849" y="93654"/>
                      <a:pt x="707" y="94078"/>
                      <a:pt x="566" y="94502"/>
                    </a:cubicBezTo>
                    <a:cubicBezTo>
                      <a:pt x="566" y="94644"/>
                      <a:pt x="566" y="94785"/>
                      <a:pt x="566" y="94927"/>
                    </a:cubicBezTo>
                    <a:cubicBezTo>
                      <a:pt x="283" y="97049"/>
                      <a:pt x="0" y="99454"/>
                      <a:pt x="0" y="101859"/>
                    </a:cubicBezTo>
                    <a:lnTo>
                      <a:pt x="0" y="102425"/>
                    </a:lnTo>
                    <a:cubicBezTo>
                      <a:pt x="0" y="130578"/>
                      <a:pt x="24899" y="145856"/>
                      <a:pt x="55032" y="145856"/>
                    </a:cubicBezTo>
                    <a:cubicBezTo>
                      <a:pt x="77243" y="145856"/>
                      <a:pt x="92522" y="138641"/>
                      <a:pt x="103557" y="127890"/>
                    </a:cubicBezTo>
                    <a:lnTo>
                      <a:pt x="103557" y="144300"/>
                    </a:lnTo>
                    <a:lnTo>
                      <a:pt x="147554" y="144300"/>
                    </a:lnTo>
                    <a:lnTo>
                      <a:pt x="147554" y="61115"/>
                    </a:lnTo>
                    <a:cubicBezTo>
                      <a:pt x="147554" y="22777"/>
                      <a:pt x="125768" y="0"/>
                      <a:pt x="76111" y="0"/>
                    </a:cubicBezTo>
                    <a:moveTo>
                      <a:pt x="103981" y="93654"/>
                    </a:moveTo>
                    <a:cubicBezTo>
                      <a:pt x="100020" y="114450"/>
                      <a:pt x="78658" y="117421"/>
                      <a:pt x="73848" y="117704"/>
                    </a:cubicBezTo>
                    <a:cubicBezTo>
                      <a:pt x="39187" y="119543"/>
                      <a:pt x="38056" y="95917"/>
                      <a:pt x="49656" y="88702"/>
                    </a:cubicBezTo>
                    <a:cubicBezTo>
                      <a:pt x="65218" y="79082"/>
                      <a:pt x="104264" y="84458"/>
                      <a:pt x="104264" y="84458"/>
                    </a:cubicBezTo>
                    <a:cubicBezTo>
                      <a:pt x="104264" y="85873"/>
                      <a:pt x="104688" y="89410"/>
                      <a:pt x="104264" y="93654"/>
                    </a:cubicBezTo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grpSp>
        <p:nvGrpSpPr>
          <p:cNvPr id="127" name="Agrupar 126">
            <a:extLst>
              <a:ext uri="{FF2B5EF4-FFF2-40B4-BE49-F238E27FC236}">
                <a16:creationId xmlns:a16="http://schemas.microsoft.com/office/drawing/2014/main" id="{C24C0E2A-0296-4F4C-F13F-82E07B6F6320}"/>
              </a:ext>
            </a:extLst>
          </p:cNvPr>
          <p:cNvGrpSpPr/>
          <p:nvPr userDrawn="1"/>
        </p:nvGrpSpPr>
        <p:grpSpPr>
          <a:xfrm>
            <a:off x="1275312" y="995042"/>
            <a:ext cx="1193620" cy="212552"/>
            <a:chOff x="1275312" y="995042"/>
            <a:chExt cx="1193620" cy="212552"/>
          </a:xfrm>
          <a:solidFill>
            <a:schemeClr val="bg1"/>
          </a:solidFill>
        </p:grpSpPr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id="{CBBD698A-26C4-5198-6DC2-AE790722A92D}"/>
                </a:ext>
              </a:extLst>
            </p:cNvPr>
            <p:cNvSpPr/>
            <p:nvPr/>
          </p:nvSpPr>
          <p:spPr>
            <a:xfrm>
              <a:off x="1275312" y="1010185"/>
              <a:ext cx="209156" cy="194045"/>
            </a:xfrm>
            <a:custGeom>
              <a:avLst/>
              <a:gdLst>
                <a:gd name="connsiteX0" fmla="*/ 113638 w 209156"/>
                <a:gd name="connsiteY0" fmla="*/ 125028 h 194045"/>
                <a:gd name="connsiteX1" fmla="*/ 109723 w 209156"/>
                <a:gd name="connsiteY1" fmla="*/ 135835 h 194045"/>
                <a:gd name="connsiteX2" fmla="*/ 105128 w 209156"/>
                <a:gd name="connsiteY2" fmla="*/ 149911 h 194045"/>
                <a:gd name="connsiteX3" fmla="*/ 104319 w 209156"/>
                <a:gd name="connsiteY3" fmla="*/ 149911 h 194045"/>
                <a:gd name="connsiteX4" fmla="*/ 101278 w 209156"/>
                <a:gd name="connsiteY4" fmla="*/ 138553 h 194045"/>
                <a:gd name="connsiteX5" fmla="*/ 96327 w 209156"/>
                <a:gd name="connsiteY5" fmla="*/ 125416 h 194045"/>
                <a:gd name="connsiteX6" fmla="*/ 46530 w 209156"/>
                <a:gd name="connsiteY6" fmla="*/ 0 h 194045"/>
                <a:gd name="connsiteX7" fmla="*/ 0 w 209156"/>
                <a:gd name="connsiteY7" fmla="*/ 0 h 194045"/>
                <a:gd name="connsiteX8" fmla="*/ 0 w 209156"/>
                <a:gd name="connsiteY8" fmla="*/ 194013 h 194045"/>
                <a:gd name="connsiteX9" fmla="*/ 30448 w 209156"/>
                <a:gd name="connsiteY9" fmla="*/ 194013 h 194045"/>
                <a:gd name="connsiteX10" fmla="*/ 30448 w 209156"/>
                <a:gd name="connsiteY10" fmla="*/ 74971 h 194045"/>
                <a:gd name="connsiteX11" fmla="*/ 30124 w 209156"/>
                <a:gd name="connsiteY11" fmla="*/ 52095 h 194045"/>
                <a:gd name="connsiteX12" fmla="*/ 28960 w 209156"/>
                <a:gd name="connsiteY12" fmla="*/ 30998 h 194045"/>
                <a:gd name="connsiteX13" fmla="*/ 29898 w 209156"/>
                <a:gd name="connsiteY13" fmla="*/ 30998 h 194045"/>
                <a:gd name="connsiteX14" fmla="*/ 33069 w 209156"/>
                <a:gd name="connsiteY14" fmla="*/ 45624 h 194045"/>
                <a:gd name="connsiteX15" fmla="*/ 35722 w 209156"/>
                <a:gd name="connsiteY15" fmla="*/ 54425 h 194045"/>
                <a:gd name="connsiteX16" fmla="*/ 92282 w 209156"/>
                <a:gd name="connsiteY16" fmla="*/ 194046 h 194045"/>
                <a:gd name="connsiteX17" fmla="*/ 115288 w 209156"/>
                <a:gd name="connsiteY17" fmla="*/ 194046 h 194045"/>
                <a:gd name="connsiteX18" fmla="*/ 171557 w 209156"/>
                <a:gd name="connsiteY18" fmla="*/ 53357 h 194045"/>
                <a:gd name="connsiteX19" fmla="*/ 174340 w 209156"/>
                <a:gd name="connsiteY19" fmla="*/ 44426 h 194045"/>
                <a:gd name="connsiteX20" fmla="*/ 177382 w 209156"/>
                <a:gd name="connsiteY20" fmla="*/ 31030 h 194045"/>
                <a:gd name="connsiteX21" fmla="*/ 178320 w 209156"/>
                <a:gd name="connsiteY21" fmla="*/ 31030 h 194045"/>
                <a:gd name="connsiteX22" fmla="*/ 177026 w 209156"/>
                <a:gd name="connsiteY22" fmla="*/ 52321 h 194045"/>
                <a:gd name="connsiteX23" fmla="*/ 176540 w 209156"/>
                <a:gd name="connsiteY23" fmla="*/ 70797 h 194045"/>
                <a:gd name="connsiteX24" fmla="*/ 176540 w 209156"/>
                <a:gd name="connsiteY24" fmla="*/ 194046 h 194045"/>
                <a:gd name="connsiteX25" fmla="*/ 209156 w 209156"/>
                <a:gd name="connsiteY25" fmla="*/ 194046 h 194045"/>
                <a:gd name="connsiteX26" fmla="*/ 209156 w 209156"/>
                <a:gd name="connsiteY26" fmla="*/ 0 h 194045"/>
                <a:gd name="connsiteX27" fmla="*/ 163986 w 209156"/>
                <a:gd name="connsiteY27" fmla="*/ 0 h 194045"/>
                <a:gd name="connsiteX28" fmla="*/ 113671 w 209156"/>
                <a:gd name="connsiteY28" fmla="*/ 124996 h 19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9156" h="194045">
                  <a:moveTo>
                    <a:pt x="113638" y="125028"/>
                  </a:moveTo>
                  <a:cubicBezTo>
                    <a:pt x="112473" y="128102"/>
                    <a:pt x="111147" y="131693"/>
                    <a:pt x="109723" y="135835"/>
                  </a:cubicBezTo>
                  <a:cubicBezTo>
                    <a:pt x="108267" y="139977"/>
                    <a:pt x="106746" y="144669"/>
                    <a:pt x="105128" y="149911"/>
                  </a:cubicBezTo>
                  <a:lnTo>
                    <a:pt x="104319" y="149911"/>
                  </a:lnTo>
                  <a:cubicBezTo>
                    <a:pt x="103607" y="146384"/>
                    <a:pt x="102572" y="142598"/>
                    <a:pt x="101278" y="138553"/>
                  </a:cubicBezTo>
                  <a:cubicBezTo>
                    <a:pt x="99983" y="134509"/>
                    <a:pt x="98333" y="130108"/>
                    <a:pt x="96327" y="125416"/>
                  </a:cubicBezTo>
                  <a:lnTo>
                    <a:pt x="46530" y="0"/>
                  </a:lnTo>
                  <a:lnTo>
                    <a:pt x="0" y="0"/>
                  </a:lnTo>
                  <a:lnTo>
                    <a:pt x="0" y="194013"/>
                  </a:lnTo>
                  <a:lnTo>
                    <a:pt x="30448" y="194013"/>
                  </a:lnTo>
                  <a:lnTo>
                    <a:pt x="30448" y="74971"/>
                  </a:lnTo>
                  <a:cubicBezTo>
                    <a:pt x="30448" y="67044"/>
                    <a:pt x="30319" y="59408"/>
                    <a:pt x="30124" y="52095"/>
                  </a:cubicBezTo>
                  <a:cubicBezTo>
                    <a:pt x="29930" y="44782"/>
                    <a:pt x="29510" y="37761"/>
                    <a:pt x="28960" y="30998"/>
                  </a:cubicBezTo>
                  <a:lnTo>
                    <a:pt x="29898" y="30998"/>
                  </a:lnTo>
                  <a:cubicBezTo>
                    <a:pt x="30966" y="36855"/>
                    <a:pt x="32034" y="41741"/>
                    <a:pt x="33069" y="45624"/>
                  </a:cubicBezTo>
                  <a:cubicBezTo>
                    <a:pt x="34104" y="49506"/>
                    <a:pt x="34978" y="52419"/>
                    <a:pt x="35722" y="54425"/>
                  </a:cubicBezTo>
                  <a:lnTo>
                    <a:pt x="92282" y="194046"/>
                  </a:lnTo>
                  <a:lnTo>
                    <a:pt x="115288" y="194046"/>
                  </a:lnTo>
                  <a:lnTo>
                    <a:pt x="171557" y="53357"/>
                  </a:lnTo>
                  <a:cubicBezTo>
                    <a:pt x="172463" y="51092"/>
                    <a:pt x="173369" y="48115"/>
                    <a:pt x="174340" y="44426"/>
                  </a:cubicBezTo>
                  <a:cubicBezTo>
                    <a:pt x="175278" y="40738"/>
                    <a:pt x="176314" y="36272"/>
                    <a:pt x="177382" y="31030"/>
                  </a:cubicBezTo>
                  <a:lnTo>
                    <a:pt x="178320" y="31030"/>
                  </a:lnTo>
                  <a:cubicBezTo>
                    <a:pt x="177770" y="38505"/>
                    <a:pt x="177349" y="45624"/>
                    <a:pt x="177026" y="52321"/>
                  </a:cubicBezTo>
                  <a:cubicBezTo>
                    <a:pt x="176702" y="59052"/>
                    <a:pt x="176540" y="65200"/>
                    <a:pt x="176540" y="70797"/>
                  </a:cubicBezTo>
                  <a:lnTo>
                    <a:pt x="176540" y="194046"/>
                  </a:lnTo>
                  <a:lnTo>
                    <a:pt x="209156" y="194046"/>
                  </a:lnTo>
                  <a:lnTo>
                    <a:pt x="209156" y="0"/>
                  </a:lnTo>
                  <a:lnTo>
                    <a:pt x="163986" y="0"/>
                  </a:lnTo>
                  <a:lnTo>
                    <a:pt x="113671" y="124996"/>
                  </a:lnTo>
                  <a:close/>
                </a:path>
              </a:pathLst>
            </a:custGeom>
            <a:grpFill/>
            <a:ln w="3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8D41F5EC-B2AB-4B94-77A1-6C4697775D9A}"/>
                </a:ext>
              </a:extLst>
            </p:cNvPr>
            <p:cNvSpPr/>
            <p:nvPr/>
          </p:nvSpPr>
          <p:spPr>
            <a:xfrm>
              <a:off x="1527535" y="1062280"/>
              <a:ext cx="32195" cy="141918"/>
            </a:xfrm>
            <a:custGeom>
              <a:avLst/>
              <a:gdLst>
                <a:gd name="connsiteX0" fmla="*/ 0 w 32195"/>
                <a:gd name="connsiteY0" fmla="*/ 0 h 141918"/>
                <a:gd name="connsiteX1" fmla="*/ 32195 w 32195"/>
                <a:gd name="connsiteY1" fmla="*/ 0 h 141918"/>
                <a:gd name="connsiteX2" fmla="*/ 32195 w 32195"/>
                <a:gd name="connsiteY2" fmla="*/ 141918 h 141918"/>
                <a:gd name="connsiteX3" fmla="*/ 0 w 32195"/>
                <a:gd name="connsiteY3" fmla="*/ 141918 h 14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95" h="141918">
                  <a:moveTo>
                    <a:pt x="0" y="0"/>
                  </a:moveTo>
                  <a:lnTo>
                    <a:pt x="32195" y="0"/>
                  </a:lnTo>
                  <a:lnTo>
                    <a:pt x="32195" y="141918"/>
                  </a:lnTo>
                  <a:lnTo>
                    <a:pt x="0" y="141918"/>
                  </a:lnTo>
                  <a:close/>
                </a:path>
              </a:pathLst>
            </a:custGeom>
            <a:grpFill/>
            <a:ln w="3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:a16="http://schemas.microsoft.com/office/drawing/2014/main" id="{56F2DBF2-9800-8CF6-C629-F079F6042A25}"/>
                </a:ext>
              </a:extLst>
            </p:cNvPr>
            <p:cNvSpPr/>
            <p:nvPr/>
          </p:nvSpPr>
          <p:spPr>
            <a:xfrm>
              <a:off x="1523588" y="998698"/>
              <a:ext cx="40737" cy="38537"/>
            </a:xfrm>
            <a:custGeom>
              <a:avLst/>
              <a:gdLst>
                <a:gd name="connsiteX0" fmla="*/ 20320 w 40737"/>
                <a:gd name="connsiteY0" fmla="*/ 0 h 38537"/>
                <a:gd name="connsiteX1" fmla="*/ 5760 w 40737"/>
                <a:gd name="connsiteY1" fmla="*/ 5404 h 38537"/>
                <a:gd name="connsiteX2" fmla="*/ 0 w 40737"/>
                <a:gd name="connsiteY2" fmla="*/ 19350 h 38537"/>
                <a:gd name="connsiteX3" fmla="*/ 5760 w 40737"/>
                <a:gd name="connsiteY3" fmla="*/ 33004 h 38537"/>
                <a:gd name="connsiteX4" fmla="*/ 20320 w 40737"/>
                <a:gd name="connsiteY4" fmla="*/ 38537 h 38537"/>
                <a:gd name="connsiteX5" fmla="*/ 34913 w 40737"/>
                <a:gd name="connsiteY5" fmla="*/ 33069 h 38537"/>
                <a:gd name="connsiteX6" fmla="*/ 40738 w 40737"/>
                <a:gd name="connsiteY6" fmla="*/ 19350 h 38537"/>
                <a:gd name="connsiteX7" fmla="*/ 34913 w 40737"/>
                <a:gd name="connsiteY7" fmla="*/ 5404 h 38537"/>
                <a:gd name="connsiteX8" fmla="*/ 20320 w 40737"/>
                <a:gd name="connsiteY8" fmla="*/ 0 h 38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737" h="38537">
                  <a:moveTo>
                    <a:pt x="20320" y="0"/>
                  </a:moveTo>
                  <a:cubicBezTo>
                    <a:pt x="14464" y="0"/>
                    <a:pt x="9610" y="1812"/>
                    <a:pt x="5760" y="5404"/>
                  </a:cubicBezTo>
                  <a:cubicBezTo>
                    <a:pt x="1941" y="9028"/>
                    <a:pt x="0" y="13655"/>
                    <a:pt x="0" y="19350"/>
                  </a:cubicBezTo>
                  <a:cubicBezTo>
                    <a:pt x="0" y="25044"/>
                    <a:pt x="1909" y="29316"/>
                    <a:pt x="5760" y="33004"/>
                  </a:cubicBezTo>
                  <a:cubicBezTo>
                    <a:pt x="9578" y="36693"/>
                    <a:pt x="14431" y="38537"/>
                    <a:pt x="20320" y="38537"/>
                  </a:cubicBezTo>
                  <a:cubicBezTo>
                    <a:pt x="26209" y="38537"/>
                    <a:pt x="31063" y="36725"/>
                    <a:pt x="34913" y="33069"/>
                  </a:cubicBezTo>
                  <a:cubicBezTo>
                    <a:pt x="38764" y="29413"/>
                    <a:pt x="40738" y="24850"/>
                    <a:pt x="40738" y="19350"/>
                  </a:cubicBezTo>
                  <a:cubicBezTo>
                    <a:pt x="40738" y="13849"/>
                    <a:pt x="38796" y="9028"/>
                    <a:pt x="34913" y="5404"/>
                  </a:cubicBezTo>
                  <a:cubicBezTo>
                    <a:pt x="31030" y="1812"/>
                    <a:pt x="26177" y="0"/>
                    <a:pt x="20320" y="0"/>
                  </a:cubicBezTo>
                  <a:close/>
                </a:path>
              </a:pathLst>
            </a:custGeom>
            <a:grpFill/>
            <a:ln w="3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id="{A825D239-7D66-9885-C8A0-95382A60AE0A}"/>
                </a:ext>
              </a:extLst>
            </p:cNvPr>
            <p:cNvSpPr/>
            <p:nvPr/>
          </p:nvSpPr>
          <p:spPr>
            <a:xfrm>
              <a:off x="1592249" y="1058914"/>
              <a:ext cx="117035" cy="148680"/>
            </a:xfrm>
            <a:custGeom>
              <a:avLst/>
              <a:gdLst>
                <a:gd name="connsiteX0" fmla="*/ 75748 w 117035"/>
                <a:gd name="connsiteY0" fmla="*/ 25562 h 148680"/>
                <a:gd name="connsiteX1" fmla="*/ 90438 w 117035"/>
                <a:gd name="connsiteY1" fmla="*/ 27374 h 148680"/>
                <a:gd name="connsiteX2" fmla="*/ 104319 w 117035"/>
                <a:gd name="connsiteY2" fmla="*/ 33263 h 148680"/>
                <a:gd name="connsiteX3" fmla="*/ 117036 w 117035"/>
                <a:gd name="connsiteY3" fmla="*/ 10807 h 148680"/>
                <a:gd name="connsiteX4" fmla="*/ 97136 w 117035"/>
                <a:gd name="connsiteY4" fmla="*/ 2556 h 148680"/>
                <a:gd name="connsiteX5" fmla="*/ 75360 w 117035"/>
                <a:gd name="connsiteY5" fmla="*/ 0 h 148680"/>
                <a:gd name="connsiteX6" fmla="*/ 20417 w 117035"/>
                <a:gd name="connsiteY6" fmla="*/ 21032 h 148680"/>
                <a:gd name="connsiteX7" fmla="*/ 0 w 117035"/>
                <a:gd name="connsiteY7" fmla="*/ 77657 h 148680"/>
                <a:gd name="connsiteX8" fmla="*/ 19544 w 117035"/>
                <a:gd name="connsiteY8" fmla="*/ 129461 h 148680"/>
                <a:gd name="connsiteX9" fmla="*/ 71833 w 117035"/>
                <a:gd name="connsiteY9" fmla="*/ 148681 h 148680"/>
                <a:gd name="connsiteX10" fmla="*/ 94774 w 117035"/>
                <a:gd name="connsiteY10" fmla="*/ 145704 h 148680"/>
                <a:gd name="connsiteX11" fmla="*/ 115936 w 117035"/>
                <a:gd name="connsiteY11" fmla="*/ 136094 h 148680"/>
                <a:gd name="connsiteX12" fmla="*/ 102669 w 117035"/>
                <a:gd name="connsiteY12" fmla="*/ 114188 h 148680"/>
                <a:gd name="connsiteX13" fmla="*/ 87979 w 117035"/>
                <a:gd name="connsiteY13" fmla="*/ 121080 h 148680"/>
                <a:gd name="connsiteX14" fmla="*/ 74777 w 117035"/>
                <a:gd name="connsiteY14" fmla="*/ 123119 h 148680"/>
                <a:gd name="connsiteX15" fmla="*/ 44685 w 117035"/>
                <a:gd name="connsiteY15" fmla="*/ 110597 h 148680"/>
                <a:gd name="connsiteX16" fmla="*/ 32842 w 117035"/>
                <a:gd name="connsiteY16" fmla="*/ 74939 h 148680"/>
                <a:gd name="connsiteX17" fmla="*/ 44006 w 117035"/>
                <a:gd name="connsiteY17" fmla="*/ 39023 h 148680"/>
                <a:gd name="connsiteX18" fmla="*/ 75716 w 117035"/>
                <a:gd name="connsiteY18" fmla="*/ 25562 h 1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7035" h="148680">
                  <a:moveTo>
                    <a:pt x="75748" y="25562"/>
                  </a:moveTo>
                  <a:cubicBezTo>
                    <a:pt x="80990" y="25562"/>
                    <a:pt x="85876" y="26177"/>
                    <a:pt x="90438" y="27374"/>
                  </a:cubicBezTo>
                  <a:cubicBezTo>
                    <a:pt x="95000" y="28571"/>
                    <a:pt x="99628" y="30545"/>
                    <a:pt x="104319" y="33263"/>
                  </a:cubicBezTo>
                  <a:lnTo>
                    <a:pt x="117036" y="10807"/>
                  </a:lnTo>
                  <a:cubicBezTo>
                    <a:pt x="110370" y="7021"/>
                    <a:pt x="103737" y="4271"/>
                    <a:pt x="97136" y="2556"/>
                  </a:cubicBezTo>
                  <a:cubicBezTo>
                    <a:pt x="90568" y="841"/>
                    <a:pt x="83287" y="0"/>
                    <a:pt x="75360" y="0"/>
                  </a:cubicBezTo>
                  <a:cubicBezTo>
                    <a:pt x="52354" y="0"/>
                    <a:pt x="34040" y="7021"/>
                    <a:pt x="20417" y="21032"/>
                  </a:cubicBezTo>
                  <a:cubicBezTo>
                    <a:pt x="6795" y="35043"/>
                    <a:pt x="0" y="53939"/>
                    <a:pt x="0" y="77657"/>
                  </a:cubicBezTo>
                  <a:cubicBezTo>
                    <a:pt x="0" y="99401"/>
                    <a:pt x="6504" y="116680"/>
                    <a:pt x="19544" y="129461"/>
                  </a:cubicBezTo>
                  <a:cubicBezTo>
                    <a:pt x="32584" y="142274"/>
                    <a:pt x="49992" y="148681"/>
                    <a:pt x="71833" y="148681"/>
                  </a:cubicBezTo>
                  <a:cubicBezTo>
                    <a:pt x="80052" y="148681"/>
                    <a:pt x="87688" y="147678"/>
                    <a:pt x="94774" y="145704"/>
                  </a:cubicBezTo>
                  <a:cubicBezTo>
                    <a:pt x="101860" y="143730"/>
                    <a:pt x="108914" y="140527"/>
                    <a:pt x="115936" y="136094"/>
                  </a:cubicBezTo>
                  <a:lnTo>
                    <a:pt x="102669" y="114188"/>
                  </a:lnTo>
                  <a:cubicBezTo>
                    <a:pt x="97718" y="117424"/>
                    <a:pt x="92800" y="119721"/>
                    <a:pt x="87979" y="121080"/>
                  </a:cubicBezTo>
                  <a:cubicBezTo>
                    <a:pt x="83158" y="122439"/>
                    <a:pt x="78757" y="123119"/>
                    <a:pt x="74777" y="123119"/>
                  </a:cubicBezTo>
                  <a:cubicBezTo>
                    <a:pt x="62611" y="123119"/>
                    <a:pt x="52580" y="118945"/>
                    <a:pt x="44685" y="110597"/>
                  </a:cubicBezTo>
                  <a:cubicBezTo>
                    <a:pt x="36790" y="102249"/>
                    <a:pt x="32842" y="90373"/>
                    <a:pt x="32842" y="74939"/>
                  </a:cubicBezTo>
                  <a:cubicBezTo>
                    <a:pt x="32842" y="59505"/>
                    <a:pt x="36564" y="47986"/>
                    <a:pt x="44006" y="39023"/>
                  </a:cubicBezTo>
                  <a:cubicBezTo>
                    <a:pt x="51448" y="30060"/>
                    <a:pt x="62029" y="25562"/>
                    <a:pt x="75716" y="25562"/>
                  </a:cubicBezTo>
                  <a:close/>
                </a:path>
              </a:pathLst>
            </a:custGeom>
            <a:grpFill/>
            <a:ln w="3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:a16="http://schemas.microsoft.com/office/drawing/2014/main" id="{F228D065-0BCE-4A64-1F93-71C09DB8045D}"/>
                </a:ext>
              </a:extLst>
            </p:cNvPr>
            <p:cNvSpPr/>
            <p:nvPr/>
          </p:nvSpPr>
          <p:spPr>
            <a:xfrm>
              <a:off x="1734071" y="1059820"/>
              <a:ext cx="83190" cy="144377"/>
            </a:xfrm>
            <a:custGeom>
              <a:avLst/>
              <a:gdLst>
                <a:gd name="connsiteX0" fmla="*/ 70506 w 83190"/>
                <a:gd name="connsiteY0" fmla="*/ 32 h 144377"/>
                <a:gd name="connsiteX1" fmla="*/ 47500 w 83190"/>
                <a:gd name="connsiteY1" fmla="*/ 7539 h 144377"/>
                <a:gd name="connsiteX2" fmla="*/ 32875 w 83190"/>
                <a:gd name="connsiteY2" fmla="*/ 29801 h 144377"/>
                <a:gd name="connsiteX3" fmla="*/ 32325 w 83190"/>
                <a:gd name="connsiteY3" fmla="*/ 29801 h 144377"/>
                <a:gd name="connsiteX4" fmla="*/ 32325 w 83190"/>
                <a:gd name="connsiteY4" fmla="*/ 2459 h 144377"/>
                <a:gd name="connsiteX5" fmla="*/ 0 w 83190"/>
                <a:gd name="connsiteY5" fmla="*/ 2459 h 144377"/>
                <a:gd name="connsiteX6" fmla="*/ 0 w 83190"/>
                <a:gd name="connsiteY6" fmla="*/ 144377 h 144377"/>
                <a:gd name="connsiteX7" fmla="*/ 32325 w 83190"/>
                <a:gd name="connsiteY7" fmla="*/ 144377 h 144377"/>
                <a:gd name="connsiteX8" fmla="*/ 32325 w 83190"/>
                <a:gd name="connsiteY8" fmla="*/ 74292 h 144377"/>
                <a:gd name="connsiteX9" fmla="*/ 41579 w 83190"/>
                <a:gd name="connsiteY9" fmla="*/ 40802 h 144377"/>
                <a:gd name="connsiteX10" fmla="*/ 67756 w 83190"/>
                <a:gd name="connsiteY10" fmla="*/ 28021 h 144377"/>
                <a:gd name="connsiteX11" fmla="*/ 73709 w 83190"/>
                <a:gd name="connsiteY11" fmla="*/ 28442 h 144377"/>
                <a:gd name="connsiteX12" fmla="*/ 78984 w 83190"/>
                <a:gd name="connsiteY12" fmla="*/ 29510 h 144377"/>
                <a:gd name="connsiteX13" fmla="*/ 83190 w 83190"/>
                <a:gd name="connsiteY13" fmla="*/ 1650 h 144377"/>
                <a:gd name="connsiteX14" fmla="*/ 77236 w 83190"/>
                <a:gd name="connsiteY14" fmla="*/ 421 h 144377"/>
                <a:gd name="connsiteX15" fmla="*/ 70474 w 83190"/>
                <a:gd name="connsiteY15" fmla="*/ 0 h 144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190" h="144377">
                  <a:moveTo>
                    <a:pt x="70506" y="32"/>
                  </a:moveTo>
                  <a:cubicBezTo>
                    <a:pt x="61673" y="32"/>
                    <a:pt x="54004" y="2524"/>
                    <a:pt x="47500" y="7539"/>
                  </a:cubicBezTo>
                  <a:cubicBezTo>
                    <a:pt x="40996" y="12555"/>
                    <a:pt x="36143" y="19964"/>
                    <a:pt x="32875" y="29801"/>
                  </a:cubicBezTo>
                  <a:lnTo>
                    <a:pt x="32325" y="29801"/>
                  </a:lnTo>
                  <a:lnTo>
                    <a:pt x="32325" y="2459"/>
                  </a:lnTo>
                  <a:lnTo>
                    <a:pt x="0" y="2459"/>
                  </a:lnTo>
                  <a:lnTo>
                    <a:pt x="0" y="144377"/>
                  </a:lnTo>
                  <a:lnTo>
                    <a:pt x="32325" y="144377"/>
                  </a:lnTo>
                  <a:lnTo>
                    <a:pt x="32325" y="74292"/>
                  </a:lnTo>
                  <a:cubicBezTo>
                    <a:pt x="32325" y="60508"/>
                    <a:pt x="35399" y="49345"/>
                    <a:pt x="41579" y="40802"/>
                  </a:cubicBezTo>
                  <a:cubicBezTo>
                    <a:pt x="47759" y="32292"/>
                    <a:pt x="56496" y="28021"/>
                    <a:pt x="67756" y="28021"/>
                  </a:cubicBezTo>
                  <a:cubicBezTo>
                    <a:pt x="70021" y="28021"/>
                    <a:pt x="71995" y="28151"/>
                    <a:pt x="73709" y="28442"/>
                  </a:cubicBezTo>
                  <a:cubicBezTo>
                    <a:pt x="75424" y="28733"/>
                    <a:pt x="77172" y="29089"/>
                    <a:pt x="78984" y="29510"/>
                  </a:cubicBezTo>
                  <a:lnTo>
                    <a:pt x="83190" y="1650"/>
                  </a:lnTo>
                  <a:cubicBezTo>
                    <a:pt x="81313" y="1100"/>
                    <a:pt x="79307" y="712"/>
                    <a:pt x="77236" y="421"/>
                  </a:cubicBezTo>
                  <a:cubicBezTo>
                    <a:pt x="75166" y="162"/>
                    <a:pt x="72901" y="0"/>
                    <a:pt x="70474" y="0"/>
                  </a:cubicBezTo>
                  <a:close/>
                </a:path>
              </a:pathLst>
            </a:custGeom>
            <a:grpFill/>
            <a:ln w="3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9" name="Forma Livre: Forma 108">
              <a:extLst>
                <a:ext uri="{FF2B5EF4-FFF2-40B4-BE49-F238E27FC236}">
                  <a16:creationId xmlns:a16="http://schemas.microsoft.com/office/drawing/2014/main" id="{DBC42805-EE9F-3A5B-65AB-5A9B1FB4B725}"/>
                </a:ext>
              </a:extLst>
            </p:cNvPr>
            <p:cNvSpPr/>
            <p:nvPr/>
          </p:nvSpPr>
          <p:spPr>
            <a:xfrm>
              <a:off x="1828974" y="1058881"/>
              <a:ext cx="145995" cy="148682"/>
            </a:xfrm>
            <a:custGeom>
              <a:avLst/>
              <a:gdLst>
                <a:gd name="connsiteX0" fmla="*/ 74939 w 145995"/>
                <a:gd name="connsiteY0" fmla="*/ 1 h 148682"/>
                <a:gd name="connsiteX1" fmla="*/ 20223 w 145995"/>
                <a:gd name="connsiteY1" fmla="*/ 19965 h 148682"/>
                <a:gd name="connsiteX2" fmla="*/ 0 w 145995"/>
                <a:gd name="connsiteY2" fmla="*/ 75361 h 148682"/>
                <a:gd name="connsiteX3" fmla="*/ 19479 w 145995"/>
                <a:gd name="connsiteY3" fmla="*/ 128718 h 148682"/>
                <a:gd name="connsiteX4" fmla="*/ 72383 w 145995"/>
                <a:gd name="connsiteY4" fmla="*/ 148682 h 148682"/>
                <a:gd name="connsiteX5" fmla="*/ 126096 w 145995"/>
                <a:gd name="connsiteY5" fmla="*/ 128200 h 148682"/>
                <a:gd name="connsiteX6" fmla="*/ 145995 w 145995"/>
                <a:gd name="connsiteY6" fmla="*/ 73063 h 148682"/>
                <a:gd name="connsiteX7" fmla="*/ 127131 w 145995"/>
                <a:gd name="connsiteY7" fmla="*/ 19609 h 148682"/>
                <a:gd name="connsiteX8" fmla="*/ 74971 w 145995"/>
                <a:gd name="connsiteY8" fmla="*/ 1 h 148682"/>
                <a:gd name="connsiteX9" fmla="*/ 103090 w 145995"/>
                <a:gd name="connsiteY9" fmla="*/ 110468 h 148682"/>
                <a:gd name="connsiteX10" fmla="*/ 73871 w 145995"/>
                <a:gd name="connsiteY10" fmla="*/ 123120 h 148682"/>
                <a:gd name="connsiteX11" fmla="*/ 43650 w 145995"/>
                <a:gd name="connsiteY11" fmla="*/ 110533 h 148682"/>
                <a:gd name="connsiteX12" fmla="*/ 32907 w 145995"/>
                <a:gd name="connsiteY12" fmla="*/ 74811 h 148682"/>
                <a:gd name="connsiteX13" fmla="*/ 43812 w 145995"/>
                <a:gd name="connsiteY13" fmla="*/ 38635 h 148682"/>
                <a:gd name="connsiteX14" fmla="*/ 73774 w 145995"/>
                <a:gd name="connsiteY14" fmla="*/ 25563 h 148682"/>
                <a:gd name="connsiteX15" fmla="*/ 103057 w 145995"/>
                <a:gd name="connsiteY15" fmla="*/ 37956 h 148682"/>
                <a:gd name="connsiteX16" fmla="*/ 113120 w 145995"/>
                <a:gd name="connsiteY16" fmla="*/ 73872 h 148682"/>
                <a:gd name="connsiteX17" fmla="*/ 103122 w 145995"/>
                <a:gd name="connsiteY17" fmla="*/ 110468 h 14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5995" h="148682">
                  <a:moveTo>
                    <a:pt x="74939" y="1"/>
                  </a:moveTo>
                  <a:cubicBezTo>
                    <a:pt x="51836" y="1"/>
                    <a:pt x="33619" y="6667"/>
                    <a:pt x="20223" y="19965"/>
                  </a:cubicBezTo>
                  <a:cubicBezTo>
                    <a:pt x="6827" y="33264"/>
                    <a:pt x="97" y="51740"/>
                    <a:pt x="0" y="75361"/>
                  </a:cubicBezTo>
                  <a:cubicBezTo>
                    <a:pt x="0" y="97655"/>
                    <a:pt x="6504" y="115419"/>
                    <a:pt x="19479" y="128718"/>
                  </a:cubicBezTo>
                  <a:cubicBezTo>
                    <a:pt x="32454" y="142016"/>
                    <a:pt x="50089" y="148682"/>
                    <a:pt x="72383" y="148682"/>
                  </a:cubicBezTo>
                  <a:cubicBezTo>
                    <a:pt x="94677" y="148682"/>
                    <a:pt x="112829" y="141855"/>
                    <a:pt x="126096" y="128200"/>
                  </a:cubicBezTo>
                  <a:cubicBezTo>
                    <a:pt x="139362" y="114545"/>
                    <a:pt x="145995" y="96166"/>
                    <a:pt x="145995" y="73063"/>
                  </a:cubicBezTo>
                  <a:cubicBezTo>
                    <a:pt x="145995" y="49960"/>
                    <a:pt x="139718" y="32779"/>
                    <a:pt x="127131" y="19609"/>
                  </a:cubicBezTo>
                  <a:cubicBezTo>
                    <a:pt x="114544" y="6440"/>
                    <a:pt x="97168" y="-96"/>
                    <a:pt x="74971" y="1"/>
                  </a:cubicBezTo>
                  <a:close/>
                  <a:moveTo>
                    <a:pt x="103090" y="110468"/>
                  </a:moveTo>
                  <a:cubicBezTo>
                    <a:pt x="96424" y="118913"/>
                    <a:pt x="86685" y="123120"/>
                    <a:pt x="73871" y="123120"/>
                  </a:cubicBezTo>
                  <a:cubicBezTo>
                    <a:pt x="61058" y="123120"/>
                    <a:pt x="50801" y="118913"/>
                    <a:pt x="43650" y="110533"/>
                  </a:cubicBezTo>
                  <a:cubicBezTo>
                    <a:pt x="36499" y="102152"/>
                    <a:pt x="32907" y="90245"/>
                    <a:pt x="32907" y="74811"/>
                  </a:cubicBezTo>
                  <a:cubicBezTo>
                    <a:pt x="32907" y="59376"/>
                    <a:pt x="36531" y="47340"/>
                    <a:pt x="43812" y="38635"/>
                  </a:cubicBezTo>
                  <a:cubicBezTo>
                    <a:pt x="51060" y="29931"/>
                    <a:pt x="61058" y="25563"/>
                    <a:pt x="73774" y="25563"/>
                  </a:cubicBezTo>
                  <a:cubicBezTo>
                    <a:pt x="86491" y="25563"/>
                    <a:pt x="96327" y="29705"/>
                    <a:pt x="103057" y="37956"/>
                  </a:cubicBezTo>
                  <a:cubicBezTo>
                    <a:pt x="109788" y="46207"/>
                    <a:pt x="113120" y="58179"/>
                    <a:pt x="113120" y="73872"/>
                  </a:cubicBezTo>
                  <a:cubicBezTo>
                    <a:pt x="113120" y="89566"/>
                    <a:pt x="109788" y="102023"/>
                    <a:pt x="103122" y="110468"/>
                  </a:cubicBezTo>
                  <a:close/>
                </a:path>
              </a:pathLst>
            </a:custGeom>
            <a:grpFill/>
            <a:ln w="3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D96C2789-6978-D7E8-69A3-F0766EB0E2B8}"/>
                </a:ext>
              </a:extLst>
            </p:cNvPr>
            <p:cNvSpPr/>
            <p:nvPr/>
          </p:nvSpPr>
          <p:spPr>
            <a:xfrm>
              <a:off x="1992766" y="1058882"/>
              <a:ext cx="106293" cy="148648"/>
            </a:xfrm>
            <a:custGeom>
              <a:avLst/>
              <a:gdLst>
                <a:gd name="connsiteX0" fmla="*/ 61640 w 106293"/>
                <a:gd name="connsiteY0" fmla="*/ 59667 h 148648"/>
                <a:gd name="connsiteX1" fmla="*/ 40188 w 106293"/>
                <a:gd name="connsiteY1" fmla="*/ 52160 h 148648"/>
                <a:gd name="connsiteX2" fmla="*/ 34040 w 106293"/>
                <a:gd name="connsiteY2" fmla="*/ 40576 h 148648"/>
                <a:gd name="connsiteX3" fmla="*/ 40479 w 106293"/>
                <a:gd name="connsiteY3" fmla="*/ 28539 h 148648"/>
                <a:gd name="connsiteX4" fmla="*/ 58405 w 106293"/>
                <a:gd name="connsiteY4" fmla="*/ 24203 h 148648"/>
                <a:gd name="connsiteX5" fmla="*/ 73904 w 106293"/>
                <a:gd name="connsiteY5" fmla="*/ 26630 h 148648"/>
                <a:gd name="connsiteX6" fmla="*/ 90470 w 106293"/>
                <a:gd name="connsiteY6" fmla="*/ 34752 h 148648"/>
                <a:gd name="connsiteX7" fmla="*/ 103187 w 106293"/>
                <a:gd name="connsiteY7" fmla="*/ 12716 h 148648"/>
                <a:gd name="connsiteX8" fmla="*/ 82219 w 106293"/>
                <a:gd name="connsiteY8" fmla="*/ 3042 h 148648"/>
                <a:gd name="connsiteX9" fmla="*/ 59505 w 106293"/>
                <a:gd name="connsiteY9" fmla="*/ 0 h 148648"/>
                <a:gd name="connsiteX10" fmla="*/ 20191 w 106293"/>
                <a:gd name="connsiteY10" fmla="*/ 12231 h 148648"/>
                <a:gd name="connsiteX11" fmla="*/ 4983 w 106293"/>
                <a:gd name="connsiteY11" fmla="*/ 43812 h 148648"/>
                <a:gd name="connsiteX12" fmla="*/ 15596 w 106293"/>
                <a:gd name="connsiteY12" fmla="*/ 70862 h 148648"/>
                <a:gd name="connsiteX13" fmla="*/ 52742 w 106293"/>
                <a:gd name="connsiteY13" fmla="*/ 87364 h 148648"/>
                <a:gd name="connsiteX14" fmla="*/ 71347 w 106293"/>
                <a:gd name="connsiteY14" fmla="*/ 95065 h 148648"/>
                <a:gd name="connsiteX15" fmla="*/ 76978 w 106293"/>
                <a:gd name="connsiteY15" fmla="*/ 106714 h 148648"/>
                <a:gd name="connsiteX16" fmla="*/ 70344 w 106293"/>
                <a:gd name="connsiteY16" fmla="*/ 119851 h 148648"/>
                <a:gd name="connsiteX17" fmla="*/ 51804 w 106293"/>
                <a:gd name="connsiteY17" fmla="*/ 124187 h 148648"/>
                <a:gd name="connsiteX18" fmla="*/ 31451 w 106293"/>
                <a:gd name="connsiteY18" fmla="*/ 120660 h 148648"/>
                <a:gd name="connsiteX19" fmla="*/ 14075 w 106293"/>
                <a:gd name="connsiteY19" fmla="*/ 111470 h 148648"/>
                <a:gd name="connsiteX20" fmla="*/ 0 w 106293"/>
                <a:gd name="connsiteY20" fmla="*/ 134185 h 148648"/>
                <a:gd name="connsiteX21" fmla="*/ 24074 w 106293"/>
                <a:gd name="connsiteY21" fmla="*/ 144992 h 148648"/>
                <a:gd name="connsiteX22" fmla="*/ 50574 w 106293"/>
                <a:gd name="connsiteY22" fmla="*/ 148649 h 148648"/>
                <a:gd name="connsiteX23" fmla="*/ 91215 w 106293"/>
                <a:gd name="connsiteY23" fmla="*/ 136353 h 148648"/>
                <a:gd name="connsiteX24" fmla="*/ 106293 w 106293"/>
                <a:gd name="connsiteY24" fmla="*/ 103608 h 148648"/>
                <a:gd name="connsiteX25" fmla="*/ 95551 w 106293"/>
                <a:gd name="connsiteY25" fmla="*/ 75619 h 148648"/>
                <a:gd name="connsiteX26" fmla="*/ 61673 w 106293"/>
                <a:gd name="connsiteY26" fmla="*/ 59667 h 14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6293" h="148648">
                  <a:moveTo>
                    <a:pt x="61640" y="59667"/>
                  </a:moveTo>
                  <a:cubicBezTo>
                    <a:pt x="51448" y="57240"/>
                    <a:pt x="44297" y="54716"/>
                    <a:pt x="40188" y="52160"/>
                  </a:cubicBezTo>
                  <a:cubicBezTo>
                    <a:pt x="36078" y="49603"/>
                    <a:pt x="34040" y="45721"/>
                    <a:pt x="34040" y="40576"/>
                  </a:cubicBezTo>
                  <a:cubicBezTo>
                    <a:pt x="34040" y="35431"/>
                    <a:pt x="36175" y="31419"/>
                    <a:pt x="40479" y="28539"/>
                  </a:cubicBezTo>
                  <a:cubicBezTo>
                    <a:pt x="44750" y="25659"/>
                    <a:pt x="50736" y="24203"/>
                    <a:pt x="58405" y="24203"/>
                  </a:cubicBezTo>
                  <a:cubicBezTo>
                    <a:pt x="63711" y="24203"/>
                    <a:pt x="68888" y="25012"/>
                    <a:pt x="73904" y="26630"/>
                  </a:cubicBezTo>
                  <a:cubicBezTo>
                    <a:pt x="78919" y="28248"/>
                    <a:pt x="84420" y="30966"/>
                    <a:pt x="90470" y="34752"/>
                  </a:cubicBezTo>
                  <a:lnTo>
                    <a:pt x="103187" y="12716"/>
                  </a:lnTo>
                  <a:cubicBezTo>
                    <a:pt x="96424" y="8283"/>
                    <a:pt x="89435" y="5080"/>
                    <a:pt x="82219" y="3042"/>
                  </a:cubicBezTo>
                  <a:cubicBezTo>
                    <a:pt x="75004" y="1003"/>
                    <a:pt x="67432" y="0"/>
                    <a:pt x="59505" y="0"/>
                  </a:cubicBezTo>
                  <a:cubicBezTo>
                    <a:pt x="43456" y="0"/>
                    <a:pt x="30351" y="4077"/>
                    <a:pt x="20191" y="12231"/>
                  </a:cubicBezTo>
                  <a:cubicBezTo>
                    <a:pt x="10031" y="20385"/>
                    <a:pt x="4983" y="30933"/>
                    <a:pt x="4983" y="43812"/>
                  </a:cubicBezTo>
                  <a:cubicBezTo>
                    <a:pt x="4983" y="55007"/>
                    <a:pt x="8510" y="64002"/>
                    <a:pt x="15596" y="70862"/>
                  </a:cubicBezTo>
                  <a:cubicBezTo>
                    <a:pt x="22682" y="77722"/>
                    <a:pt x="35043" y="83223"/>
                    <a:pt x="52742" y="87364"/>
                  </a:cubicBezTo>
                  <a:cubicBezTo>
                    <a:pt x="61414" y="89435"/>
                    <a:pt x="67594" y="92024"/>
                    <a:pt x="71347" y="95065"/>
                  </a:cubicBezTo>
                  <a:cubicBezTo>
                    <a:pt x="75101" y="98139"/>
                    <a:pt x="76978" y="102022"/>
                    <a:pt x="76978" y="106714"/>
                  </a:cubicBezTo>
                  <a:cubicBezTo>
                    <a:pt x="76978" y="112570"/>
                    <a:pt x="74777" y="116939"/>
                    <a:pt x="70344" y="119851"/>
                  </a:cubicBezTo>
                  <a:cubicBezTo>
                    <a:pt x="65911" y="122731"/>
                    <a:pt x="59731" y="124187"/>
                    <a:pt x="51804" y="124187"/>
                  </a:cubicBezTo>
                  <a:cubicBezTo>
                    <a:pt x="44394" y="124187"/>
                    <a:pt x="37631" y="123022"/>
                    <a:pt x="31451" y="120660"/>
                  </a:cubicBezTo>
                  <a:cubicBezTo>
                    <a:pt x="25271" y="118330"/>
                    <a:pt x="19479" y="115256"/>
                    <a:pt x="14075" y="111470"/>
                  </a:cubicBezTo>
                  <a:lnTo>
                    <a:pt x="0" y="134185"/>
                  </a:lnTo>
                  <a:cubicBezTo>
                    <a:pt x="7669" y="138974"/>
                    <a:pt x="15693" y="142565"/>
                    <a:pt x="24074" y="144992"/>
                  </a:cubicBezTo>
                  <a:cubicBezTo>
                    <a:pt x="32454" y="147419"/>
                    <a:pt x="41288" y="148649"/>
                    <a:pt x="50574" y="148649"/>
                  </a:cubicBezTo>
                  <a:cubicBezTo>
                    <a:pt x="67626" y="148649"/>
                    <a:pt x="81184" y="144539"/>
                    <a:pt x="91215" y="136353"/>
                  </a:cubicBezTo>
                  <a:cubicBezTo>
                    <a:pt x="101278" y="128134"/>
                    <a:pt x="106293" y="117230"/>
                    <a:pt x="106293" y="103608"/>
                  </a:cubicBezTo>
                  <a:cubicBezTo>
                    <a:pt x="106293" y="91894"/>
                    <a:pt x="102701" y="82543"/>
                    <a:pt x="95551" y="75619"/>
                  </a:cubicBezTo>
                  <a:cubicBezTo>
                    <a:pt x="88367" y="68662"/>
                    <a:pt x="77075" y="63355"/>
                    <a:pt x="61673" y="59667"/>
                  </a:cubicBezTo>
                  <a:close/>
                </a:path>
              </a:pathLst>
            </a:custGeom>
            <a:grpFill/>
            <a:ln w="3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1" name="Forma Livre: Forma 110">
              <a:extLst>
                <a:ext uri="{FF2B5EF4-FFF2-40B4-BE49-F238E27FC236}">
                  <a16:creationId xmlns:a16="http://schemas.microsoft.com/office/drawing/2014/main" id="{2361B270-6EAE-A98B-8BC9-409A993CEC91}"/>
                </a:ext>
              </a:extLst>
            </p:cNvPr>
            <p:cNvSpPr/>
            <p:nvPr/>
          </p:nvSpPr>
          <p:spPr>
            <a:xfrm>
              <a:off x="2117923" y="1058881"/>
              <a:ext cx="145995" cy="148682"/>
            </a:xfrm>
            <a:custGeom>
              <a:avLst/>
              <a:gdLst>
                <a:gd name="connsiteX0" fmla="*/ 74939 w 145995"/>
                <a:gd name="connsiteY0" fmla="*/ 1 h 148682"/>
                <a:gd name="connsiteX1" fmla="*/ 20223 w 145995"/>
                <a:gd name="connsiteY1" fmla="*/ 19965 h 148682"/>
                <a:gd name="connsiteX2" fmla="*/ 0 w 145995"/>
                <a:gd name="connsiteY2" fmla="*/ 75361 h 148682"/>
                <a:gd name="connsiteX3" fmla="*/ 19479 w 145995"/>
                <a:gd name="connsiteY3" fmla="*/ 128718 h 148682"/>
                <a:gd name="connsiteX4" fmla="*/ 72383 w 145995"/>
                <a:gd name="connsiteY4" fmla="*/ 148682 h 148682"/>
                <a:gd name="connsiteX5" fmla="*/ 126096 w 145995"/>
                <a:gd name="connsiteY5" fmla="*/ 128200 h 148682"/>
                <a:gd name="connsiteX6" fmla="*/ 145995 w 145995"/>
                <a:gd name="connsiteY6" fmla="*/ 73063 h 148682"/>
                <a:gd name="connsiteX7" fmla="*/ 127131 w 145995"/>
                <a:gd name="connsiteY7" fmla="*/ 19609 h 148682"/>
                <a:gd name="connsiteX8" fmla="*/ 74971 w 145995"/>
                <a:gd name="connsiteY8" fmla="*/ 1 h 148682"/>
                <a:gd name="connsiteX9" fmla="*/ 103090 w 145995"/>
                <a:gd name="connsiteY9" fmla="*/ 110468 h 148682"/>
                <a:gd name="connsiteX10" fmla="*/ 73871 w 145995"/>
                <a:gd name="connsiteY10" fmla="*/ 123120 h 148682"/>
                <a:gd name="connsiteX11" fmla="*/ 43650 w 145995"/>
                <a:gd name="connsiteY11" fmla="*/ 110533 h 148682"/>
                <a:gd name="connsiteX12" fmla="*/ 32907 w 145995"/>
                <a:gd name="connsiteY12" fmla="*/ 74811 h 148682"/>
                <a:gd name="connsiteX13" fmla="*/ 43812 w 145995"/>
                <a:gd name="connsiteY13" fmla="*/ 38635 h 148682"/>
                <a:gd name="connsiteX14" fmla="*/ 73774 w 145995"/>
                <a:gd name="connsiteY14" fmla="*/ 25563 h 148682"/>
                <a:gd name="connsiteX15" fmla="*/ 103057 w 145995"/>
                <a:gd name="connsiteY15" fmla="*/ 37956 h 148682"/>
                <a:gd name="connsiteX16" fmla="*/ 113120 w 145995"/>
                <a:gd name="connsiteY16" fmla="*/ 73872 h 148682"/>
                <a:gd name="connsiteX17" fmla="*/ 103122 w 145995"/>
                <a:gd name="connsiteY17" fmla="*/ 110468 h 14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5995" h="148682">
                  <a:moveTo>
                    <a:pt x="74939" y="1"/>
                  </a:moveTo>
                  <a:cubicBezTo>
                    <a:pt x="51836" y="1"/>
                    <a:pt x="33619" y="6667"/>
                    <a:pt x="20223" y="19965"/>
                  </a:cubicBezTo>
                  <a:cubicBezTo>
                    <a:pt x="6827" y="33264"/>
                    <a:pt x="97" y="51740"/>
                    <a:pt x="0" y="75361"/>
                  </a:cubicBezTo>
                  <a:cubicBezTo>
                    <a:pt x="0" y="97655"/>
                    <a:pt x="6504" y="115419"/>
                    <a:pt x="19479" y="128718"/>
                  </a:cubicBezTo>
                  <a:cubicBezTo>
                    <a:pt x="32454" y="142016"/>
                    <a:pt x="50089" y="148682"/>
                    <a:pt x="72383" y="148682"/>
                  </a:cubicBezTo>
                  <a:cubicBezTo>
                    <a:pt x="94677" y="148682"/>
                    <a:pt x="112829" y="141855"/>
                    <a:pt x="126096" y="128200"/>
                  </a:cubicBezTo>
                  <a:cubicBezTo>
                    <a:pt x="139362" y="114545"/>
                    <a:pt x="145995" y="96166"/>
                    <a:pt x="145995" y="73063"/>
                  </a:cubicBezTo>
                  <a:cubicBezTo>
                    <a:pt x="145995" y="49960"/>
                    <a:pt x="139718" y="32779"/>
                    <a:pt x="127131" y="19609"/>
                  </a:cubicBezTo>
                  <a:cubicBezTo>
                    <a:pt x="114544" y="6440"/>
                    <a:pt x="97168" y="-96"/>
                    <a:pt x="74971" y="1"/>
                  </a:cubicBezTo>
                  <a:close/>
                  <a:moveTo>
                    <a:pt x="103090" y="110468"/>
                  </a:moveTo>
                  <a:cubicBezTo>
                    <a:pt x="96424" y="118913"/>
                    <a:pt x="86685" y="123120"/>
                    <a:pt x="73871" y="123120"/>
                  </a:cubicBezTo>
                  <a:cubicBezTo>
                    <a:pt x="61058" y="123120"/>
                    <a:pt x="50801" y="118913"/>
                    <a:pt x="43650" y="110533"/>
                  </a:cubicBezTo>
                  <a:cubicBezTo>
                    <a:pt x="36499" y="102152"/>
                    <a:pt x="32907" y="90245"/>
                    <a:pt x="32907" y="74811"/>
                  </a:cubicBezTo>
                  <a:cubicBezTo>
                    <a:pt x="32907" y="59376"/>
                    <a:pt x="36531" y="47340"/>
                    <a:pt x="43812" y="38635"/>
                  </a:cubicBezTo>
                  <a:cubicBezTo>
                    <a:pt x="51060" y="29931"/>
                    <a:pt x="61058" y="25563"/>
                    <a:pt x="73774" y="25563"/>
                  </a:cubicBezTo>
                  <a:cubicBezTo>
                    <a:pt x="86491" y="25563"/>
                    <a:pt x="96327" y="29705"/>
                    <a:pt x="103057" y="37956"/>
                  </a:cubicBezTo>
                  <a:cubicBezTo>
                    <a:pt x="109788" y="46207"/>
                    <a:pt x="113120" y="58179"/>
                    <a:pt x="113120" y="73872"/>
                  </a:cubicBezTo>
                  <a:cubicBezTo>
                    <a:pt x="113120" y="89566"/>
                    <a:pt x="109788" y="102023"/>
                    <a:pt x="103122" y="110468"/>
                  </a:cubicBezTo>
                  <a:close/>
                </a:path>
              </a:pathLst>
            </a:custGeom>
            <a:grpFill/>
            <a:ln w="3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:a16="http://schemas.microsoft.com/office/drawing/2014/main" id="{026A3E07-4546-BE4E-C15A-0D8975F369B1}"/>
                </a:ext>
              </a:extLst>
            </p:cNvPr>
            <p:cNvSpPr/>
            <p:nvPr/>
          </p:nvSpPr>
          <p:spPr>
            <a:xfrm>
              <a:off x="2280970" y="995042"/>
              <a:ext cx="187962" cy="212262"/>
            </a:xfrm>
            <a:custGeom>
              <a:avLst/>
              <a:gdLst>
                <a:gd name="connsiteX0" fmla="*/ 174825 w 187962"/>
                <a:gd name="connsiteY0" fmla="*/ 186636 h 212262"/>
                <a:gd name="connsiteX1" fmla="*/ 167383 w 187962"/>
                <a:gd name="connsiteY1" fmla="*/ 187510 h 212262"/>
                <a:gd name="connsiteX2" fmla="*/ 155541 w 187962"/>
                <a:gd name="connsiteY2" fmla="*/ 182915 h 212262"/>
                <a:gd name="connsiteX3" fmla="*/ 151690 w 187962"/>
                <a:gd name="connsiteY3" fmla="*/ 167772 h 212262"/>
                <a:gd name="connsiteX4" fmla="*/ 151690 w 187962"/>
                <a:gd name="connsiteY4" fmla="*/ 92283 h 212262"/>
                <a:gd name="connsiteX5" fmla="*/ 185633 w 187962"/>
                <a:gd name="connsiteY5" fmla="*/ 92283 h 212262"/>
                <a:gd name="connsiteX6" fmla="*/ 185633 w 187962"/>
                <a:gd name="connsiteY6" fmla="*/ 67270 h 212262"/>
                <a:gd name="connsiteX7" fmla="*/ 151690 w 187962"/>
                <a:gd name="connsiteY7" fmla="*/ 67270 h 212262"/>
                <a:gd name="connsiteX8" fmla="*/ 151690 w 187962"/>
                <a:gd name="connsiteY8" fmla="*/ 25303 h 212262"/>
                <a:gd name="connsiteX9" fmla="*/ 119495 w 187962"/>
                <a:gd name="connsiteY9" fmla="*/ 35043 h 212262"/>
                <a:gd name="connsiteX10" fmla="*/ 119495 w 187962"/>
                <a:gd name="connsiteY10" fmla="*/ 67238 h 212262"/>
                <a:gd name="connsiteX11" fmla="*/ 55848 w 187962"/>
                <a:gd name="connsiteY11" fmla="*/ 67238 h 212262"/>
                <a:gd name="connsiteX12" fmla="*/ 55848 w 187962"/>
                <a:gd name="connsiteY12" fmla="*/ 47889 h 212262"/>
                <a:gd name="connsiteX13" fmla="*/ 60993 w 187962"/>
                <a:gd name="connsiteY13" fmla="*/ 31451 h 212262"/>
                <a:gd name="connsiteX14" fmla="*/ 76428 w 187962"/>
                <a:gd name="connsiteY14" fmla="*/ 25692 h 212262"/>
                <a:gd name="connsiteX15" fmla="*/ 83190 w 187962"/>
                <a:gd name="connsiteY15" fmla="*/ 26306 h 212262"/>
                <a:gd name="connsiteX16" fmla="*/ 90212 w 187962"/>
                <a:gd name="connsiteY16" fmla="*/ 28539 h 212262"/>
                <a:gd name="connsiteX17" fmla="*/ 97654 w 187962"/>
                <a:gd name="connsiteY17" fmla="*/ 3786 h 212262"/>
                <a:gd name="connsiteX18" fmla="*/ 86555 w 187962"/>
                <a:gd name="connsiteY18" fmla="*/ 938 h 212262"/>
                <a:gd name="connsiteX19" fmla="*/ 74260 w 187962"/>
                <a:gd name="connsiteY19" fmla="*/ 0 h 212262"/>
                <a:gd name="connsiteX20" fmla="*/ 37599 w 187962"/>
                <a:gd name="connsiteY20" fmla="*/ 12457 h 212262"/>
                <a:gd name="connsiteX21" fmla="*/ 23815 w 187962"/>
                <a:gd name="connsiteY21" fmla="*/ 46141 h 212262"/>
                <a:gd name="connsiteX22" fmla="*/ 23815 w 187962"/>
                <a:gd name="connsiteY22" fmla="*/ 67238 h 212262"/>
                <a:gd name="connsiteX23" fmla="*/ 0 w 187962"/>
                <a:gd name="connsiteY23" fmla="*/ 67238 h 212262"/>
                <a:gd name="connsiteX24" fmla="*/ 0 w 187962"/>
                <a:gd name="connsiteY24" fmla="*/ 92250 h 212262"/>
                <a:gd name="connsiteX25" fmla="*/ 23815 w 187962"/>
                <a:gd name="connsiteY25" fmla="*/ 92250 h 212262"/>
                <a:gd name="connsiteX26" fmla="*/ 23815 w 187962"/>
                <a:gd name="connsiteY26" fmla="*/ 209124 h 212262"/>
                <a:gd name="connsiteX27" fmla="*/ 55881 w 187962"/>
                <a:gd name="connsiteY27" fmla="*/ 209124 h 212262"/>
                <a:gd name="connsiteX28" fmla="*/ 55881 w 187962"/>
                <a:gd name="connsiteY28" fmla="*/ 92250 h 212262"/>
                <a:gd name="connsiteX29" fmla="*/ 119527 w 187962"/>
                <a:gd name="connsiteY29" fmla="*/ 92250 h 212262"/>
                <a:gd name="connsiteX30" fmla="*/ 119527 w 187962"/>
                <a:gd name="connsiteY30" fmla="*/ 170587 h 212262"/>
                <a:gd name="connsiteX31" fmla="*/ 130140 w 187962"/>
                <a:gd name="connsiteY31" fmla="*/ 201779 h 212262"/>
                <a:gd name="connsiteX32" fmla="*/ 160653 w 187962"/>
                <a:gd name="connsiteY32" fmla="*/ 212263 h 212262"/>
                <a:gd name="connsiteX33" fmla="*/ 175117 w 187962"/>
                <a:gd name="connsiteY33" fmla="*/ 211033 h 212262"/>
                <a:gd name="connsiteX34" fmla="*/ 187963 w 187962"/>
                <a:gd name="connsiteY34" fmla="*/ 207118 h 212262"/>
                <a:gd name="connsiteX35" fmla="*/ 181200 w 187962"/>
                <a:gd name="connsiteY35" fmla="*/ 184241 h 212262"/>
                <a:gd name="connsiteX36" fmla="*/ 174858 w 187962"/>
                <a:gd name="connsiteY36" fmla="*/ 186604 h 21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87962" h="212262">
                  <a:moveTo>
                    <a:pt x="174825" y="186636"/>
                  </a:moveTo>
                  <a:cubicBezTo>
                    <a:pt x="172496" y="187218"/>
                    <a:pt x="170004" y="187510"/>
                    <a:pt x="167383" y="187510"/>
                  </a:cubicBezTo>
                  <a:cubicBezTo>
                    <a:pt x="162077" y="187510"/>
                    <a:pt x="158129" y="185989"/>
                    <a:pt x="155541" y="182915"/>
                  </a:cubicBezTo>
                  <a:cubicBezTo>
                    <a:pt x="152984" y="179841"/>
                    <a:pt x="151690" y="174793"/>
                    <a:pt x="151690" y="167772"/>
                  </a:cubicBezTo>
                  <a:lnTo>
                    <a:pt x="151690" y="92283"/>
                  </a:lnTo>
                  <a:lnTo>
                    <a:pt x="185633" y="92283"/>
                  </a:lnTo>
                  <a:lnTo>
                    <a:pt x="185633" y="67270"/>
                  </a:lnTo>
                  <a:lnTo>
                    <a:pt x="151690" y="67270"/>
                  </a:lnTo>
                  <a:lnTo>
                    <a:pt x="151690" y="25303"/>
                  </a:lnTo>
                  <a:lnTo>
                    <a:pt x="119495" y="35043"/>
                  </a:lnTo>
                  <a:lnTo>
                    <a:pt x="119495" y="67238"/>
                  </a:lnTo>
                  <a:lnTo>
                    <a:pt x="55848" y="67238"/>
                  </a:lnTo>
                  <a:lnTo>
                    <a:pt x="55848" y="47889"/>
                  </a:lnTo>
                  <a:cubicBezTo>
                    <a:pt x="55848" y="40770"/>
                    <a:pt x="57563" y="35302"/>
                    <a:pt x="60993" y="31451"/>
                  </a:cubicBezTo>
                  <a:cubicBezTo>
                    <a:pt x="64423" y="27633"/>
                    <a:pt x="69568" y="25692"/>
                    <a:pt x="76428" y="25692"/>
                  </a:cubicBezTo>
                  <a:cubicBezTo>
                    <a:pt x="78854" y="25692"/>
                    <a:pt x="81119" y="25886"/>
                    <a:pt x="83190" y="26306"/>
                  </a:cubicBezTo>
                  <a:cubicBezTo>
                    <a:pt x="85261" y="26695"/>
                    <a:pt x="87623" y="27471"/>
                    <a:pt x="90212" y="28539"/>
                  </a:cubicBezTo>
                  <a:lnTo>
                    <a:pt x="97654" y="3786"/>
                  </a:lnTo>
                  <a:cubicBezTo>
                    <a:pt x="93771" y="2524"/>
                    <a:pt x="90082" y="1585"/>
                    <a:pt x="86555" y="938"/>
                  </a:cubicBezTo>
                  <a:cubicBezTo>
                    <a:pt x="83028" y="324"/>
                    <a:pt x="78919" y="0"/>
                    <a:pt x="74260" y="0"/>
                  </a:cubicBezTo>
                  <a:cubicBezTo>
                    <a:pt x="59019" y="0"/>
                    <a:pt x="46788" y="4142"/>
                    <a:pt x="37599" y="12457"/>
                  </a:cubicBezTo>
                  <a:cubicBezTo>
                    <a:pt x="28410" y="20773"/>
                    <a:pt x="23815" y="32001"/>
                    <a:pt x="23815" y="46141"/>
                  </a:cubicBezTo>
                  <a:lnTo>
                    <a:pt x="23815" y="67238"/>
                  </a:lnTo>
                  <a:lnTo>
                    <a:pt x="0" y="67238"/>
                  </a:lnTo>
                  <a:lnTo>
                    <a:pt x="0" y="92250"/>
                  </a:lnTo>
                  <a:lnTo>
                    <a:pt x="23815" y="92250"/>
                  </a:lnTo>
                  <a:lnTo>
                    <a:pt x="23815" y="209124"/>
                  </a:lnTo>
                  <a:lnTo>
                    <a:pt x="55881" y="209124"/>
                  </a:lnTo>
                  <a:lnTo>
                    <a:pt x="55881" y="92250"/>
                  </a:lnTo>
                  <a:lnTo>
                    <a:pt x="119527" y="92250"/>
                  </a:lnTo>
                  <a:lnTo>
                    <a:pt x="119527" y="170587"/>
                  </a:lnTo>
                  <a:cubicBezTo>
                    <a:pt x="119527" y="184371"/>
                    <a:pt x="123054" y="194790"/>
                    <a:pt x="130140" y="201779"/>
                  </a:cubicBezTo>
                  <a:cubicBezTo>
                    <a:pt x="137227" y="208768"/>
                    <a:pt x="147387" y="212263"/>
                    <a:pt x="160653" y="212263"/>
                  </a:cubicBezTo>
                  <a:cubicBezTo>
                    <a:pt x="165798" y="212263"/>
                    <a:pt x="170619" y="211842"/>
                    <a:pt x="175117" y="211033"/>
                  </a:cubicBezTo>
                  <a:cubicBezTo>
                    <a:pt x="179614" y="210224"/>
                    <a:pt x="183918" y="208930"/>
                    <a:pt x="187963" y="207118"/>
                  </a:cubicBezTo>
                  <a:lnTo>
                    <a:pt x="181200" y="184241"/>
                  </a:lnTo>
                  <a:cubicBezTo>
                    <a:pt x="179323" y="185245"/>
                    <a:pt x="177188" y="186021"/>
                    <a:pt x="174858" y="186604"/>
                  </a:cubicBezTo>
                  <a:close/>
                </a:path>
              </a:pathLst>
            </a:custGeom>
            <a:grpFill/>
            <a:ln w="3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126" name="Agrupar 125">
            <a:extLst>
              <a:ext uri="{FF2B5EF4-FFF2-40B4-BE49-F238E27FC236}">
                <a16:creationId xmlns:a16="http://schemas.microsoft.com/office/drawing/2014/main" id="{B7EA9F13-140B-8415-88A7-187E0F1D31A2}"/>
              </a:ext>
            </a:extLst>
          </p:cNvPr>
          <p:cNvGrpSpPr/>
          <p:nvPr userDrawn="1"/>
        </p:nvGrpSpPr>
        <p:grpSpPr>
          <a:xfrm>
            <a:off x="2569013" y="995042"/>
            <a:ext cx="1916544" cy="212553"/>
            <a:chOff x="2569013" y="995042"/>
            <a:chExt cx="1916544" cy="212553"/>
          </a:xfrm>
          <a:solidFill>
            <a:srgbClr val="72E9AD"/>
          </a:solidFill>
        </p:grpSpPr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0D9659F6-A541-5A99-41C1-E86509A401CE}"/>
                </a:ext>
              </a:extLst>
            </p:cNvPr>
            <p:cNvSpPr/>
            <p:nvPr/>
          </p:nvSpPr>
          <p:spPr>
            <a:xfrm>
              <a:off x="2569013" y="1010185"/>
              <a:ext cx="130010" cy="194013"/>
            </a:xfrm>
            <a:custGeom>
              <a:avLst/>
              <a:gdLst>
                <a:gd name="connsiteX0" fmla="*/ 112279 w 130010"/>
                <a:gd name="connsiteY0" fmla="*/ 15628 h 194013"/>
                <a:gd name="connsiteX1" fmla="*/ 60734 w 130010"/>
                <a:gd name="connsiteY1" fmla="*/ 0 h 194013"/>
                <a:gd name="connsiteX2" fmla="*/ 0 w 130010"/>
                <a:gd name="connsiteY2" fmla="*/ 0 h 194013"/>
                <a:gd name="connsiteX3" fmla="*/ 0 w 130010"/>
                <a:gd name="connsiteY3" fmla="*/ 194013 h 194013"/>
                <a:gd name="connsiteX4" fmla="*/ 32875 w 130010"/>
                <a:gd name="connsiteY4" fmla="*/ 194013 h 194013"/>
                <a:gd name="connsiteX5" fmla="*/ 32875 w 130010"/>
                <a:gd name="connsiteY5" fmla="*/ 126516 h 194013"/>
                <a:gd name="connsiteX6" fmla="*/ 56269 w 130010"/>
                <a:gd name="connsiteY6" fmla="*/ 126516 h 194013"/>
                <a:gd name="connsiteX7" fmla="*/ 110046 w 130010"/>
                <a:gd name="connsiteY7" fmla="*/ 108396 h 194013"/>
                <a:gd name="connsiteX8" fmla="*/ 130011 w 130010"/>
                <a:gd name="connsiteY8" fmla="*/ 61187 h 194013"/>
                <a:gd name="connsiteX9" fmla="*/ 112279 w 130010"/>
                <a:gd name="connsiteY9" fmla="*/ 15661 h 194013"/>
                <a:gd name="connsiteX10" fmla="*/ 84678 w 130010"/>
                <a:gd name="connsiteY10" fmla="*/ 90244 h 194013"/>
                <a:gd name="connsiteX11" fmla="*/ 53422 w 130010"/>
                <a:gd name="connsiteY11" fmla="*/ 99725 h 194013"/>
                <a:gd name="connsiteX12" fmla="*/ 32842 w 130010"/>
                <a:gd name="connsiteY12" fmla="*/ 99725 h 194013"/>
                <a:gd name="connsiteX13" fmla="*/ 32842 w 130010"/>
                <a:gd name="connsiteY13" fmla="*/ 26921 h 194013"/>
                <a:gd name="connsiteX14" fmla="*/ 54910 w 130010"/>
                <a:gd name="connsiteY14" fmla="*/ 26921 h 194013"/>
                <a:gd name="connsiteX15" fmla="*/ 85132 w 130010"/>
                <a:gd name="connsiteY15" fmla="*/ 35787 h 194013"/>
                <a:gd name="connsiteX16" fmla="*/ 95227 w 130010"/>
                <a:gd name="connsiteY16" fmla="*/ 62643 h 194013"/>
                <a:gd name="connsiteX17" fmla="*/ 84678 w 130010"/>
                <a:gd name="connsiteY17" fmla="*/ 90244 h 19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0010" h="194013">
                  <a:moveTo>
                    <a:pt x="112279" y="15628"/>
                  </a:moveTo>
                  <a:cubicBezTo>
                    <a:pt x="100469" y="5209"/>
                    <a:pt x="83287" y="0"/>
                    <a:pt x="60734" y="0"/>
                  </a:cubicBezTo>
                  <a:lnTo>
                    <a:pt x="0" y="0"/>
                  </a:lnTo>
                  <a:lnTo>
                    <a:pt x="0" y="194013"/>
                  </a:lnTo>
                  <a:lnTo>
                    <a:pt x="32875" y="194013"/>
                  </a:lnTo>
                  <a:lnTo>
                    <a:pt x="32875" y="126516"/>
                  </a:lnTo>
                  <a:lnTo>
                    <a:pt x="56269" y="126516"/>
                  </a:lnTo>
                  <a:cubicBezTo>
                    <a:pt x="78822" y="126516"/>
                    <a:pt x="96748" y="120466"/>
                    <a:pt x="110046" y="108396"/>
                  </a:cubicBezTo>
                  <a:cubicBezTo>
                    <a:pt x="123345" y="96327"/>
                    <a:pt x="130011" y="80569"/>
                    <a:pt x="130011" y="61187"/>
                  </a:cubicBezTo>
                  <a:cubicBezTo>
                    <a:pt x="130011" y="41805"/>
                    <a:pt x="124090" y="26080"/>
                    <a:pt x="112279" y="15661"/>
                  </a:cubicBezTo>
                  <a:close/>
                  <a:moveTo>
                    <a:pt x="84678" y="90244"/>
                  </a:moveTo>
                  <a:cubicBezTo>
                    <a:pt x="77657" y="96554"/>
                    <a:pt x="67238" y="99725"/>
                    <a:pt x="53422" y="99725"/>
                  </a:cubicBezTo>
                  <a:lnTo>
                    <a:pt x="32842" y="99725"/>
                  </a:lnTo>
                  <a:lnTo>
                    <a:pt x="32842" y="26921"/>
                  </a:lnTo>
                  <a:lnTo>
                    <a:pt x="54910" y="26921"/>
                  </a:lnTo>
                  <a:cubicBezTo>
                    <a:pt x="68338" y="26921"/>
                    <a:pt x="78434" y="29866"/>
                    <a:pt x="85132" y="35787"/>
                  </a:cubicBezTo>
                  <a:cubicBezTo>
                    <a:pt x="91829" y="41708"/>
                    <a:pt x="95227" y="50639"/>
                    <a:pt x="95227" y="62643"/>
                  </a:cubicBezTo>
                  <a:cubicBezTo>
                    <a:pt x="95227" y="74648"/>
                    <a:pt x="91700" y="83934"/>
                    <a:pt x="84678" y="90244"/>
                  </a:cubicBezTo>
                  <a:close/>
                </a:path>
              </a:pathLst>
            </a:custGeom>
            <a:grpFill/>
            <a:ln w="3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4" name="Forma Livre: Forma 113">
              <a:extLst>
                <a:ext uri="{FF2B5EF4-FFF2-40B4-BE49-F238E27FC236}">
                  <a16:creationId xmlns:a16="http://schemas.microsoft.com/office/drawing/2014/main" id="{1876325F-5F28-90D6-1E4D-6473BA1889F8}"/>
                </a:ext>
              </a:extLst>
            </p:cNvPr>
            <p:cNvSpPr/>
            <p:nvPr/>
          </p:nvSpPr>
          <p:spPr>
            <a:xfrm>
              <a:off x="2707858" y="1058881"/>
              <a:ext cx="145995" cy="148682"/>
            </a:xfrm>
            <a:custGeom>
              <a:avLst/>
              <a:gdLst>
                <a:gd name="connsiteX0" fmla="*/ 74939 w 145995"/>
                <a:gd name="connsiteY0" fmla="*/ 1 h 148682"/>
                <a:gd name="connsiteX1" fmla="*/ 20223 w 145995"/>
                <a:gd name="connsiteY1" fmla="*/ 19965 h 148682"/>
                <a:gd name="connsiteX2" fmla="*/ 0 w 145995"/>
                <a:gd name="connsiteY2" fmla="*/ 75361 h 148682"/>
                <a:gd name="connsiteX3" fmla="*/ 19479 w 145995"/>
                <a:gd name="connsiteY3" fmla="*/ 128718 h 148682"/>
                <a:gd name="connsiteX4" fmla="*/ 72383 w 145995"/>
                <a:gd name="connsiteY4" fmla="*/ 148682 h 148682"/>
                <a:gd name="connsiteX5" fmla="*/ 126096 w 145995"/>
                <a:gd name="connsiteY5" fmla="*/ 128200 h 148682"/>
                <a:gd name="connsiteX6" fmla="*/ 145995 w 145995"/>
                <a:gd name="connsiteY6" fmla="*/ 73063 h 148682"/>
                <a:gd name="connsiteX7" fmla="*/ 127131 w 145995"/>
                <a:gd name="connsiteY7" fmla="*/ 19609 h 148682"/>
                <a:gd name="connsiteX8" fmla="*/ 74971 w 145995"/>
                <a:gd name="connsiteY8" fmla="*/ 1 h 148682"/>
                <a:gd name="connsiteX9" fmla="*/ 103090 w 145995"/>
                <a:gd name="connsiteY9" fmla="*/ 110468 h 148682"/>
                <a:gd name="connsiteX10" fmla="*/ 73871 w 145995"/>
                <a:gd name="connsiteY10" fmla="*/ 123120 h 148682"/>
                <a:gd name="connsiteX11" fmla="*/ 43650 w 145995"/>
                <a:gd name="connsiteY11" fmla="*/ 110533 h 148682"/>
                <a:gd name="connsiteX12" fmla="*/ 32907 w 145995"/>
                <a:gd name="connsiteY12" fmla="*/ 74811 h 148682"/>
                <a:gd name="connsiteX13" fmla="*/ 43811 w 145995"/>
                <a:gd name="connsiteY13" fmla="*/ 38635 h 148682"/>
                <a:gd name="connsiteX14" fmla="*/ 73774 w 145995"/>
                <a:gd name="connsiteY14" fmla="*/ 25563 h 148682"/>
                <a:gd name="connsiteX15" fmla="*/ 103057 w 145995"/>
                <a:gd name="connsiteY15" fmla="*/ 37956 h 148682"/>
                <a:gd name="connsiteX16" fmla="*/ 113120 w 145995"/>
                <a:gd name="connsiteY16" fmla="*/ 73872 h 148682"/>
                <a:gd name="connsiteX17" fmla="*/ 103122 w 145995"/>
                <a:gd name="connsiteY17" fmla="*/ 110468 h 14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5995" h="148682">
                  <a:moveTo>
                    <a:pt x="74939" y="1"/>
                  </a:moveTo>
                  <a:cubicBezTo>
                    <a:pt x="51836" y="1"/>
                    <a:pt x="33619" y="6667"/>
                    <a:pt x="20223" y="19965"/>
                  </a:cubicBezTo>
                  <a:cubicBezTo>
                    <a:pt x="6827" y="33264"/>
                    <a:pt x="97" y="51740"/>
                    <a:pt x="0" y="75361"/>
                  </a:cubicBezTo>
                  <a:cubicBezTo>
                    <a:pt x="0" y="97655"/>
                    <a:pt x="6504" y="115419"/>
                    <a:pt x="19479" y="128718"/>
                  </a:cubicBezTo>
                  <a:cubicBezTo>
                    <a:pt x="32454" y="142016"/>
                    <a:pt x="50089" y="148682"/>
                    <a:pt x="72383" y="148682"/>
                  </a:cubicBezTo>
                  <a:cubicBezTo>
                    <a:pt x="94677" y="148682"/>
                    <a:pt x="112829" y="141855"/>
                    <a:pt x="126096" y="128200"/>
                  </a:cubicBezTo>
                  <a:cubicBezTo>
                    <a:pt x="139362" y="114545"/>
                    <a:pt x="145995" y="96166"/>
                    <a:pt x="145995" y="73063"/>
                  </a:cubicBezTo>
                  <a:cubicBezTo>
                    <a:pt x="145995" y="49960"/>
                    <a:pt x="139718" y="32779"/>
                    <a:pt x="127131" y="19609"/>
                  </a:cubicBezTo>
                  <a:cubicBezTo>
                    <a:pt x="114544" y="6440"/>
                    <a:pt x="97168" y="-96"/>
                    <a:pt x="74971" y="1"/>
                  </a:cubicBezTo>
                  <a:close/>
                  <a:moveTo>
                    <a:pt x="103090" y="110468"/>
                  </a:moveTo>
                  <a:cubicBezTo>
                    <a:pt x="96424" y="118913"/>
                    <a:pt x="86685" y="123120"/>
                    <a:pt x="73871" y="123120"/>
                  </a:cubicBezTo>
                  <a:cubicBezTo>
                    <a:pt x="61058" y="123120"/>
                    <a:pt x="50801" y="118913"/>
                    <a:pt x="43650" y="110533"/>
                  </a:cubicBezTo>
                  <a:cubicBezTo>
                    <a:pt x="36499" y="102152"/>
                    <a:pt x="32907" y="90245"/>
                    <a:pt x="32907" y="74811"/>
                  </a:cubicBezTo>
                  <a:cubicBezTo>
                    <a:pt x="32907" y="59376"/>
                    <a:pt x="36531" y="47340"/>
                    <a:pt x="43811" y="38635"/>
                  </a:cubicBezTo>
                  <a:cubicBezTo>
                    <a:pt x="51060" y="29931"/>
                    <a:pt x="61058" y="25563"/>
                    <a:pt x="73774" y="25563"/>
                  </a:cubicBezTo>
                  <a:cubicBezTo>
                    <a:pt x="86490" y="25563"/>
                    <a:pt x="96327" y="29705"/>
                    <a:pt x="103057" y="37956"/>
                  </a:cubicBezTo>
                  <a:cubicBezTo>
                    <a:pt x="109788" y="46207"/>
                    <a:pt x="113120" y="58179"/>
                    <a:pt x="113120" y="73872"/>
                  </a:cubicBezTo>
                  <a:cubicBezTo>
                    <a:pt x="113120" y="89566"/>
                    <a:pt x="109788" y="102023"/>
                    <a:pt x="103122" y="110468"/>
                  </a:cubicBezTo>
                  <a:close/>
                </a:path>
              </a:pathLst>
            </a:custGeom>
            <a:grpFill/>
            <a:ln w="3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5" name="Forma Livre: Forma 114">
              <a:extLst>
                <a:ext uri="{FF2B5EF4-FFF2-40B4-BE49-F238E27FC236}">
                  <a16:creationId xmlns:a16="http://schemas.microsoft.com/office/drawing/2014/main" id="{496DA3FC-807E-6C56-00C2-D92C40ACF089}"/>
                </a:ext>
              </a:extLst>
            </p:cNvPr>
            <p:cNvSpPr/>
            <p:nvPr/>
          </p:nvSpPr>
          <p:spPr>
            <a:xfrm>
              <a:off x="2867087" y="1062280"/>
              <a:ext cx="208735" cy="141950"/>
            </a:xfrm>
            <a:custGeom>
              <a:avLst/>
              <a:gdLst>
                <a:gd name="connsiteX0" fmla="*/ 154020 w 208735"/>
                <a:gd name="connsiteY0" fmla="*/ 100501 h 141950"/>
                <a:gd name="connsiteX1" fmla="*/ 152531 w 208735"/>
                <a:gd name="connsiteY1" fmla="*/ 107879 h 141950"/>
                <a:gd name="connsiteX2" fmla="*/ 151723 w 208735"/>
                <a:gd name="connsiteY2" fmla="*/ 114835 h 141950"/>
                <a:gd name="connsiteX3" fmla="*/ 150784 w 208735"/>
                <a:gd name="connsiteY3" fmla="*/ 114835 h 141950"/>
                <a:gd name="connsiteX4" fmla="*/ 149716 w 208735"/>
                <a:gd name="connsiteY4" fmla="*/ 106261 h 141950"/>
                <a:gd name="connsiteX5" fmla="*/ 148649 w 208735"/>
                <a:gd name="connsiteY5" fmla="*/ 100501 h 141950"/>
                <a:gd name="connsiteX6" fmla="*/ 122666 w 208735"/>
                <a:gd name="connsiteY6" fmla="*/ 0 h 141950"/>
                <a:gd name="connsiteX7" fmla="*/ 92638 w 208735"/>
                <a:gd name="connsiteY7" fmla="*/ 0 h 141950"/>
                <a:gd name="connsiteX8" fmla="*/ 63679 w 208735"/>
                <a:gd name="connsiteY8" fmla="*/ 99984 h 141950"/>
                <a:gd name="connsiteX9" fmla="*/ 62061 w 208735"/>
                <a:gd name="connsiteY9" fmla="*/ 107005 h 141950"/>
                <a:gd name="connsiteX10" fmla="*/ 61123 w 208735"/>
                <a:gd name="connsiteY10" fmla="*/ 114577 h 141950"/>
                <a:gd name="connsiteX11" fmla="*/ 60055 w 208735"/>
                <a:gd name="connsiteY11" fmla="*/ 114577 h 141950"/>
                <a:gd name="connsiteX12" fmla="*/ 59311 w 208735"/>
                <a:gd name="connsiteY12" fmla="*/ 106746 h 141950"/>
                <a:gd name="connsiteX13" fmla="*/ 58146 w 208735"/>
                <a:gd name="connsiteY13" fmla="*/ 100372 h 141950"/>
                <a:gd name="connsiteX14" fmla="*/ 33134 w 208735"/>
                <a:gd name="connsiteY14" fmla="*/ 0 h 141950"/>
                <a:gd name="connsiteX15" fmla="*/ 0 w 208735"/>
                <a:gd name="connsiteY15" fmla="*/ 0 h 141950"/>
                <a:gd name="connsiteX16" fmla="*/ 41676 w 208735"/>
                <a:gd name="connsiteY16" fmla="*/ 141918 h 141950"/>
                <a:gd name="connsiteX17" fmla="*/ 74551 w 208735"/>
                <a:gd name="connsiteY17" fmla="*/ 141918 h 141950"/>
                <a:gd name="connsiteX18" fmla="*/ 102022 w 208735"/>
                <a:gd name="connsiteY18" fmla="*/ 48180 h 141950"/>
                <a:gd name="connsiteX19" fmla="*/ 103899 w 208735"/>
                <a:gd name="connsiteY19" fmla="*/ 41094 h 141950"/>
                <a:gd name="connsiteX20" fmla="*/ 104966 w 208735"/>
                <a:gd name="connsiteY20" fmla="*/ 33328 h 141950"/>
                <a:gd name="connsiteX21" fmla="*/ 105516 w 208735"/>
                <a:gd name="connsiteY21" fmla="*/ 33328 h 141950"/>
                <a:gd name="connsiteX22" fmla="*/ 106261 w 208735"/>
                <a:gd name="connsiteY22" fmla="*/ 41029 h 141950"/>
                <a:gd name="connsiteX23" fmla="*/ 107814 w 208735"/>
                <a:gd name="connsiteY23" fmla="*/ 48600 h 141950"/>
                <a:gd name="connsiteX24" fmla="*/ 133376 w 208735"/>
                <a:gd name="connsiteY24" fmla="*/ 141951 h 141950"/>
                <a:gd name="connsiteX25" fmla="*/ 166930 w 208735"/>
                <a:gd name="connsiteY25" fmla="*/ 141951 h 141950"/>
                <a:gd name="connsiteX26" fmla="*/ 208736 w 208735"/>
                <a:gd name="connsiteY26" fmla="*/ 32 h 141950"/>
                <a:gd name="connsiteX27" fmla="*/ 178158 w 208735"/>
                <a:gd name="connsiteY27" fmla="*/ 32 h 141950"/>
                <a:gd name="connsiteX28" fmla="*/ 154085 w 208735"/>
                <a:gd name="connsiteY28" fmla="*/ 100534 h 14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8735" h="141950">
                  <a:moveTo>
                    <a:pt x="154020" y="100501"/>
                  </a:moveTo>
                  <a:cubicBezTo>
                    <a:pt x="153373" y="103025"/>
                    <a:pt x="152887" y="105484"/>
                    <a:pt x="152531" y="107879"/>
                  </a:cubicBezTo>
                  <a:cubicBezTo>
                    <a:pt x="152175" y="110273"/>
                    <a:pt x="151884" y="112603"/>
                    <a:pt x="151723" y="114835"/>
                  </a:cubicBezTo>
                  <a:lnTo>
                    <a:pt x="150784" y="114835"/>
                  </a:lnTo>
                  <a:cubicBezTo>
                    <a:pt x="150428" y="111503"/>
                    <a:pt x="150072" y="108623"/>
                    <a:pt x="149716" y="106261"/>
                  </a:cubicBezTo>
                  <a:cubicBezTo>
                    <a:pt x="149360" y="103866"/>
                    <a:pt x="149004" y="101957"/>
                    <a:pt x="148649" y="100501"/>
                  </a:cubicBezTo>
                  <a:lnTo>
                    <a:pt x="122666" y="0"/>
                  </a:lnTo>
                  <a:lnTo>
                    <a:pt x="92638" y="0"/>
                  </a:lnTo>
                  <a:lnTo>
                    <a:pt x="63679" y="99984"/>
                  </a:lnTo>
                  <a:cubicBezTo>
                    <a:pt x="63032" y="102249"/>
                    <a:pt x="62514" y="104578"/>
                    <a:pt x="62061" y="107005"/>
                  </a:cubicBezTo>
                  <a:cubicBezTo>
                    <a:pt x="61608" y="109432"/>
                    <a:pt x="61284" y="111956"/>
                    <a:pt x="61123" y="114577"/>
                  </a:cubicBezTo>
                  <a:lnTo>
                    <a:pt x="60055" y="114577"/>
                  </a:lnTo>
                  <a:cubicBezTo>
                    <a:pt x="59861" y="111697"/>
                    <a:pt x="59634" y="109076"/>
                    <a:pt x="59311" y="106746"/>
                  </a:cubicBezTo>
                  <a:cubicBezTo>
                    <a:pt x="58987" y="104416"/>
                    <a:pt x="58599" y="102281"/>
                    <a:pt x="58146" y="100372"/>
                  </a:cubicBezTo>
                  <a:lnTo>
                    <a:pt x="33134" y="0"/>
                  </a:lnTo>
                  <a:lnTo>
                    <a:pt x="0" y="0"/>
                  </a:lnTo>
                  <a:lnTo>
                    <a:pt x="41676" y="141918"/>
                  </a:lnTo>
                  <a:lnTo>
                    <a:pt x="74551" y="141918"/>
                  </a:lnTo>
                  <a:lnTo>
                    <a:pt x="102022" y="48180"/>
                  </a:lnTo>
                  <a:cubicBezTo>
                    <a:pt x="102831" y="45753"/>
                    <a:pt x="103478" y="43391"/>
                    <a:pt x="103899" y="41094"/>
                  </a:cubicBezTo>
                  <a:cubicBezTo>
                    <a:pt x="104352" y="38796"/>
                    <a:pt x="104708" y="36208"/>
                    <a:pt x="104966" y="33328"/>
                  </a:cubicBezTo>
                  <a:lnTo>
                    <a:pt x="105516" y="33328"/>
                  </a:lnTo>
                  <a:cubicBezTo>
                    <a:pt x="105711" y="36111"/>
                    <a:pt x="105937" y="38699"/>
                    <a:pt x="106261" y="41029"/>
                  </a:cubicBezTo>
                  <a:cubicBezTo>
                    <a:pt x="106584" y="43391"/>
                    <a:pt x="107102" y="45882"/>
                    <a:pt x="107814" y="48600"/>
                  </a:cubicBezTo>
                  <a:lnTo>
                    <a:pt x="133376" y="141951"/>
                  </a:lnTo>
                  <a:lnTo>
                    <a:pt x="166930" y="141951"/>
                  </a:lnTo>
                  <a:lnTo>
                    <a:pt x="208736" y="32"/>
                  </a:lnTo>
                  <a:lnTo>
                    <a:pt x="178158" y="32"/>
                  </a:lnTo>
                  <a:lnTo>
                    <a:pt x="154085" y="100534"/>
                  </a:lnTo>
                  <a:close/>
                </a:path>
              </a:pathLst>
            </a:custGeom>
            <a:grpFill/>
            <a:ln w="3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BE6D3772-4C79-6826-B601-46C3974BB222}"/>
                </a:ext>
              </a:extLst>
            </p:cNvPr>
            <p:cNvSpPr/>
            <p:nvPr/>
          </p:nvSpPr>
          <p:spPr>
            <a:xfrm>
              <a:off x="3089057" y="1058882"/>
              <a:ext cx="129201" cy="148680"/>
            </a:xfrm>
            <a:custGeom>
              <a:avLst/>
              <a:gdLst>
                <a:gd name="connsiteX0" fmla="*/ 67918 w 129201"/>
                <a:gd name="connsiteY0" fmla="*/ 0 h 148680"/>
                <a:gd name="connsiteX1" fmla="*/ 19091 w 129201"/>
                <a:gd name="connsiteY1" fmla="*/ 21032 h 148680"/>
                <a:gd name="connsiteX2" fmla="*/ 0 w 129201"/>
                <a:gd name="connsiteY2" fmla="*/ 76169 h 148680"/>
                <a:gd name="connsiteX3" fmla="*/ 18541 w 129201"/>
                <a:gd name="connsiteY3" fmla="*/ 129623 h 148680"/>
                <a:gd name="connsiteX4" fmla="*/ 69956 w 129201"/>
                <a:gd name="connsiteY4" fmla="*/ 148681 h 148680"/>
                <a:gd name="connsiteX5" fmla="*/ 99984 w 129201"/>
                <a:gd name="connsiteY5" fmla="*/ 144345 h 148680"/>
                <a:gd name="connsiteX6" fmla="*/ 127034 w 129201"/>
                <a:gd name="connsiteY6" fmla="*/ 130561 h 148680"/>
                <a:gd name="connsiteX7" fmla="*/ 112700 w 129201"/>
                <a:gd name="connsiteY7" fmla="*/ 110402 h 148680"/>
                <a:gd name="connsiteX8" fmla="*/ 92347 w 129201"/>
                <a:gd name="connsiteY8" fmla="*/ 120757 h 148680"/>
                <a:gd name="connsiteX9" fmla="*/ 74421 w 129201"/>
                <a:gd name="connsiteY9" fmla="*/ 123928 h 148680"/>
                <a:gd name="connsiteX10" fmla="*/ 44038 w 129201"/>
                <a:gd name="connsiteY10" fmla="*/ 113379 h 148680"/>
                <a:gd name="connsiteX11" fmla="*/ 32325 w 129201"/>
                <a:gd name="connsiteY11" fmla="*/ 82672 h 148680"/>
                <a:gd name="connsiteX12" fmla="*/ 129202 w 129201"/>
                <a:gd name="connsiteY12" fmla="*/ 82672 h 148680"/>
                <a:gd name="connsiteX13" fmla="*/ 129202 w 129201"/>
                <a:gd name="connsiteY13" fmla="*/ 68727 h 148680"/>
                <a:gd name="connsiteX14" fmla="*/ 112894 w 129201"/>
                <a:gd name="connsiteY14" fmla="*/ 17926 h 148680"/>
                <a:gd name="connsiteX15" fmla="*/ 67918 w 129201"/>
                <a:gd name="connsiteY15" fmla="*/ 0 h 148680"/>
                <a:gd name="connsiteX16" fmla="*/ 32487 w 129201"/>
                <a:gd name="connsiteY16" fmla="*/ 60475 h 148680"/>
                <a:gd name="connsiteX17" fmla="*/ 44265 w 129201"/>
                <a:gd name="connsiteY17" fmla="*/ 33554 h 148680"/>
                <a:gd name="connsiteX18" fmla="*/ 67659 w 129201"/>
                <a:gd name="connsiteY18" fmla="*/ 23556 h 148680"/>
                <a:gd name="connsiteX19" fmla="*/ 90244 w 129201"/>
                <a:gd name="connsiteY19" fmla="*/ 32875 h 148680"/>
                <a:gd name="connsiteX20" fmla="*/ 98366 w 129201"/>
                <a:gd name="connsiteY20" fmla="*/ 60475 h 148680"/>
                <a:gd name="connsiteX21" fmla="*/ 32487 w 129201"/>
                <a:gd name="connsiteY21" fmla="*/ 60475 h 148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9201" h="148680">
                  <a:moveTo>
                    <a:pt x="67918" y="0"/>
                  </a:moveTo>
                  <a:cubicBezTo>
                    <a:pt x="48083" y="0"/>
                    <a:pt x="31807" y="7021"/>
                    <a:pt x="19091" y="21032"/>
                  </a:cubicBezTo>
                  <a:cubicBezTo>
                    <a:pt x="6374" y="35043"/>
                    <a:pt x="0" y="53422"/>
                    <a:pt x="0" y="76169"/>
                  </a:cubicBezTo>
                  <a:cubicBezTo>
                    <a:pt x="97" y="99078"/>
                    <a:pt x="6277" y="116874"/>
                    <a:pt x="18541" y="129623"/>
                  </a:cubicBezTo>
                  <a:cubicBezTo>
                    <a:pt x="30804" y="142339"/>
                    <a:pt x="47953" y="148681"/>
                    <a:pt x="69956" y="148681"/>
                  </a:cubicBezTo>
                  <a:cubicBezTo>
                    <a:pt x="80861" y="148681"/>
                    <a:pt x="90891" y="147225"/>
                    <a:pt x="99984" y="144345"/>
                  </a:cubicBezTo>
                  <a:cubicBezTo>
                    <a:pt x="109076" y="141465"/>
                    <a:pt x="118103" y="136871"/>
                    <a:pt x="127034" y="130561"/>
                  </a:cubicBezTo>
                  <a:lnTo>
                    <a:pt x="112700" y="110402"/>
                  </a:lnTo>
                  <a:cubicBezTo>
                    <a:pt x="105937" y="115191"/>
                    <a:pt x="99142" y="118621"/>
                    <a:pt x="92347" y="120757"/>
                  </a:cubicBezTo>
                  <a:cubicBezTo>
                    <a:pt x="85520" y="122892"/>
                    <a:pt x="79566" y="123928"/>
                    <a:pt x="74421" y="123928"/>
                  </a:cubicBezTo>
                  <a:cubicBezTo>
                    <a:pt x="61349" y="123928"/>
                    <a:pt x="51221" y="120401"/>
                    <a:pt x="44038" y="113379"/>
                  </a:cubicBezTo>
                  <a:cubicBezTo>
                    <a:pt x="36855" y="106358"/>
                    <a:pt x="32972" y="96101"/>
                    <a:pt x="32325" y="82672"/>
                  </a:cubicBezTo>
                  <a:lnTo>
                    <a:pt x="129202" y="82672"/>
                  </a:lnTo>
                  <a:lnTo>
                    <a:pt x="129202" y="68727"/>
                  </a:lnTo>
                  <a:cubicBezTo>
                    <a:pt x="129202" y="46821"/>
                    <a:pt x="123766" y="29866"/>
                    <a:pt x="112894" y="17926"/>
                  </a:cubicBezTo>
                  <a:cubicBezTo>
                    <a:pt x="102022" y="5986"/>
                    <a:pt x="87041" y="0"/>
                    <a:pt x="67918" y="0"/>
                  </a:cubicBezTo>
                  <a:close/>
                  <a:moveTo>
                    <a:pt x="32487" y="60475"/>
                  </a:moveTo>
                  <a:cubicBezTo>
                    <a:pt x="33943" y="49215"/>
                    <a:pt x="37858" y="40220"/>
                    <a:pt x="44265" y="33554"/>
                  </a:cubicBezTo>
                  <a:cubicBezTo>
                    <a:pt x="50671" y="26889"/>
                    <a:pt x="58469" y="23556"/>
                    <a:pt x="67659" y="23556"/>
                  </a:cubicBezTo>
                  <a:cubicBezTo>
                    <a:pt x="77398" y="23556"/>
                    <a:pt x="84937" y="26662"/>
                    <a:pt x="90244" y="32875"/>
                  </a:cubicBezTo>
                  <a:cubicBezTo>
                    <a:pt x="95551" y="39087"/>
                    <a:pt x="98269" y="48309"/>
                    <a:pt x="98366" y="60475"/>
                  </a:cubicBezTo>
                  <a:lnTo>
                    <a:pt x="32487" y="60475"/>
                  </a:lnTo>
                  <a:close/>
                </a:path>
              </a:pathLst>
            </a:custGeom>
            <a:grpFill/>
            <a:ln w="3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7" name="Forma Livre: Forma 116">
              <a:extLst>
                <a:ext uri="{FF2B5EF4-FFF2-40B4-BE49-F238E27FC236}">
                  <a16:creationId xmlns:a16="http://schemas.microsoft.com/office/drawing/2014/main" id="{26948EF7-49F6-FB84-B561-A87FFFF4A493}"/>
                </a:ext>
              </a:extLst>
            </p:cNvPr>
            <p:cNvSpPr/>
            <p:nvPr/>
          </p:nvSpPr>
          <p:spPr>
            <a:xfrm>
              <a:off x="3247089" y="1059820"/>
              <a:ext cx="83190" cy="144377"/>
            </a:xfrm>
            <a:custGeom>
              <a:avLst/>
              <a:gdLst>
                <a:gd name="connsiteX0" fmla="*/ 70506 w 83190"/>
                <a:gd name="connsiteY0" fmla="*/ 32 h 144377"/>
                <a:gd name="connsiteX1" fmla="*/ 47500 w 83190"/>
                <a:gd name="connsiteY1" fmla="*/ 7539 h 144377"/>
                <a:gd name="connsiteX2" fmla="*/ 32875 w 83190"/>
                <a:gd name="connsiteY2" fmla="*/ 29801 h 144377"/>
                <a:gd name="connsiteX3" fmla="*/ 32325 w 83190"/>
                <a:gd name="connsiteY3" fmla="*/ 29801 h 144377"/>
                <a:gd name="connsiteX4" fmla="*/ 32325 w 83190"/>
                <a:gd name="connsiteY4" fmla="*/ 2459 h 144377"/>
                <a:gd name="connsiteX5" fmla="*/ 0 w 83190"/>
                <a:gd name="connsiteY5" fmla="*/ 2459 h 144377"/>
                <a:gd name="connsiteX6" fmla="*/ 0 w 83190"/>
                <a:gd name="connsiteY6" fmla="*/ 144377 h 144377"/>
                <a:gd name="connsiteX7" fmla="*/ 32325 w 83190"/>
                <a:gd name="connsiteY7" fmla="*/ 144377 h 144377"/>
                <a:gd name="connsiteX8" fmla="*/ 32325 w 83190"/>
                <a:gd name="connsiteY8" fmla="*/ 74292 h 144377"/>
                <a:gd name="connsiteX9" fmla="*/ 41579 w 83190"/>
                <a:gd name="connsiteY9" fmla="*/ 40802 h 144377"/>
                <a:gd name="connsiteX10" fmla="*/ 67756 w 83190"/>
                <a:gd name="connsiteY10" fmla="*/ 28021 h 144377"/>
                <a:gd name="connsiteX11" fmla="*/ 73709 w 83190"/>
                <a:gd name="connsiteY11" fmla="*/ 28442 h 144377"/>
                <a:gd name="connsiteX12" fmla="*/ 78984 w 83190"/>
                <a:gd name="connsiteY12" fmla="*/ 29510 h 144377"/>
                <a:gd name="connsiteX13" fmla="*/ 83190 w 83190"/>
                <a:gd name="connsiteY13" fmla="*/ 1650 h 144377"/>
                <a:gd name="connsiteX14" fmla="*/ 77236 w 83190"/>
                <a:gd name="connsiteY14" fmla="*/ 421 h 144377"/>
                <a:gd name="connsiteX15" fmla="*/ 70474 w 83190"/>
                <a:gd name="connsiteY15" fmla="*/ 0 h 144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190" h="144377">
                  <a:moveTo>
                    <a:pt x="70506" y="32"/>
                  </a:moveTo>
                  <a:cubicBezTo>
                    <a:pt x="61673" y="32"/>
                    <a:pt x="54004" y="2524"/>
                    <a:pt x="47500" y="7539"/>
                  </a:cubicBezTo>
                  <a:cubicBezTo>
                    <a:pt x="40996" y="12555"/>
                    <a:pt x="36143" y="19964"/>
                    <a:pt x="32875" y="29801"/>
                  </a:cubicBezTo>
                  <a:lnTo>
                    <a:pt x="32325" y="29801"/>
                  </a:lnTo>
                  <a:lnTo>
                    <a:pt x="32325" y="2459"/>
                  </a:lnTo>
                  <a:lnTo>
                    <a:pt x="0" y="2459"/>
                  </a:lnTo>
                  <a:lnTo>
                    <a:pt x="0" y="144377"/>
                  </a:lnTo>
                  <a:lnTo>
                    <a:pt x="32325" y="144377"/>
                  </a:lnTo>
                  <a:lnTo>
                    <a:pt x="32325" y="74292"/>
                  </a:lnTo>
                  <a:cubicBezTo>
                    <a:pt x="32325" y="60508"/>
                    <a:pt x="35399" y="49345"/>
                    <a:pt x="41579" y="40802"/>
                  </a:cubicBezTo>
                  <a:cubicBezTo>
                    <a:pt x="47759" y="32292"/>
                    <a:pt x="56496" y="28021"/>
                    <a:pt x="67756" y="28021"/>
                  </a:cubicBezTo>
                  <a:cubicBezTo>
                    <a:pt x="70021" y="28021"/>
                    <a:pt x="71995" y="28151"/>
                    <a:pt x="73709" y="28442"/>
                  </a:cubicBezTo>
                  <a:cubicBezTo>
                    <a:pt x="75424" y="28733"/>
                    <a:pt x="77172" y="29089"/>
                    <a:pt x="78984" y="29510"/>
                  </a:cubicBezTo>
                  <a:lnTo>
                    <a:pt x="83190" y="1650"/>
                  </a:lnTo>
                  <a:cubicBezTo>
                    <a:pt x="81313" y="1100"/>
                    <a:pt x="79307" y="712"/>
                    <a:pt x="77236" y="421"/>
                  </a:cubicBezTo>
                  <a:cubicBezTo>
                    <a:pt x="75165" y="162"/>
                    <a:pt x="72900" y="0"/>
                    <a:pt x="70474" y="0"/>
                  </a:cubicBezTo>
                  <a:close/>
                </a:path>
              </a:pathLst>
            </a:custGeom>
            <a:grpFill/>
            <a:ln w="3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8B94D30B-539F-6F52-DDB4-A2F9BB48FA6C}"/>
                </a:ext>
              </a:extLst>
            </p:cNvPr>
            <p:cNvSpPr/>
            <p:nvPr/>
          </p:nvSpPr>
          <p:spPr>
            <a:xfrm>
              <a:off x="3427027" y="1010185"/>
              <a:ext cx="130010" cy="194013"/>
            </a:xfrm>
            <a:custGeom>
              <a:avLst/>
              <a:gdLst>
                <a:gd name="connsiteX0" fmla="*/ 112279 w 130010"/>
                <a:gd name="connsiteY0" fmla="*/ 15628 h 194013"/>
                <a:gd name="connsiteX1" fmla="*/ 60734 w 130010"/>
                <a:gd name="connsiteY1" fmla="*/ 0 h 194013"/>
                <a:gd name="connsiteX2" fmla="*/ 0 w 130010"/>
                <a:gd name="connsiteY2" fmla="*/ 0 h 194013"/>
                <a:gd name="connsiteX3" fmla="*/ 0 w 130010"/>
                <a:gd name="connsiteY3" fmla="*/ 194013 h 194013"/>
                <a:gd name="connsiteX4" fmla="*/ 32875 w 130010"/>
                <a:gd name="connsiteY4" fmla="*/ 194013 h 194013"/>
                <a:gd name="connsiteX5" fmla="*/ 32875 w 130010"/>
                <a:gd name="connsiteY5" fmla="*/ 126516 h 194013"/>
                <a:gd name="connsiteX6" fmla="*/ 56269 w 130010"/>
                <a:gd name="connsiteY6" fmla="*/ 126516 h 194013"/>
                <a:gd name="connsiteX7" fmla="*/ 110047 w 130010"/>
                <a:gd name="connsiteY7" fmla="*/ 108396 h 194013"/>
                <a:gd name="connsiteX8" fmla="*/ 130011 w 130010"/>
                <a:gd name="connsiteY8" fmla="*/ 61187 h 194013"/>
                <a:gd name="connsiteX9" fmla="*/ 112279 w 130010"/>
                <a:gd name="connsiteY9" fmla="*/ 15661 h 194013"/>
                <a:gd name="connsiteX10" fmla="*/ 84678 w 130010"/>
                <a:gd name="connsiteY10" fmla="*/ 90244 h 194013"/>
                <a:gd name="connsiteX11" fmla="*/ 53422 w 130010"/>
                <a:gd name="connsiteY11" fmla="*/ 99725 h 194013"/>
                <a:gd name="connsiteX12" fmla="*/ 32843 w 130010"/>
                <a:gd name="connsiteY12" fmla="*/ 99725 h 194013"/>
                <a:gd name="connsiteX13" fmla="*/ 32843 w 130010"/>
                <a:gd name="connsiteY13" fmla="*/ 26921 h 194013"/>
                <a:gd name="connsiteX14" fmla="*/ 54910 w 130010"/>
                <a:gd name="connsiteY14" fmla="*/ 26921 h 194013"/>
                <a:gd name="connsiteX15" fmla="*/ 85132 w 130010"/>
                <a:gd name="connsiteY15" fmla="*/ 35787 h 194013"/>
                <a:gd name="connsiteX16" fmla="*/ 95227 w 130010"/>
                <a:gd name="connsiteY16" fmla="*/ 62643 h 194013"/>
                <a:gd name="connsiteX17" fmla="*/ 84678 w 130010"/>
                <a:gd name="connsiteY17" fmla="*/ 90244 h 19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0010" h="194013">
                  <a:moveTo>
                    <a:pt x="112279" y="15628"/>
                  </a:moveTo>
                  <a:cubicBezTo>
                    <a:pt x="100469" y="5209"/>
                    <a:pt x="83287" y="0"/>
                    <a:pt x="60734" y="0"/>
                  </a:cubicBezTo>
                  <a:lnTo>
                    <a:pt x="0" y="0"/>
                  </a:lnTo>
                  <a:lnTo>
                    <a:pt x="0" y="194013"/>
                  </a:lnTo>
                  <a:lnTo>
                    <a:pt x="32875" y="194013"/>
                  </a:lnTo>
                  <a:lnTo>
                    <a:pt x="32875" y="126516"/>
                  </a:lnTo>
                  <a:lnTo>
                    <a:pt x="56269" y="126516"/>
                  </a:lnTo>
                  <a:cubicBezTo>
                    <a:pt x="78822" y="126516"/>
                    <a:pt x="96748" y="120466"/>
                    <a:pt x="110047" y="108396"/>
                  </a:cubicBezTo>
                  <a:cubicBezTo>
                    <a:pt x="123345" y="96327"/>
                    <a:pt x="130011" y="80569"/>
                    <a:pt x="130011" y="61187"/>
                  </a:cubicBezTo>
                  <a:cubicBezTo>
                    <a:pt x="130011" y="41805"/>
                    <a:pt x="124090" y="26080"/>
                    <a:pt x="112279" y="15661"/>
                  </a:cubicBezTo>
                  <a:close/>
                  <a:moveTo>
                    <a:pt x="84678" y="90244"/>
                  </a:moveTo>
                  <a:cubicBezTo>
                    <a:pt x="77657" y="96554"/>
                    <a:pt x="67238" y="99725"/>
                    <a:pt x="53422" y="99725"/>
                  </a:cubicBezTo>
                  <a:lnTo>
                    <a:pt x="32843" y="99725"/>
                  </a:lnTo>
                  <a:lnTo>
                    <a:pt x="32843" y="26921"/>
                  </a:lnTo>
                  <a:lnTo>
                    <a:pt x="54910" y="26921"/>
                  </a:lnTo>
                  <a:cubicBezTo>
                    <a:pt x="68338" y="26921"/>
                    <a:pt x="78434" y="29866"/>
                    <a:pt x="85132" y="35787"/>
                  </a:cubicBezTo>
                  <a:cubicBezTo>
                    <a:pt x="91829" y="41708"/>
                    <a:pt x="95227" y="50639"/>
                    <a:pt x="95227" y="62643"/>
                  </a:cubicBezTo>
                  <a:cubicBezTo>
                    <a:pt x="95227" y="74648"/>
                    <a:pt x="91700" y="83934"/>
                    <a:pt x="84678" y="90244"/>
                  </a:cubicBezTo>
                  <a:close/>
                </a:path>
              </a:pathLst>
            </a:custGeom>
            <a:grpFill/>
            <a:ln w="3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A82838EC-5BA4-F83F-5D26-D415954C964D}"/>
                </a:ext>
              </a:extLst>
            </p:cNvPr>
            <p:cNvSpPr/>
            <p:nvPr/>
          </p:nvSpPr>
          <p:spPr>
            <a:xfrm>
              <a:off x="3585091" y="999086"/>
              <a:ext cx="32195" cy="205079"/>
            </a:xfrm>
            <a:custGeom>
              <a:avLst/>
              <a:gdLst>
                <a:gd name="connsiteX0" fmla="*/ 0 w 32195"/>
                <a:gd name="connsiteY0" fmla="*/ 0 h 205079"/>
                <a:gd name="connsiteX1" fmla="*/ 32195 w 32195"/>
                <a:gd name="connsiteY1" fmla="*/ 0 h 205079"/>
                <a:gd name="connsiteX2" fmla="*/ 32195 w 32195"/>
                <a:gd name="connsiteY2" fmla="*/ 205079 h 205079"/>
                <a:gd name="connsiteX3" fmla="*/ 0 w 32195"/>
                <a:gd name="connsiteY3" fmla="*/ 205079 h 20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95" h="205079">
                  <a:moveTo>
                    <a:pt x="0" y="0"/>
                  </a:moveTo>
                  <a:lnTo>
                    <a:pt x="32195" y="0"/>
                  </a:lnTo>
                  <a:lnTo>
                    <a:pt x="32195" y="205079"/>
                  </a:lnTo>
                  <a:lnTo>
                    <a:pt x="0" y="205079"/>
                  </a:lnTo>
                  <a:close/>
                </a:path>
              </a:pathLst>
            </a:custGeom>
            <a:grpFill/>
            <a:ln w="3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id="{D9668F2E-1E3C-E19B-4CD2-40EE03486B20}"/>
                </a:ext>
              </a:extLst>
            </p:cNvPr>
            <p:cNvSpPr/>
            <p:nvPr/>
          </p:nvSpPr>
          <p:spPr>
            <a:xfrm>
              <a:off x="3646634" y="1058882"/>
              <a:ext cx="119074" cy="148713"/>
            </a:xfrm>
            <a:custGeom>
              <a:avLst/>
              <a:gdLst>
                <a:gd name="connsiteX0" fmla="*/ 62967 w 119074"/>
                <a:gd name="connsiteY0" fmla="*/ 0 h 148713"/>
                <a:gd name="connsiteX1" fmla="*/ 32454 w 119074"/>
                <a:gd name="connsiteY1" fmla="*/ 4724 h 148713"/>
                <a:gd name="connsiteX2" fmla="*/ 5598 w 119074"/>
                <a:gd name="connsiteY2" fmla="*/ 19350 h 148713"/>
                <a:gd name="connsiteX3" fmla="*/ 19382 w 119074"/>
                <a:gd name="connsiteY3" fmla="*/ 38570 h 148713"/>
                <a:gd name="connsiteX4" fmla="*/ 39735 w 119074"/>
                <a:gd name="connsiteY4" fmla="*/ 27406 h 148713"/>
                <a:gd name="connsiteX5" fmla="*/ 60378 w 119074"/>
                <a:gd name="connsiteY5" fmla="*/ 23685 h 148713"/>
                <a:gd name="connsiteX6" fmla="*/ 80731 w 119074"/>
                <a:gd name="connsiteY6" fmla="*/ 30319 h 148713"/>
                <a:gd name="connsiteX7" fmla="*/ 88238 w 119074"/>
                <a:gd name="connsiteY7" fmla="*/ 51286 h 148713"/>
                <a:gd name="connsiteX8" fmla="*/ 88238 w 119074"/>
                <a:gd name="connsiteY8" fmla="*/ 54263 h 148713"/>
                <a:gd name="connsiteX9" fmla="*/ 50477 w 119074"/>
                <a:gd name="connsiteY9" fmla="*/ 59278 h 148713"/>
                <a:gd name="connsiteX10" fmla="*/ 12652 w 119074"/>
                <a:gd name="connsiteY10" fmla="*/ 74971 h 148713"/>
                <a:gd name="connsiteX11" fmla="*/ 0 w 119074"/>
                <a:gd name="connsiteY11" fmla="*/ 106228 h 148713"/>
                <a:gd name="connsiteX12" fmla="*/ 12587 w 119074"/>
                <a:gd name="connsiteY12" fmla="*/ 137291 h 148713"/>
                <a:gd name="connsiteX13" fmla="*/ 44782 w 119074"/>
                <a:gd name="connsiteY13" fmla="*/ 148713 h 148713"/>
                <a:gd name="connsiteX14" fmla="*/ 69471 w 119074"/>
                <a:gd name="connsiteY14" fmla="*/ 142436 h 148713"/>
                <a:gd name="connsiteX15" fmla="*/ 87397 w 119074"/>
                <a:gd name="connsiteY15" fmla="*/ 123831 h 148713"/>
                <a:gd name="connsiteX16" fmla="*/ 87947 w 119074"/>
                <a:gd name="connsiteY16" fmla="*/ 123831 h 148713"/>
                <a:gd name="connsiteX17" fmla="*/ 87947 w 119074"/>
                <a:gd name="connsiteY17" fmla="*/ 145348 h 148713"/>
                <a:gd name="connsiteX18" fmla="*/ 119074 w 119074"/>
                <a:gd name="connsiteY18" fmla="*/ 145348 h 148713"/>
                <a:gd name="connsiteX19" fmla="*/ 119074 w 119074"/>
                <a:gd name="connsiteY19" fmla="*/ 56463 h 148713"/>
                <a:gd name="connsiteX20" fmla="*/ 105128 w 119074"/>
                <a:gd name="connsiteY20" fmla="*/ 14108 h 148713"/>
                <a:gd name="connsiteX21" fmla="*/ 62935 w 119074"/>
                <a:gd name="connsiteY21" fmla="*/ 32 h 148713"/>
                <a:gd name="connsiteX22" fmla="*/ 88270 w 119074"/>
                <a:gd name="connsiteY22" fmla="*/ 87397 h 148713"/>
                <a:gd name="connsiteX23" fmla="*/ 78660 w 119074"/>
                <a:gd name="connsiteY23" fmla="*/ 114059 h 148713"/>
                <a:gd name="connsiteX24" fmla="*/ 53486 w 119074"/>
                <a:gd name="connsiteY24" fmla="*/ 124478 h 148713"/>
                <a:gd name="connsiteX25" fmla="*/ 37049 w 119074"/>
                <a:gd name="connsiteY25" fmla="*/ 118654 h 148713"/>
                <a:gd name="connsiteX26" fmla="*/ 30772 w 119074"/>
                <a:gd name="connsiteY26" fmla="*/ 102702 h 148713"/>
                <a:gd name="connsiteX27" fmla="*/ 37470 w 119074"/>
                <a:gd name="connsiteY27" fmla="*/ 86879 h 148713"/>
                <a:gd name="connsiteX28" fmla="*/ 57693 w 119074"/>
                <a:gd name="connsiteY28" fmla="*/ 79566 h 148713"/>
                <a:gd name="connsiteX29" fmla="*/ 88270 w 119074"/>
                <a:gd name="connsiteY29" fmla="*/ 75522 h 148713"/>
                <a:gd name="connsiteX30" fmla="*/ 88270 w 119074"/>
                <a:gd name="connsiteY30" fmla="*/ 87429 h 148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19074" h="148713">
                  <a:moveTo>
                    <a:pt x="62967" y="0"/>
                  </a:moveTo>
                  <a:cubicBezTo>
                    <a:pt x="51966" y="0"/>
                    <a:pt x="41806" y="1585"/>
                    <a:pt x="32454" y="4724"/>
                  </a:cubicBezTo>
                  <a:cubicBezTo>
                    <a:pt x="23103" y="7863"/>
                    <a:pt x="14172" y="12749"/>
                    <a:pt x="5598" y="19350"/>
                  </a:cubicBezTo>
                  <a:lnTo>
                    <a:pt x="19382" y="38570"/>
                  </a:lnTo>
                  <a:cubicBezTo>
                    <a:pt x="25950" y="33619"/>
                    <a:pt x="32745" y="29898"/>
                    <a:pt x="39735" y="27406"/>
                  </a:cubicBezTo>
                  <a:cubicBezTo>
                    <a:pt x="46724" y="24915"/>
                    <a:pt x="53616" y="23685"/>
                    <a:pt x="60378" y="23685"/>
                  </a:cubicBezTo>
                  <a:cubicBezTo>
                    <a:pt x="68953" y="23685"/>
                    <a:pt x="75748" y="25886"/>
                    <a:pt x="80731" y="30319"/>
                  </a:cubicBezTo>
                  <a:cubicBezTo>
                    <a:pt x="85746" y="34752"/>
                    <a:pt x="88238" y="41741"/>
                    <a:pt x="88238" y="51286"/>
                  </a:cubicBezTo>
                  <a:lnTo>
                    <a:pt x="88238" y="54263"/>
                  </a:lnTo>
                  <a:lnTo>
                    <a:pt x="50477" y="59278"/>
                  </a:lnTo>
                  <a:cubicBezTo>
                    <a:pt x="33716" y="61705"/>
                    <a:pt x="21097" y="66947"/>
                    <a:pt x="12652" y="74971"/>
                  </a:cubicBezTo>
                  <a:cubicBezTo>
                    <a:pt x="4206" y="82996"/>
                    <a:pt x="0" y="93415"/>
                    <a:pt x="0" y="106228"/>
                  </a:cubicBezTo>
                  <a:cubicBezTo>
                    <a:pt x="0" y="119042"/>
                    <a:pt x="4206" y="129655"/>
                    <a:pt x="12587" y="137291"/>
                  </a:cubicBezTo>
                  <a:cubicBezTo>
                    <a:pt x="20968" y="144928"/>
                    <a:pt x="31710" y="148713"/>
                    <a:pt x="44782" y="148713"/>
                  </a:cubicBezTo>
                  <a:cubicBezTo>
                    <a:pt x="54069" y="148713"/>
                    <a:pt x="62287" y="146610"/>
                    <a:pt x="69471" y="142436"/>
                  </a:cubicBezTo>
                  <a:cubicBezTo>
                    <a:pt x="76654" y="138230"/>
                    <a:pt x="82608" y="132049"/>
                    <a:pt x="87397" y="123831"/>
                  </a:cubicBezTo>
                  <a:lnTo>
                    <a:pt x="87947" y="123831"/>
                  </a:lnTo>
                  <a:lnTo>
                    <a:pt x="87947" y="145348"/>
                  </a:lnTo>
                  <a:lnTo>
                    <a:pt x="119074" y="145348"/>
                  </a:lnTo>
                  <a:lnTo>
                    <a:pt x="119074" y="56463"/>
                  </a:lnTo>
                  <a:cubicBezTo>
                    <a:pt x="119074" y="37599"/>
                    <a:pt x="114415" y="23491"/>
                    <a:pt x="105128" y="14108"/>
                  </a:cubicBezTo>
                  <a:cubicBezTo>
                    <a:pt x="95842" y="4724"/>
                    <a:pt x="81766" y="32"/>
                    <a:pt x="62935" y="32"/>
                  </a:cubicBezTo>
                  <a:close/>
                  <a:moveTo>
                    <a:pt x="88270" y="87397"/>
                  </a:moveTo>
                  <a:cubicBezTo>
                    <a:pt x="88270" y="98204"/>
                    <a:pt x="85067" y="107102"/>
                    <a:pt x="78660" y="114059"/>
                  </a:cubicBezTo>
                  <a:cubicBezTo>
                    <a:pt x="72253" y="121016"/>
                    <a:pt x="63873" y="124478"/>
                    <a:pt x="53486" y="124478"/>
                  </a:cubicBezTo>
                  <a:cubicBezTo>
                    <a:pt x="46724" y="124478"/>
                    <a:pt x="41255" y="122536"/>
                    <a:pt x="37049" y="118654"/>
                  </a:cubicBezTo>
                  <a:cubicBezTo>
                    <a:pt x="32843" y="114771"/>
                    <a:pt x="30772" y="109464"/>
                    <a:pt x="30772" y="102702"/>
                  </a:cubicBezTo>
                  <a:cubicBezTo>
                    <a:pt x="30772" y="95939"/>
                    <a:pt x="33004" y="90471"/>
                    <a:pt x="37470" y="86879"/>
                  </a:cubicBezTo>
                  <a:cubicBezTo>
                    <a:pt x="41935" y="83287"/>
                    <a:pt x="48665" y="80828"/>
                    <a:pt x="57693" y="79566"/>
                  </a:cubicBezTo>
                  <a:lnTo>
                    <a:pt x="88270" y="75522"/>
                  </a:lnTo>
                  <a:lnTo>
                    <a:pt x="88270" y="87429"/>
                  </a:lnTo>
                  <a:close/>
                </a:path>
              </a:pathLst>
            </a:custGeom>
            <a:grpFill/>
            <a:ln w="3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F3AD3D63-724F-0C78-2A00-B98534E47C55}"/>
                </a:ext>
              </a:extLst>
            </p:cNvPr>
            <p:cNvSpPr/>
            <p:nvPr/>
          </p:nvSpPr>
          <p:spPr>
            <a:xfrm>
              <a:off x="3788779" y="1020345"/>
              <a:ext cx="92120" cy="186959"/>
            </a:xfrm>
            <a:custGeom>
              <a:avLst/>
              <a:gdLst>
                <a:gd name="connsiteX0" fmla="*/ 79016 w 92120"/>
                <a:gd name="connsiteY0" fmla="*/ 161333 h 186959"/>
                <a:gd name="connsiteX1" fmla="*/ 71574 w 92120"/>
                <a:gd name="connsiteY1" fmla="*/ 162206 h 186959"/>
                <a:gd name="connsiteX2" fmla="*/ 59731 w 92120"/>
                <a:gd name="connsiteY2" fmla="*/ 157612 h 186959"/>
                <a:gd name="connsiteX3" fmla="*/ 55881 w 92120"/>
                <a:gd name="connsiteY3" fmla="*/ 142468 h 186959"/>
                <a:gd name="connsiteX4" fmla="*/ 55881 w 92120"/>
                <a:gd name="connsiteY4" fmla="*/ 66979 h 186959"/>
                <a:gd name="connsiteX5" fmla="*/ 89823 w 92120"/>
                <a:gd name="connsiteY5" fmla="*/ 66979 h 186959"/>
                <a:gd name="connsiteX6" fmla="*/ 89823 w 92120"/>
                <a:gd name="connsiteY6" fmla="*/ 41967 h 186959"/>
                <a:gd name="connsiteX7" fmla="*/ 55881 w 92120"/>
                <a:gd name="connsiteY7" fmla="*/ 41967 h 186959"/>
                <a:gd name="connsiteX8" fmla="*/ 55881 w 92120"/>
                <a:gd name="connsiteY8" fmla="*/ 0 h 186959"/>
                <a:gd name="connsiteX9" fmla="*/ 23685 w 92120"/>
                <a:gd name="connsiteY9" fmla="*/ 9739 h 186959"/>
                <a:gd name="connsiteX10" fmla="*/ 23685 w 92120"/>
                <a:gd name="connsiteY10" fmla="*/ 41935 h 186959"/>
                <a:gd name="connsiteX11" fmla="*/ 0 w 92120"/>
                <a:gd name="connsiteY11" fmla="*/ 41935 h 186959"/>
                <a:gd name="connsiteX12" fmla="*/ 0 w 92120"/>
                <a:gd name="connsiteY12" fmla="*/ 66947 h 186959"/>
                <a:gd name="connsiteX13" fmla="*/ 23685 w 92120"/>
                <a:gd name="connsiteY13" fmla="*/ 66947 h 186959"/>
                <a:gd name="connsiteX14" fmla="*/ 23685 w 92120"/>
                <a:gd name="connsiteY14" fmla="*/ 145283 h 186959"/>
                <a:gd name="connsiteX15" fmla="*/ 34299 w 92120"/>
                <a:gd name="connsiteY15" fmla="*/ 176476 h 186959"/>
                <a:gd name="connsiteX16" fmla="*/ 64811 w 92120"/>
                <a:gd name="connsiteY16" fmla="*/ 186959 h 186959"/>
                <a:gd name="connsiteX17" fmla="*/ 79275 w 92120"/>
                <a:gd name="connsiteY17" fmla="*/ 185730 h 186959"/>
                <a:gd name="connsiteX18" fmla="*/ 92121 w 92120"/>
                <a:gd name="connsiteY18" fmla="*/ 181815 h 186959"/>
                <a:gd name="connsiteX19" fmla="*/ 85358 w 92120"/>
                <a:gd name="connsiteY19" fmla="*/ 158938 h 186959"/>
                <a:gd name="connsiteX20" fmla="*/ 79016 w 92120"/>
                <a:gd name="connsiteY20" fmla="*/ 161300 h 18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120" h="186959">
                  <a:moveTo>
                    <a:pt x="79016" y="161333"/>
                  </a:moveTo>
                  <a:cubicBezTo>
                    <a:pt x="76686" y="161915"/>
                    <a:pt x="74195" y="162206"/>
                    <a:pt x="71574" y="162206"/>
                  </a:cubicBezTo>
                  <a:cubicBezTo>
                    <a:pt x="66267" y="162206"/>
                    <a:pt x="62320" y="160685"/>
                    <a:pt x="59731" y="157612"/>
                  </a:cubicBezTo>
                  <a:cubicBezTo>
                    <a:pt x="57175" y="154538"/>
                    <a:pt x="55881" y="149490"/>
                    <a:pt x="55881" y="142468"/>
                  </a:cubicBezTo>
                  <a:lnTo>
                    <a:pt x="55881" y="66979"/>
                  </a:lnTo>
                  <a:lnTo>
                    <a:pt x="89823" y="66979"/>
                  </a:lnTo>
                  <a:lnTo>
                    <a:pt x="89823" y="41967"/>
                  </a:lnTo>
                  <a:lnTo>
                    <a:pt x="55881" y="41967"/>
                  </a:lnTo>
                  <a:lnTo>
                    <a:pt x="55881" y="0"/>
                  </a:lnTo>
                  <a:lnTo>
                    <a:pt x="23685" y="9739"/>
                  </a:lnTo>
                  <a:lnTo>
                    <a:pt x="23685" y="41935"/>
                  </a:lnTo>
                  <a:lnTo>
                    <a:pt x="0" y="41935"/>
                  </a:lnTo>
                  <a:lnTo>
                    <a:pt x="0" y="66947"/>
                  </a:lnTo>
                  <a:lnTo>
                    <a:pt x="23685" y="66947"/>
                  </a:lnTo>
                  <a:lnTo>
                    <a:pt x="23685" y="145283"/>
                  </a:lnTo>
                  <a:cubicBezTo>
                    <a:pt x="23685" y="159068"/>
                    <a:pt x="27212" y="169487"/>
                    <a:pt x="34299" y="176476"/>
                  </a:cubicBezTo>
                  <a:cubicBezTo>
                    <a:pt x="41385" y="183465"/>
                    <a:pt x="51545" y="186959"/>
                    <a:pt x="64811" y="186959"/>
                  </a:cubicBezTo>
                  <a:cubicBezTo>
                    <a:pt x="69956" y="186959"/>
                    <a:pt x="74777" y="186539"/>
                    <a:pt x="79275" y="185730"/>
                  </a:cubicBezTo>
                  <a:cubicBezTo>
                    <a:pt x="83773" y="184921"/>
                    <a:pt x="88076" y="183627"/>
                    <a:pt x="92121" y="181815"/>
                  </a:cubicBezTo>
                  <a:lnTo>
                    <a:pt x="85358" y="158938"/>
                  </a:lnTo>
                  <a:cubicBezTo>
                    <a:pt x="83481" y="159941"/>
                    <a:pt x="81346" y="160718"/>
                    <a:pt x="79016" y="161300"/>
                  </a:cubicBezTo>
                  <a:close/>
                </a:path>
              </a:pathLst>
            </a:custGeom>
            <a:grpFill/>
            <a:ln w="3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61866FCF-8370-4B12-E353-327AE33C3A2C}"/>
                </a:ext>
              </a:extLst>
            </p:cNvPr>
            <p:cNvSpPr/>
            <p:nvPr/>
          </p:nvSpPr>
          <p:spPr>
            <a:xfrm>
              <a:off x="3891254" y="995042"/>
              <a:ext cx="97686" cy="209124"/>
            </a:xfrm>
            <a:custGeom>
              <a:avLst/>
              <a:gdLst>
                <a:gd name="connsiteX0" fmla="*/ 74259 w 97686"/>
                <a:gd name="connsiteY0" fmla="*/ 0 h 209124"/>
                <a:gd name="connsiteX1" fmla="*/ 37599 w 97686"/>
                <a:gd name="connsiteY1" fmla="*/ 12457 h 209124"/>
                <a:gd name="connsiteX2" fmla="*/ 23815 w 97686"/>
                <a:gd name="connsiteY2" fmla="*/ 46141 h 209124"/>
                <a:gd name="connsiteX3" fmla="*/ 23815 w 97686"/>
                <a:gd name="connsiteY3" fmla="*/ 67238 h 209124"/>
                <a:gd name="connsiteX4" fmla="*/ 0 w 97686"/>
                <a:gd name="connsiteY4" fmla="*/ 67238 h 209124"/>
                <a:gd name="connsiteX5" fmla="*/ 0 w 97686"/>
                <a:gd name="connsiteY5" fmla="*/ 92250 h 209124"/>
                <a:gd name="connsiteX6" fmla="*/ 23815 w 97686"/>
                <a:gd name="connsiteY6" fmla="*/ 92250 h 209124"/>
                <a:gd name="connsiteX7" fmla="*/ 23815 w 97686"/>
                <a:gd name="connsiteY7" fmla="*/ 209124 h 209124"/>
                <a:gd name="connsiteX8" fmla="*/ 55881 w 97686"/>
                <a:gd name="connsiteY8" fmla="*/ 209124 h 209124"/>
                <a:gd name="connsiteX9" fmla="*/ 55881 w 97686"/>
                <a:gd name="connsiteY9" fmla="*/ 92250 h 209124"/>
                <a:gd name="connsiteX10" fmla="*/ 88497 w 97686"/>
                <a:gd name="connsiteY10" fmla="*/ 92250 h 209124"/>
                <a:gd name="connsiteX11" fmla="*/ 88497 w 97686"/>
                <a:gd name="connsiteY11" fmla="*/ 67238 h 209124"/>
                <a:gd name="connsiteX12" fmla="*/ 55881 w 97686"/>
                <a:gd name="connsiteY12" fmla="*/ 67238 h 209124"/>
                <a:gd name="connsiteX13" fmla="*/ 55881 w 97686"/>
                <a:gd name="connsiteY13" fmla="*/ 47889 h 209124"/>
                <a:gd name="connsiteX14" fmla="*/ 61025 w 97686"/>
                <a:gd name="connsiteY14" fmla="*/ 31451 h 209124"/>
                <a:gd name="connsiteX15" fmla="*/ 76460 w 97686"/>
                <a:gd name="connsiteY15" fmla="*/ 25692 h 209124"/>
                <a:gd name="connsiteX16" fmla="*/ 83222 w 97686"/>
                <a:gd name="connsiteY16" fmla="*/ 26306 h 209124"/>
                <a:gd name="connsiteX17" fmla="*/ 90244 w 97686"/>
                <a:gd name="connsiteY17" fmla="*/ 28539 h 209124"/>
                <a:gd name="connsiteX18" fmla="*/ 97686 w 97686"/>
                <a:gd name="connsiteY18" fmla="*/ 3786 h 209124"/>
                <a:gd name="connsiteX19" fmla="*/ 86587 w 97686"/>
                <a:gd name="connsiteY19" fmla="*/ 938 h 209124"/>
                <a:gd name="connsiteX20" fmla="*/ 74292 w 97686"/>
                <a:gd name="connsiteY20" fmla="*/ 0 h 20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7686" h="209124">
                  <a:moveTo>
                    <a:pt x="74259" y="0"/>
                  </a:moveTo>
                  <a:cubicBezTo>
                    <a:pt x="59019" y="0"/>
                    <a:pt x="46788" y="4142"/>
                    <a:pt x="37599" y="12457"/>
                  </a:cubicBezTo>
                  <a:cubicBezTo>
                    <a:pt x="28409" y="20773"/>
                    <a:pt x="23815" y="32001"/>
                    <a:pt x="23815" y="46141"/>
                  </a:cubicBezTo>
                  <a:lnTo>
                    <a:pt x="23815" y="67238"/>
                  </a:lnTo>
                  <a:lnTo>
                    <a:pt x="0" y="67238"/>
                  </a:lnTo>
                  <a:lnTo>
                    <a:pt x="0" y="92250"/>
                  </a:lnTo>
                  <a:lnTo>
                    <a:pt x="23815" y="92250"/>
                  </a:lnTo>
                  <a:lnTo>
                    <a:pt x="23815" y="209124"/>
                  </a:lnTo>
                  <a:lnTo>
                    <a:pt x="55881" y="209124"/>
                  </a:lnTo>
                  <a:lnTo>
                    <a:pt x="55881" y="92250"/>
                  </a:lnTo>
                  <a:lnTo>
                    <a:pt x="88497" y="92250"/>
                  </a:lnTo>
                  <a:lnTo>
                    <a:pt x="88497" y="67238"/>
                  </a:lnTo>
                  <a:lnTo>
                    <a:pt x="55881" y="67238"/>
                  </a:lnTo>
                  <a:lnTo>
                    <a:pt x="55881" y="47889"/>
                  </a:lnTo>
                  <a:cubicBezTo>
                    <a:pt x="55881" y="40770"/>
                    <a:pt x="57596" y="35302"/>
                    <a:pt x="61025" y="31451"/>
                  </a:cubicBezTo>
                  <a:cubicBezTo>
                    <a:pt x="64455" y="27633"/>
                    <a:pt x="69600" y="25692"/>
                    <a:pt x="76460" y="25692"/>
                  </a:cubicBezTo>
                  <a:cubicBezTo>
                    <a:pt x="78887" y="25692"/>
                    <a:pt x="81151" y="25886"/>
                    <a:pt x="83222" y="26306"/>
                  </a:cubicBezTo>
                  <a:cubicBezTo>
                    <a:pt x="85293" y="26695"/>
                    <a:pt x="87655" y="27471"/>
                    <a:pt x="90244" y="28539"/>
                  </a:cubicBezTo>
                  <a:lnTo>
                    <a:pt x="97686" y="3786"/>
                  </a:lnTo>
                  <a:cubicBezTo>
                    <a:pt x="93803" y="2524"/>
                    <a:pt x="90114" y="1585"/>
                    <a:pt x="86587" y="938"/>
                  </a:cubicBezTo>
                  <a:cubicBezTo>
                    <a:pt x="83061" y="324"/>
                    <a:pt x="78951" y="0"/>
                    <a:pt x="74292" y="0"/>
                  </a:cubicBezTo>
                  <a:close/>
                </a:path>
              </a:pathLst>
            </a:custGeom>
            <a:grpFill/>
            <a:ln w="3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id="{BFD45B72-7510-77D6-DBA2-89DF8587F5EF}"/>
                </a:ext>
              </a:extLst>
            </p:cNvPr>
            <p:cNvSpPr/>
            <p:nvPr/>
          </p:nvSpPr>
          <p:spPr>
            <a:xfrm>
              <a:off x="3992629" y="1058881"/>
              <a:ext cx="145995" cy="148682"/>
            </a:xfrm>
            <a:custGeom>
              <a:avLst/>
              <a:gdLst>
                <a:gd name="connsiteX0" fmla="*/ 74939 w 145995"/>
                <a:gd name="connsiteY0" fmla="*/ 1 h 148682"/>
                <a:gd name="connsiteX1" fmla="*/ 20223 w 145995"/>
                <a:gd name="connsiteY1" fmla="*/ 19965 h 148682"/>
                <a:gd name="connsiteX2" fmla="*/ 0 w 145995"/>
                <a:gd name="connsiteY2" fmla="*/ 75361 h 148682"/>
                <a:gd name="connsiteX3" fmla="*/ 19479 w 145995"/>
                <a:gd name="connsiteY3" fmla="*/ 128718 h 148682"/>
                <a:gd name="connsiteX4" fmla="*/ 72383 w 145995"/>
                <a:gd name="connsiteY4" fmla="*/ 148682 h 148682"/>
                <a:gd name="connsiteX5" fmla="*/ 126096 w 145995"/>
                <a:gd name="connsiteY5" fmla="*/ 128200 h 148682"/>
                <a:gd name="connsiteX6" fmla="*/ 145995 w 145995"/>
                <a:gd name="connsiteY6" fmla="*/ 73063 h 148682"/>
                <a:gd name="connsiteX7" fmla="*/ 127131 w 145995"/>
                <a:gd name="connsiteY7" fmla="*/ 19609 h 148682"/>
                <a:gd name="connsiteX8" fmla="*/ 74972 w 145995"/>
                <a:gd name="connsiteY8" fmla="*/ 1 h 148682"/>
                <a:gd name="connsiteX9" fmla="*/ 103090 w 145995"/>
                <a:gd name="connsiteY9" fmla="*/ 110468 h 148682"/>
                <a:gd name="connsiteX10" fmla="*/ 73871 w 145995"/>
                <a:gd name="connsiteY10" fmla="*/ 123120 h 148682"/>
                <a:gd name="connsiteX11" fmla="*/ 43650 w 145995"/>
                <a:gd name="connsiteY11" fmla="*/ 110533 h 148682"/>
                <a:gd name="connsiteX12" fmla="*/ 32907 w 145995"/>
                <a:gd name="connsiteY12" fmla="*/ 74811 h 148682"/>
                <a:gd name="connsiteX13" fmla="*/ 43812 w 145995"/>
                <a:gd name="connsiteY13" fmla="*/ 38635 h 148682"/>
                <a:gd name="connsiteX14" fmla="*/ 73774 w 145995"/>
                <a:gd name="connsiteY14" fmla="*/ 25563 h 148682"/>
                <a:gd name="connsiteX15" fmla="*/ 103058 w 145995"/>
                <a:gd name="connsiteY15" fmla="*/ 37956 h 148682"/>
                <a:gd name="connsiteX16" fmla="*/ 113121 w 145995"/>
                <a:gd name="connsiteY16" fmla="*/ 73872 h 148682"/>
                <a:gd name="connsiteX17" fmla="*/ 103122 w 145995"/>
                <a:gd name="connsiteY17" fmla="*/ 110468 h 148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5995" h="148682">
                  <a:moveTo>
                    <a:pt x="74939" y="1"/>
                  </a:moveTo>
                  <a:cubicBezTo>
                    <a:pt x="51836" y="1"/>
                    <a:pt x="33619" y="6667"/>
                    <a:pt x="20223" y="19965"/>
                  </a:cubicBezTo>
                  <a:cubicBezTo>
                    <a:pt x="6827" y="33264"/>
                    <a:pt x="97" y="51740"/>
                    <a:pt x="0" y="75361"/>
                  </a:cubicBezTo>
                  <a:cubicBezTo>
                    <a:pt x="0" y="97655"/>
                    <a:pt x="6504" y="115419"/>
                    <a:pt x="19479" y="128718"/>
                  </a:cubicBezTo>
                  <a:cubicBezTo>
                    <a:pt x="32454" y="142016"/>
                    <a:pt x="50089" y="148682"/>
                    <a:pt x="72383" y="148682"/>
                  </a:cubicBezTo>
                  <a:cubicBezTo>
                    <a:pt x="94677" y="148682"/>
                    <a:pt x="112829" y="141855"/>
                    <a:pt x="126096" y="128200"/>
                  </a:cubicBezTo>
                  <a:cubicBezTo>
                    <a:pt x="139362" y="114545"/>
                    <a:pt x="145995" y="96166"/>
                    <a:pt x="145995" y="73063"/>
                  </a:cubicBezTo>
                  <a:cubicBezTo>
                    <a:pt x="145995" y="49960"/>
                    <a:pt x="139718" y="32779"/>
                    <a:pt x="127131" y="19609"/>
                  </a:cubicBezTo>
                  <a:cubicBezTo>
                    <a:pt x="114544" y="6440"/>
                    <a:pt x="97168" y="-96"/>
                    <a:pt x="74972" y="1"/>
                  </a:cubicBezTo>
                  <a:close/>
                  <a:moveTo>
                    <a:pt x="103090" y="110468"/>
                  </a:moveTo>
                  <a:cubicBezTo>
                    <a:pt x="96424" y="118913"/>
                    <a:pt x="86685" y="123120"/>
                    <a:pt x="73871" y="123120"/>
                  </a:cubicBezTo>
                  <a:cubicBezTo>
                    <a:pt x="61058" y="123120"/>
                    <a:pt x="50801" y="118913"/>
                    <a:pt x="43650" y="110533"/>
                  </a:cubicBezTo>
                  <a:cubicBezTo>
                    <a:pt x="36499" y="102152"/>
                    <a:pt x="32907" y="90245"/>
                    <a:pt x="32907" y="74811"/>
                  </a:cubicBezTo>
                  <a:cubicBezTo>
                    <a:pt x="32907" y="59376"/>
                    <a:pt x="36531" y="47340"/>
                    <a:pt x="43812" y="38635"/>
                  </a:cubicBezTo>
                  <a:cubicBezTo>
                    <a:pt x="51060" y="29931"/>
                    <a:pt x="61058" y="25563"/>
                    <a:pt x="73774" y="25563"/>
                  </a:cubicBezTo>
                  <a:cubicBezTo>
                    <a:pt x="86491" y="25563"/>
                    <a:pt x="96327" y="29705"/>
                    <a:pt x="103058" y="37956"/>
                  </a:cubicBezTo>
                  <a:cubicBezTo>
                    <a:pt x="109788" y="46207"/>
                    <a:pt x="113121" y="58179"/>
                    <a:pt x="113121" y="73872"/>
                  </a:cubicBezTo>
                  <a:cubicBezTo>
                    <a:pt x="113121" y="89566"/>
                    <a:pt x="109788" y="102023"/>
                    <a:pt x="103122" y="110468"/>
                  </a:cubicBezTo>
                  <a:close/>
                </a:path>
              </a:pathLst>
            </a:custGeom>
            <a:grpFill/>
            <a:ln w="3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4" name="Forma Livre: Forma 123">
              <a:extLst>
                <a:ext uri="{FF2B5EF4-FFF2-40B4-BE49-F238E27FC236}">
                  <a16:creationId xmlns:a16="http://schemas.microsoft.com/office/drawing/2014/main" id="{222C428F-3645-FB68-D219-E4E26603E11F}"/>
                </a:ext>
              </a:extLst>
            </p:cNvPr>
            <p:cNvSpPr/>
            <p:nvPr/>
          </p:nvSpPr>
          <p:spPr>
            <a:xfrm>
              <a:off x="4169331" y="1059820"/>
              <a:ext cx="83189" cy="144377"/>
            </a:xfrm>
            <a:custGeom>
              <a:avLst/>
              <a:gdLst>
                <a:gd name="connsiteX0" fmla="*/ 70506 w 83189"/>
                <a:gd name="connsiteY0" fmla="*/ 32 h 144377"/>
                <a:gd name="connsiteX1" fmla="*/ 47500 w 83189"/>
                <a:gd name="connsiteY1" fmla="*/ 7539 h 144377"/>
                <a:gd name="connsiteX2" fmla="*/ 32875 w 83189"/>
                <a:gd name="connsiteY2" fmla="*/ 29801 h 144377"/>
                <a:gd name="connsiteX3" fmla="*/ 32325 w 83189"/>
                <a:gd name="connsiteY3" fmla="*/ 29801 h 144377"/>
                <a:gd name="connsiteX4" fmla="*/ 32325 w 83189"/>
                <a:gd name="connsiteY4" fmla="*/ 2459 h 144377"/>
                <a:gd name="connsiteX5" fmla="*/ 0 w 83189"/>
                <a:gd name="connsiteY5" fmla="*/ 2459 h 144377"/>
                <a:gd name="connsiteX6" fmla="*/ 0 w 83189"/>
                <a:gd name="connsiteY6" fmla="*/ 144377 h 144377"/>
                <a:gd name="connsiteX7" fmla="*/ 32325 w 83189"/>
                <a:gd name="connsiteY7" fmla="*/ 144377 h 144377"/>
                <a:gd name="connsiteX8" fmla="*/ 32325 w 83189"/>
                <a:gd name="connsiteY8" fmla="*/ 74292 h 144377"/>
                <a:gd name="connsiteX9" fmla="*/ 41579 w 83189"/>
                <a:gd name="connsiteY9" fmla="*/ 40802 h 144377"/>
                <a:gd name="connsiteX10" fmla="*/ 67756 w 83189"/>
                <a:gd name="connsiteY10" fmla="*/ 28021 h 144377"/>
                <a:gd name="connsiteX11" fmla="*/ 73709 w 83189"/>
                <a:gd name="connsiteY11" fmla="*/ 28442 h 144377"/>
                <a:gd name="connsiteX12" fmla="*/ 78984 w 83189"/>
                <a:gd name="connsiteY12" fmla="*/ 29510 h 144377"/>
                <a:gd name="connsiteX13" fmla="*/ 83190 w 83189"/>
                <a:gd name="connsiteY13" fmla="*/ 1650 h 144377"/>
                <a:gd name="connsiteX14" fmla="*/ 77236 w 83189"/>
                <a:gd name="connsiteY14" fmla="*/ 421 h 144377"/>
                <a:gd name="connsiteX15" fmla="*/ 70474 w 83189"/>
                <a:gd name="connsiteY15" fmla="*/ 0 h 144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189" h="144377">
                  <a:moveTo>
                    <a:pt x="70506" y="32"/>
                  </a:moveTo>
                  <a:cubicBezTo>
                    <a:pt x="61673" y="32"/>
                    <a:pt x="54004" y="2524"/>
                    <a:pt x="47500" y="7539"/>
                  </a:cubicBezTo>
                  <a:cubicBezTo>
                    <a:pt x="40996" y="12555"/>
                    <a:pt x="36143" y="19964"/>
                    <a:pt x="32875" y="29801"/>
                  </a:cubicBezTo>
                  <a:lnTo>
                    <a:pt x="32325" y="29801"/>
                  </a:lnTo>
                  <a:lnTo>
                    <a:pt x="32325" y="2459"/>
                  </a:lnTo>
                  <a:lnTo>
                    <a:pt x="0" y="2459"/>
                  </a:lnTo>
                  <a:lnTo>
                    <a:pt x="0" y="144377"/>
                  </a:lnTo>
                  <a:lnTo>
                    <a:pt x="32325" y="144377"/>
                  </a:lnTo>
                  <a:lnTo>
                    <a:pt x="32325" y="74292"/>
                  </a:lnTo>
                  <a:cubicBezTo>
                    <a:pt x="32325" y="60508"/>
                    <a:pt x="35399" y="49345"/>
                    <a:pt x="41579" y="40802"/>
                  </a:cubicBezTo>
                  <a:cubicBezTo>
                    <a:pt x="47759" y="32292"/>
                    <a:pt x="56495" y="28021"/>
                    <a:pt x="67756" y="28021"/>
                  </a:cubicBezTo>
                  <a:cubicBezTo>
                    <a:pt x="70021" y="28021"/>
                    <a:pt x="71995" y="28151"/>
                    <a:pt x="73709" y="28442"/>
                  </a:cubicBezTo>
                  <a:cubicBezTo>
                    <a:pt x="75424" y="28733"/>
                    <a:pt x="77172" y="29089"/>
                    <a:pt x="78984" y="29510"/>
                  </a:cubicBezTo>
                  <a:lnTo>
                    <a:pt x="83190" y="1650"/>
                  </a:lnTo>
                  <a:cubicBezTo>
                    <a:pt x="81313" y="1100"/>
                    <a:pt x="79307" y="712"/>
                    <a:pt x="77236" y="421"/>
                  </a:cubicBezTo>
                  <a:cubicBezTo>
                    <a:pt x="75165" y="162"/>
                    <a:pt x="72900" y="0"/>
                    <a:pt x="70474" y="0"/>
                  </a:cubicBezTo>
                  <a:close/>
                </a:path>
              </a:pathLst>
            </a:custGeom>
            <a:grpFill/>
            <a:ln w="3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25" name="Forma Livre: Forma 124">
              <a:extLst>
                <a:ext uri="{FF2B5EF4-FFF2-40B4-BE49-F238E27FC236}">
                  <a16:creationId xmlns:a16="http://schemas.microsoft.com/office/drawing/2014/main" id="{60340B40-48AF-21B7-FA23-D43A9D083346}"/>
                </a:ext>
              </a:extLst>
            </p:cNvPr>
            <p:cNvSpPr/>
            <p:nvPr/>
          </p:nvSpPr>
          <p:spPr>
            <a:xfrm>
              <a:off x="4273165" y="1058882"/>
              <a:ext cx="212392" cy="145283"/>
            </a:xfrm>
            <a:custGeom>
              <a:avLst/>
              <a:gdLst>
                <a:gd name="connsiteX0" fmla="*/ 200711 w 212392"/>
                <a:gd name="connsiteY0" fmla="*/ 14367 h 145283"/>
                <a:gd name="connsiteX1" fmla="*/ 165733 w 212392"/>
                <a:gd name="connsiteY1" fmla="*/ 32 h 145283"/>
                <a:gd name="connsiteX2" fmla="*/ 138197 w 212392"/>
                <a:gd name="connsiteY2" fmla="*/ 6989 h 145283"/>
                <a:gd name="connsiteX3" fmla="*/ 118395 w 212392"/>
                <a:gd name="connsiteY3" fmla="*/ 28021 h 145283"/>
                <a:gd name="connsiteX4" fmla="*/ 103025 w 212392"/>
                <a:gd name="connsiteY4" fmla="*/ 7377 h 145283"/>
                <a:gd name="connsiteX5" fmla="*/ 77787 w 212392"/>
                <a:gd name="connsiteY5" fmla="*/ 0 h 145283"/>
                <a:gd name="connsiteX6" fmla="*/ 51610 w 212392"/>
                <a:gd name="connsiteY6" fmla="*/ 6763 h 145283"/>
                <a:gd name="connsiteX7" fmla="*/ 32875 w 212392"/>
                <a:gd name="connsiteY7" fmla="*/ 25692 h 145283"/>
                <a:gd name="connsiteX8" fmla="*/ 32325 w 212392"/>
                <a:gd name="connsiteY8" fmla="*/ 25692 h 145283"/>
                <a:gd name="connsiteX9" fmla="*/ 32325 w 212392"/>
                <a:gd name="connsiteY9" fmla="*/ 3365 h 145283"/>
                <a:gd name="connsiteX10" fmla="*/ 0 w 212392"/>
                <a:gd name="connsiteY10" fmla="*/ 3365 h 145283"/>
                <a:gd name="connsiteX11" fmla="*/ 0 w 212392"/>
                <a:gd name="connsiteY11" fmla="*/ 145283 h 145283"/>
                <a:gd name="connsiteX12" fmla="*/ 32325 w 212392"/>
                <a:gd name="connsiteY12" fmla="*/ 145283 h 145283"/>
                <a:gd name="connsiteX13" fmla="*/ 32325 w 212392"/>
                <a:gd name="connsiteY13" fmla="*/ 65329 h 145283"/>
                <a:gd name="connsiteX14" fmla="*/ 40641 w 212392"/>
                <a:gd name="connsiteY14" fmla="*/ 36434 h 145283"/>
                <a:gd name="connsiteX15" fmla="*/ 62352 w 212392"/>
                <a:gd name="connsiteY15" fmla="*/ 25530 h 145283"/>
                <a:gd name="connsiteX16" fmla="*/ 83125 w 212392"/>
                <a:gd name="connsiteY16" fmla="*/ 34654 h 145283"/>
                <a:gd name="connsiteX17" fmla="*/ 90082 w 212392"/>
                <a:gd name="connsiteY17" fmla="*/ 62061 h 145283"/>
                <a:gd name="connsiteX18" fmla="*/ 90082 w 212392"/>
                <a:gd name="connsiteY18" fmla="*/ 145251 h 145283"/>
                <a:gd name="connsiteX19" fmla="*/ 122278 w 212392"/>
                <a:gd name="connsiteY19" fmla="*/ 145251 h 145283"/>
                <a:gd name="connsiteX20" fmla="*/ 122278 w 212392"/>
                <a:gd name="connsiteY20" fmla="*/ 65038 h 145283"/>
                <a:gd name="connsiteX21" fmla="*/ 130949 w 212392"/>
                <a:gd name="connsiteY21" fmla="*/ 36952 h 145283"/>
                <a:gd name="connsiteX22" fmla="*/ 152467 w 212392"/>
                <a:gd name="connsiteY22" fmla="*/ 25530 h 145283"/>
                <a:gd name="connsiteX23" fmla="*/ 173628 w 212392"/>
                <a:gd name="connsiteY23" fmla="*/ 34719 h 145283"/>
                <a:gd name="connsiteX24" fmla="*/ 180197 w 212392"/>
                <a:gd name="connsiteY24" fmla="*/ 63938 h 145283"/>
                <a:gd name="connsiteX25" fmla="*/ 180197 w 212392"/>
                <a:gd name="connsiteY25" fmla="*/ 145251 h 145283"/>
                <a:gd name="connsiteX26" fmla="*/ 212392 w 212392"/>
                <a:gd name="connsiteY26" fmla="*/ 145251 h 145283"/>
                <a:gd name="connsiteX27" fmla="*/ 212392 w 212392"/>
                <a:gd name="connsiteY27" fmla="*/ 57304 h 145283"/>
                <a:gd name="connsiteX28" fmla="*/ 200679 w 212392"/>
                <a:gd name="connsiteY28" fmla="*/ 14302 h 14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2392" h="145283">
                  <a:moveTo>
                    <a:pt x="200711" y="14367"/>
                  </a:moveTo>
                  <a:cubicBezTo>
                    <a:pt x="192913" y="4821"/>
                    <a:pt x="181265" y="32"/>
                    <a:pt x="165733" y="32"/>
                  </a:cubicBezTo>
                  <a:cubicBezTo>
                    <a:pt x="155282" y="32"/>
                    <a:pt x="146092" y="2362"/>
                    <a:pt x="138197" y="6989"/>
                  </a:cubicBezTo>
                  <a:cubicBezTo>
                    <a:pt x="130302" y="11649"/>
                    <a:pt x="123701" y="18638"/>
                    <a:pt x="118395" y="28021"/>
                  </a:cubicBezTo>
                  <a:cubicBezTo>
                    <a:pt x="115224" y="19188"/>
                    <a:pt x="110111" y="12296"/>
                    <a:pt x="103025" y="7377"/>
                  </a:cubicBezTo>
                  <a:cubicBezTo>
                    <a:pt x="95939" y="2459"/>
                    <a:pt x="87526" y="0"/>
                    <a:pt x="77787" y="0"/>
                  </a:cubicBezTo>
                  <a:cubicBezTo>
                    <a:pt x="68047" y="0"/>
                    <a:pt x="59311" y="2265"/>
                    <a:pt x="51610" y="6763"/>
                  </a:cubicBezTo>
                  <a:cubicBezTo>
                    <a:pt x="43909" y="11260"/>
                    <a:pt x="37664" y="17570"/>
                    <a:pt x="32875" y="25692"/>
                  </a:cubicBezTo>
                  <a:lnTo>
                    <a:pt x="32325" y="25692"/>
                  </a:lnTo>
                  <a:lnTo>
                    <a:pt x="32325" y="3365"/>
                  </a:lnTo>
                  <a:lnTo>
                    <a:pt x="0" y="3365"/>
                  </a:lnTo>
                  <a:lnTo>
                    <a:pt x="0" y="145283"/>
                  </a:lnTo>
                  <a:lnTo>
                    <a:pt x="32325" y="145283"/>
                  </a:lnTo>
                  <a:lnTo>
                    <a:pt x="32325" y="65329"/>
                  </a:lnTo>
                  <a:cubicBezTo>
                    <a:pt x="32325" y="53325"/>
                    <a:pt x="35108" y="43714"/>
                    <a:pt x="40641" y="36434"/>
                  </a:cubicBezTo>
                  <a:cubicBezTo>
                    <a:pt x="46174" y="29186"/>
                    <a:pt x="53422" y="25530"/>
                    <a:pt x="62352" y="25530"/>
                  </a:cubicBezTo>
                  <a:cubicBezTo>
                    <a:pt x="71283" y="25530"/>
                    <a:pt x="78466" y="28571"/>
                    <a:pt x="83125" y="34654"/>
                  </a:cubicBezTo>
                  <a:cubicBezTo>
                    <a:pt x="87785" y="40738"/>
                    <a:pt x="90082" y="49862"/>
                    <a:pt x="90082" y="62061"/>
                  </a:cubicBezTo>
                  <a:lnTo>
                    <a:pt x="90082" y="145251"/>
                  </a:lnTo>
                  <a:lnTo>
                    <a:pt x="122278" y="145251"/>
                  </a:lnTo>
                  <a:lnTo>
                    <a:pt x="122278" y="65038"/>
                  </a:lnTo>
                  <a:cubicBezTo>
                    <a:pt x="122278" y="53939"/>
                    <a:pt x="125157" y="44588"/>
                    <a:pt x="130949" y="36952"/>
                  </a:cubicBezTo>
                  <a:cubicBezTo>
                    <a:pt x="136709" y="29316"/>
                    <a:pt x="143892" y="25530"/>
                    <a:pt x="152467" y="25530"/>
                  </a:cubicBezTo>
                  <a:cubicBezTo>
                    <a:pt x="162206" y="25530"/>
                    <a:pt x="169260" y="28604"/>
                    <a:pt x="173628" y="34719"/>
                  </a:cubicBezTo>
                  <a:cubicBezTo>
                    <a:pt x="177996" y="40867"/>
                    <a:pt x="180197" y="50607"/>
                    <a:pt x="180197" y="63938"/>
                  </a:cubicBezTo>
                  <a:lnTo>
                    <a:pt x="180197" y="145251"/>
                  </a:lnTo>
                  <a:lnTo>
                    <a:pt x="212392" y="145251"/>
                  </a:lnTo>
                  <a:lnTo>
                    <a:pt x="212392" y="57304"/>
                  </a:lnTo>
                  <a:cubicBezTo>
                    <a:pt x="212392" y="38181"/>
                    <a:pt x="208477" y="23847"/>
                    <a:pt x="200679" y="14302"/>
                  </a:cubicBezTo>
                  <a:close/>
                </a:path>
              </a:pathLst>
            </a:custGeom>
            <a:grpFill/>
            <a:ln w="32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946497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_Curso_Power-Platform">
    <p:bg>
      <p:bgPr>
        <a:solidFill>
          <a:srgbClr val="7973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rma Livre: Forma 38">
            <a:extLst>
              <a:ext uri="{FF2B5EF4-FFF2-40B4-BE49-F238E27FC236}">
                <a16:creationId xmlns:a16="http://schemas.microsoft.com/office/drawing/2014/main" id="{66759F52-B24B-4FE5-820C-0464BEB84EE3}"/>
              </a:ext>
            </a:extLst>
          </p:cNvPr>
          <p:cNvSpPr/>
          <p:nvPr userDrawn="1"/>
        </p:nvSpPr>
        <p:spPr>
          <a:xfrm>
            <a:off x="8377822" y="13172"/>
            <a:ext cx="3611984" cy="3611984"/>
          </a:xfrm>
          <a:custGeom>
            <a:avLst/>
            <a:gdLst>
              <a:gd name="connsiteX0" fmla="*/ 3956844 w 4239476"/>
              <a:gd name="connsiteY0" fmla="*/ 1130527 h 4239476"/>
              <a:gd name="connsiteX1" fmla="*/ 3956844 w 4239476"/>
              <a:gd name="connsiteY1" fmla="*/ 847895 h 4239476"/>
              <a:gd name="connsiteX2" fmla="*/ 3956844 w 4239476"/>
              <a:gd name="connsiteY2" fmla="*/ 565263 h 4239476"/>
              <a:gd name="connsiteX3" fmla="*/ 3956844 w 4239476"/>
              <a:gd name="connsiteY3" fmla="*/ 282632 h 4239476"/>
              <a:gd name="connsiteX4" fmla="*/ 3674213 w 4239476"/>
              <a:gd name="connsiteY4" fmla="*/ 282632 h 4239476"/>
              <a:gd name="connsiteX5" fmla="*/ 3674213 w 4239476"/>
              <a:gd name="connsiteY5" fmla="*/ 0 h 4239476"/>
              <a:gd name="connsiteX6" fmla="*/ 3391581 w 4239476"/>
              <a:gd name="connsiteY6" fmla="*/ 0 h 4239476"/>
              <a:gd name="connsiteX7" fmla="*/ 3108949 w 4239476"/>
              <a:gd name="connsiteY7" fmla="*/ 0 h 4239476"/>
              <a:gd name="connsiteX8" fmla="*/ 2826317 w 4239476"/>
              <a:gd name="connsiteY8" fmla="*/ 0 h 4239476"/>
              <a:gd name="connsiteX9" fmla="*/ 2543686 w 4239476"/>
              <a:gd name="connsiteY9" fmla="*/ 0 h 4239476"/>
              <a:gd name="connsiteX10" fmla="*/ 2261054 w 4239476"/>
              <a:gd name="connsiteY10" fmla="*/ 0 h 4239476"/>
              <a:gd name="connsiteX11" fmla="*/ 1978422 w 4239476"/>
              <a:gd name="connsiteY11" fmla="*/ 0 h 4239476"/>
              <a:gd name="connsiteX12" fmla="*/ 1695790 w 4239476"/>
              <a:gd name="connsiteY12" fmla="*/ 0 h 4239476"/>
              <a:gd name="connsiteX13" fmla="*/ 1413159 w 4239476"/>
              <a:gd name="connsiteY13" fmla="*/ 0 h 4239476"/>
              <a:gd name="connsiteX14" fmla="*/ 1130527 w 4239476"/>
              <a:gd name="connsiteY14" fmla="*/ 0 h 4239476"/>
              <a:gd name="connsiteX15" fmla="*/ 847895 w 4239476"/>
              <a:gd name="connsiteY15" fmla="*/ 0 h 4239476"/>
              <a:gd name="connsiteX16" fmla="*/ 565263 w 4239476"/>
              <a:gd name="connsiteY16" fmla="*/ 0 h 4239476"/>
              <a:gd name="connsiteX17" fmla="*/ 565263 w 4239476"/>
              <a:gd name="connsiteY17" fmla="*/ 282632 h 4239476"/>
              <a:gd name="connsiteX18" fmla="*/ 282632 w 4239476"/>
              <a:gd name="connsiteY18" fmla="*/ 282632 h 4239476"/>
              <a:gd name="connsiteX19" fmla="*/ 282632 w 4239476"/>
              <a:gd name="connsiteY19" fmla="*/ 565263 h 4239476"/>
              <a:gd name="connsiteX20" fmla="*/ 282632 w 4239476"/>
              <a:gd name="connsiteY20" fmla="*/ 847895 h 4239476"/>
              <a:gd name="connsiteX21" fmla="*/ 282632 w 4239476"/>
              <a:gd name="connsiteY21" fmla="*/ 1130527 h 4239476"/>
              <a:gd name="connsiteX22" fmla="*/ 0 w 4239476"/>
              <a:gd name="connsiteY22" fmla="*/ 1130527 h 4239476"/>
              <a:gd name="connsiteX23" fmla="*/ 0 w 4239476"/>
              <a:gd name="connsiteY23" fmla="*/ 1413159 h 4239476"/>
              <a:gd name="connsiteX24" fmla="*/ 0 w 4239476"/>
              <a:gd name="connsiteY24" fmla="*/ 1695790 h 4239476"/>
              <a:gd name="connsiteX25" fmla="*/ 0 w 4239476"/>
              <a:gd name="connsiteY25" fmla="*/ 1978422 h 4239476"/>
              <a:gd name="connsiteX26" fmla="*/ 0 w 4239476"/>
              <a:gd name="connsiteY26" fmla="*/ 2261054 h 4239476"/>
              <a:gd name="connsiteX27" fmla="*/ 0 w 4239476"/>
              <a:gd name="connsiteY27" fmla="*/ 2543686 h 4239476"/>
              <a:gd name="connsiteX28" fmla="*/ 0 w 4239476"/>
              <a:gd name="connsiteY28" fmla="*/ 2826317 h 4239476"/>
              <a:gd name="connsiteX29" fmla="*/ 0 w 4239476"/>
              <a:gd name="connsiteY29" fmla="*/ 3108949 h 4239476"/>
              <a:gd name="connsiteX30" fmla="*/ 282632 w 4239476"/>
              <a:gd name="connsiteY30" fmla="*/ 3108949 h 4239476"/>
              <a:gd name="connsiteX31" fmla="*/ 565263 w 4239476"/>
              <a:gd name="connsiteY31" fmla="*/ 3108949 h 4239476"/>
              <a:gd name="connsiteX32" fmla="*/ 565263 w 4239476"/>
              <a:gd name="connsiteY32" fmla="*/ 3391581 h 4239476"/>
              <a:gd name="connsiteX33" fmla="*/ 565263 w 4239476"/>
              <a:gd name="connsiteY33" fmla="*/ 3674213 h 4239476"/>
              <a:gd name="connsiteX34" fmla="*/ 847895 w 4239476"/>
              <a:gd name="connsiteY34" fmla="*/ 3674213 h 4239476"/>
              <a:gd name="connsiteX35" fmla="*/ 847895 w 4239476"/>
              <a:gd name="connsiteY35" fmla="*/ 3956844 h 4239476"/>
              <a:gd name="connsiteX36" fmla="*/ 1130527 w 4239476"/>
              <a:gd name="connsiteY36" fmla="*/ 3956844 h 4239476"/>
              <a:gd name="connsiteX37" fmla="*/ 1413159 w 4239476"/>
              <a:gd name="connsiteY37" fmla="*/ 3956844 h 4239476"/>
              <a:gd name="connsiteX38" fmla="*/ 1413159 w 4239476"/>
              <a:gd name="connsiteY38" fmla="*/ 4239476 h 4239476"/>
              <a:gd name="connsiteX39" fmla="*/ 1695790 w 4239476"/>
              <a:gd name="connsiteY39" fmla="*/ 4239476 h 4239476"/>
              <a:gd name="connsiteX40" fmla="*/ 1978422 w 4239476"/>
              <a:gd name="connsiteY40" fmla="*/ 4239476 h 4239476"/>
              <a:gd name="connsiteX41" fmla="*/ 2261054 w 4239476"/>
              <a:gd name="connsiteY41" fmla="*/ 4239476 h 4239476"/>
              <a:gd name="connsiteX42" fmla="*/ 2543686 w 4239476"/>
              <a:gd name="connsiteY42" fmla="*/ 4239476 h 4239476"/>
              <a:gd name="connsiteX43" fmla="*/ 2826317 w 4239476"/>
              <a:gd name="connsiteY43" fmla="*/ 4239476 h 4239476"/>
              <a:gd name="connsiteX44" fmla="*/ 2826317 w 4239476"/>
              <a:gd name="connsiteY44" fmla="*/ 3956844 h 4239476"/>
              <a:gd name="connsiteX45" fmla="*/ 3108949 w 4239476"/>
              <a:gd name="connsiteY45" fmla="*/ 3956844 h 4239476"/>
              <a:gd name="connsiteX46" fmla="*/ 3391581 w 4239476"/>
              <a:gd name="connsiteY46" fmla="*/ 3956844 h 4239476"/>
              <a:gd name="connsiteX47" fmla="*/ 3391581 w 4239476"/>
              <a:gd name="connsiteY47" fmla="*/ 3674213 h 4239476"/>
              <a:gd name="connsiteX48" fmla="*/ 3674213 w 4239476"/>
              <a:gd name="connsiteY48" fmla="*/ 3674213 h 4239476"/>
              <a:gd name="connsiteX49" fmla="*/ 3674213 w 4239476"/>
              <a:gd name="connsiteY49" fmla="*/ 3391581 h 4239476"/>
              <a:gd name="connsiteX50" fmla="*/ 3956844 w 4239476"/>
              <a:gd name="connsiteY50" fmla="*/ 3391581 h 4239476"/>
              <a:gd name="connsiteX51" fmla="*/ 3956844 w 4239476"/>
              <a:gd name="connsiteY51" fmla="*/ 3108949 h 4239476"/>
              <a:gd name="connsiteX52" fmla="*/ 4239476 w 4239476"/>
              <a:gd name="connsiteY52" fmla="*/ 3108949 h 4239476"/>
              <a:gd name="connsiteX53" fmla="*/ 4239476 w 4239476"/>
              <a:gd name="connsiteY53" fmla="*/ 2826317 h 4239476"/>
              <a:gd name="connsiteX54" fmla="*/ 4239476 w 4239476"/>
              <a:gd name="connsiteY54" fmla="*/ 2543686 h 4239476"/>
              <a:gd name="connsiteX55" fmla="*/ 4239476 w 4239476"/>
              <a:gd name="connsiteY55" fmla="*/ 2261054 h 4239476"/>
              <a:gd name="connsiteX56" fmla="*/ 4239476 w 4239476"/>
              <a:gd name="connsiteY56" fmla="*/ 1978422 h 4239476"/>
              <a:gd name="connsiteX57" fmla="*/ 4239476 w 4239476"/>
              <a:gd name="connsiteY57" fmla="*/ 1695790 h 4239476"/>
              <a:gd name="connsiteX58" fmla="*/ 4239476 w 4239476"/>
              <a:gd name="connsiteY58" fmla="*/ 1413159 h 4239476"/>
              <a:gd name="connsiteX59" fmla="*/ 4239476 w 4239476"/>
              <a:gd name="connsiteY59" fmla="*/ 1130527 h 4239476"/>
              <a:gd name="connsiteX60" fmla="*/ 3956844 w 4239476"/>
              <a:gd name="connsiteY60" fmla="*/ 1130527 h 423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239476" h="4239476">
                <a:moveTo>
                  <a:pt x="3956844" y="1130527"/>
                </a:moveTo>
                <a:lnTo>
                  <a:pt x="3956844" y="847895"/>
                </a:lnTo>
                <a:lnTo>
                  <a:pt x="3956844" y="565263"/>
                </a:lnTo>
                <a:lnTo>
                  <a:pt x="3956844" y="282632"/>
                </a:lnTo>
                <a:lnTo>
                  <a:pt x="3674213" y="282632"/>
                </a:lnTo>
                <a:lnTo>
                  <a:pt x="3674213" y="0"/>
                </a:lnTo>
                <a:lnTo>
                  <a:pt x="3391581" y="0"/>
                </a:lnTo>
                <a:lnTo>
                  <a:pt x="3108949" y="0"/>
                </a:lnTo>
                <a:lnTo>
                  <a:pt x="2826317" y="0"/>
                </a:lnTo>
                <a:lnTo>
                  <a:pt x="2543686" y="0"/>
                </a:lnTo>
                <a:lnTo>
                  <a:pt x="2261054" y="0"/>
                </a:lnTo>
                <a:lnTo>
                  <a:pt x="1978422" y="0"/>
                </a:lnTo>
                <a:lnTo>
                  <a:pt x="1695790" y="0"/>
                </a:lnTo>
                <a:lnTo>
                  <a:pt x="1413159" y="0"/>
                </a:lnTo>
                <a:lnTo>
                  <a:pt x="1130527" y="0"/>
                </a:lnTo>
                <a:lnTo>
                  <a:pt x="847895" y="0"/>
                </a:lnTo>
                <a:lnTo>
                  <a:pt x="565263" y="0"/>
                </a:lnTo>
                <a:lnTo>
                  <a:pt x="565263" y="282632"/>
                </a:lnTo>
                <a:lnTo>
                  <a:pt x="282632" y="282632"/>
                </a:lnTo>
                <a:lnTo>
                  <a:pt x="282632" y="565263"/>
                </a:lnTo>
                <a:lnTo>
                  <a:pt x="282632" y="847895"/>
                </a:lnTo>
                <a:lnTo>
                  <a:pt x="282632" y="1130527"/>
                </a:lnTo>
                <a:lnTo>
                  <a:pt x="0" y="1130527"/>
                </a:lnTo>
                <a:lnTo>
                  <a:pt x="0" y="1413159"/>
                </a:lnTo>
                <a:lnTo>
                  <a:pt x="0" y="1695790"/>
                </a:lnTo>
                <a:lnTo>
                  <a:pt x="0" y="1978422"/>
                </a:lnTo>
                <a:lnTo>
                  <a:pt x="0" y="2261054"/>
                </a:lnTo>
                <a:lnTo>
                  <a:pt x="0" y="2543686"/>
                </a:lnTo>
                <a:lnTo>
                  <a:pt x="0" y="2826317"/>
                </a:lnTo>
                <a:lnTo>
                  <a:pt x="0" y="3108949"/>
                </a:lnTo>
                <a:lnTo>
                  <a:pt x="282632" y="3108949"/>
                </a:lnTo>
                <a:lnTo>
                  <a:pt x="565263" y="3108949"/>
                </a:lnTo>
                <a:lnTo>
                  <a:pt x="565263" y="3391581"/>
                </a:lnTo>
                <a:lnTo>
                  <a:pt x="565263" y="3674213"/>
                </a:lnTo>
                <a:lnTo>
                  <a:pt x="847895" y="3674213"/>
                </a:lnTo>
                <a:lnTo>
                  <a:pt x="847895" y="3956844"/>
                </a:lnTo>
                <a:lnTo>
                  <a:pt x="1130527" y="3956844"/>
                </a:lnTo>
                <a:lnTo>
                  <a:pt x="1413159" y="3956844"/>
                </a:lnTo>
                <a:lnTo>
                  <a:pt x="1413159" y="4239476"/>
                </a:lnTo>
                <a:lnTo>
                  <a:pt x="1695790" y="4239476"/>
                </a:lnTo>
                <a:lnTo>
                  <a:pt x="1978422" y="4239476"/>
                </a:lnTo>
                <a:lnTo>
                  <a:pt x="2261054" y="4239476"/>
                </a:lnTo>
                <a:lnTo>
                  <a:pt x="2543686" y="4239476"/>
                </a:lnTo>
                <a:lnTo>
                  <a:pt x="2826317" y="4239476"/>
                </a:lnTo>
                <a:lnTo>
                  <a:pt x="2826317" y="3956844"/>
                </a:lnTo>
                <a:lnTo>
                  <a:pt x="3108949" y="3956844"/>
                </a:lnTo>
                <a:lnTo>
                  <a:pt x="3391581" y="3956844"/>
                </a:lnTo>
                <a:lnTo>
                  <a:pt x="3391581" y="3674213"/>
                </a:lnTo>
                <a:lnTo>
                  <a:pt x="3674213" y="3674213"/>
                </a:lnTo>
                <a:lnTo>
                  <a:pt x="3674213" y="3391581"/>
                </a:lnTo>
                <a:lnTo>
                  <a:pt x="3956844" y="3391581"/>
                </a:lnTo>
                <a:lnTo>
                  <a:pt x="3956844" y="3108949"/>
                </a:lnTo>
                <a:lnTo>
                  <a:pt x="4239476" y="3108949"/>
                </a:lnTo>
                <a:lnTo>
                  <a:pt x="4239476" y="2826317"/>
                </a:lnTo>
                <a:lnTo>
                  <a:pt x="4239476" y="2543686"/>
                </a:lnTo>
                <a:lnTo>
                  <a:pt x="4239476" y="2261054"/>
                </a:lnTo>
                <a:lnTo>
                  <a:pt x="4239476" y="1978422"/>
                </a:lnTo>
                <a:lnTo>
                  <a:pt x="4239476" y="1695790"/>
                </a:lnTo>
                <a:lnTo>
                  <a:pt x="4239476" y="1413159"/>
                </a:lnTo>
                <a:lnTo>
                  <a:pt x="4239476" y="1130527"/>
                </a:lnTo>
                <a:lnTo>
                  <a:pt x="3956844" y="1130527"/>
                </a:lnTo>
                <a:close/>
              </a:path>
            </a:pathLst>
          </a:custGeom>
          <a:solidFill>
            <a:srgbClr val="292454">
              <a:alpha val="9000"/>
            </a:srgbClr>
          </a:solidFill>
          <a:ln w="2826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163" name="Agrupar 162">
            <a:extLst>
              <a:ext uri="{FF2B5EF4-FFF2-40B4-BE49-F238E27FC236}">
                <a16:creationId xmlns:a16="http://schemas.microsoft.com/office/drawing/2014/main" id="{656C8C0B-BE11-FE8A-9316-256B850D40C1}"/>
              </a:ext>
            </a:extLst>
          </p:cNvPr>
          <p:cNvGrpSpPr/>
          <p:nvPr userDrawn="1"/>
        </p:nvGrpSpPr>
        <p:grpSpPr>
          <a:xfrm>
            <a:off x="8899712" y="1396043"/>
            <a:ext cx="2467280" cy="496279"/>
            <a:chOff x="4257566" y="2494985"/>
            <a:chExt cx="2467280" cy="496279"/>
          </a:xfrm>
        </p:grpSpPr>
        <p:grpSp>
          <p:nvGrpSpPr>
            <p:cNvPr id="30" name="Gráfico 12">
              <a:extLst>
                <a:ext uri="{FF2B5EF4-FFF2-40B4-BE49-F238E27FC236}">
                  <a16:creationId xmlns:a16="http://schemas.microsoft.com/office/drawing/2014/main" id="{C0A2F0F1-2EFB-53A3-CAE7-F90C69C06854}"/>
                </a:ext>
              </a:extLst>
            </p:cNvPr>
            <p:cNvGrpSpPr/>
            <p:nvPr/>
          </p:nvGrpSpPr>
          <p:grpSpPr>
            <a:xfrm>
              <a:off x="4257566" y="2494985"/>
              <a:ext cx="473881" cy="496279"/>
              <a:chOff x="747030" y="933265"/>
              <a:chExt cx="321387" cy="336577"/>
            </a:xfrm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6E89E629-D042-0790-7AC7-1193FE664456}"/>
                  </a:ext>
                </a:extLst>
              </p:cNvPr>
              <p:cNvSpPr/>
              <p:nvPr/>
            </p:nvSpPr>
            <p:spPr>
              <a:xfrm>
                <a:off x="747030" y="1139095"/>
                <a:ext cx="131152" cy="130746"/>
              </a:xfrm>
              <a:custGeom>
                <a:avLst/>
                <a:gdLst>
                  <a:gd name="connsiteX0" fmla="*/ 25760 w 131152"/>
                  <a:gd name="connsiteY0" fmla="*/ 0 h 130746"/>
                  <a:gd name="connsiteX1" fmla="*/ 131153 w 131152"/>
                  <a:gd name="connsiteY1" fmla="*/ 0 h 130746"/>
                  <a:gd name="connsiteX2" fmla="*/ 69410 w 131152"/>
                  <a:gd name="connsiteY2" fmla="*/ 123485 h 130746"/>
                  <a:gd name="connsiteX3" fmla="*/ 45906 w 131152"/>
                  <a:gd name="connsiteY3" fmla="*/ 123485 h 130746"/>
                  <a:gd name="connsiteX4" fmla="*/ 2745 w 131152"/>
                  <a:gd name="connsiteY4" fmla="*/ 37228 h 130746"/>
                  <a:gd name="connsiteX5" fmla="*/ 25760 w 131152"/>
                  <a:gd name="connsiteY5" fmla="*/ 0 h 13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152" h="130746">
                    <a:moveTo>
                      <a:pt x="25760" y="0"/>
                    </a:moveTo>
                    <a:lnTo>
                      <a:pt x="131153" y="0"/>
                    </a:lnTo>
                    <a:lnTo>
                      <a:pt x="69410" y="123485"/>
                    </a:lnTo>
                    <a:cubicBezTo>
                      <a:pt x="64553" y="133167"/>
                      <a:pt x="50731" y="133167"/>
                      <a:pt x="45906" y="123485"/>
                    </a:cubicBezTo>
                    <a:lnTo>
                      <a:pt x="2745" y="37228"/>
                    </a:lnTo>
                    <a:cubicBezTo>
                      <a:pt x="-5796" y="20114"/>
                      <a:pt x="6624" y="0"/>
                      <a:pt x="2576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59455"/>
                  </a:gs>
                  <a:gs pos="50000">
                    <a:srgbClr val="2AA87F"/>
                  </a:gs>
                  <a:gs pos="100000">
                    <a:srgbClr val="3FBDA9"/>
                  </a:gs>
                </a:gsLst>
                <a:lin ang="4514912" scaled="1"/>
              </a:gradFill>
              <a:ln w="32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0C822B5C-B75F-6ADC-5F50-9A79EE1A3749}"/>
                  </a:ext>
                </a:extLst>
              </p:cNvPr>
              <p:cNvSpPr/>
              <p:nvPr/>
            </p:nvSpPr>
            <p:spPr>
              <a:xfrm>
                <a:off x="820122" y="933265"/>
                <a:ext cx="248294" cy="191161"/>
              </a:xfrm>
              <a:custGeom>
                <a:avLst/>
                <a:gdLst>
                  <a:gd name="connsiteX0" fmla="*/ 47825 w 248294"/>
                  <a:gd name="connsiteY0" fmla="*/ 0 h 191161"/>
                  <a:gd name="connsiteX1" fmla="*/ 193086 w 248294"/>
                  <a:gd name="connsiteY1" fmla="*/ 0 h 191161"/>
                  <a:gd name="connsiteX2" fmla="*/ 242409 w 248294"/>
                  <a:gd name="connsiteY2" fmla="*/ 79803 h 191161"/>
                  <a:gd name="connsiteX3" fmla="*/ 195075 w 248294"/>
                  <a:gd name="connsiteY3" fmla="*/ 174503 h 191161"/>
                  <a:gd name="connsiteX4" fmla="*/ 194618 w 248294"/>
                  <a:gd name="connsiteY4" fmla="*/ 175416 h 191161"/>
                  <a:gd name="connsiteX5" fmla="*/ 186729 w 248294"/>
                  <a:gd name="connsiteY5" fmla="*/ 191161 h 191161"/>
                  <a:gd name="connsiteX6" fmla="*/ 195042 w 248294"/>
                  <a:gd name="connsiteY6" fmla="*/ 174503 h 191161"/>
                  <a:gd name="connsiteX7" fmla="*/ 145296 w 248294"/>
                  <a:gd name="connsiteY7" fmla="*/ 95581 h 191161"/>
                  <a:gd name="connsiteX8" fmla="*/ 13172 w 248294"/>
                  <a:gd name="connsiteY8" fmla="*/ 95581 h 191161"/>
                  <a:gd name="connsiteX9" fmla="*/ 1404 w 248294"/>
                  <a:gd name="connsiteY9" fmla="*/ 76543 h 191161"/>
                  <a:gd name="connsiteX10" fmla="*/ 36056 w 248294"/>
                  <a:gd name="connsiteY10" fmla="*/ 7270 h 191161"/>
                  <a:gd name="connsiteX11" fmla="*/ 47825 w 248294"/>
                  <a:gd name="connsiteY11" fmla="*/ 0 h 191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8294" h="191161">
                    <a:moveTo>
                      <a:pt x="47825" y="0"/>
                    </a:moveTo>
                    <a:lnTo>
                      <a:pt x="193086" y="0"/>
                    </a:lnTo>
                    <a:cubicBezTo>
                      <a:pt x="234063" y="0"/>
                      <a:pt x="260729" y="43129"/>
                      <a:pt x="242409" y="79803"/>
                    </a:cubicBezTo>
                    <a:lnTo>
                      <a:pt x="195075" y="174503"/>
                    </a:lnTo>
                    <a:cubicBezTo>
                      <a:pt x="194944" y="174797"/>
                      <a:pt x="194781" y="175090"/>
                      <a:pt x="194618" y="175416"/>
                    </a:cubicBezTo>
                    <a:lnTo>
                      <a:pt x="186729" y="191161"/>
                    </a:lnTo>
                    <a:lnTo>
                      <a:pt x="195042" y="174503"/>
                    </a:lnTo>
                    <a:cubicBezTo>
                      <a:pt x="212515" y="138057"/>
                      <a:pt x="185947" y="95581"/>
                      <a:pt x="145296" y="95581"/>
                    </a:cubicBezTo>
                    <a:lnTo>
                      <a:pt x="13172" y="95581"/>
                    </a:lnTo>
                    <a:cubicBezTo>
                      <a:pt x="3392" y="95581"/>
                      <a:pt x="-2965" y="85312"/>
                      <a:pt x="1404" y="76543"/>
                    </a:cubicBezTo>
                    <a:lnTo>
                      <a:pt x="36056" y="7270"/>
                    </a:lnTo>
                    <a:cubicBezTo>
                      <a:pt x="38273" y="2804"/>
                      <a:pt x="42837" y="0"/>
                      <a:pt x="4782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3A794"/>
                  </a:gs>
                  <a:gs pos="57000">
                    <a:srgbClr val="007A84"/>
                  </a:gs>
                  <a:gs pos="100000">
                    <a:srgbClr val="005158"/>
                  </a:gs>
                </a:gsLst>
                <a:lin ang="1437944" scaled="1"/>
              </a:gradFill>
              <a:ln w="32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28928D73-4CB4-EC3B-9A6C-9FFF3A0FBFA2}"/>
                  </a:ext>
                </a:extLst>
              </p:cNvPr>
              <p:cNvSpPr/>
              <p:nvPr/>
            </p:nvSpPr>
            <p:spPr>
              <a:xfrm>
                <a:off x="820122" y="933265"/>
                <a:ext cx="248294" cy="183793"/>
              </a:xfrm>
              <a:custGeom>
                <a:avLst/>
                <a:gdLst>
                  <a:gd name="connsiteX0" fmla="*/ 47825 w 248294"/>
                  <a:gd name="connsiteY0" fmla="*/ 0 h 183793"/>
                  <a:gd name="connsiteX1" fmla="*/ 193086 w 248294"/>
                  <a:gd name="connsiteY1" fmla="*/ 0 h 183793"/>
                  <a:gd name="connsiteX2" fmla="*/ 242409 w 248294"/>
                  <a:gd name="connsiteY2" fmla="*/ 79803 h 183793"/>
                  <a:gd name="connsiteX3" fmla="*/ 194977 w 248294"/>
                  <a:gd name="connsiteY3" fmla="*/ 174699 h 183793"/>
                  <a:gd name="connsiteX4" fmla="*/ 194651 w 248294"/>
                  <a:gd name="connsiteY4" fmla="*/ 175383 h 183793"/>
                  <a:gd name="connsiteX5" fmla="*/ 190446 w 248294"/>
                  <a:gd name="connsiteY5" fmla="*/ 183794 h 183793"/>
                  <a:gd name="connsiteX6" fmla="*/ 194977 w 248294"/>
                  <a:gd name="connsiteY6" fmla="*/ 174699 h 183793"/>
                  <a:gd name="connsiteX7" fmla="*/ 145329 w 248294"/>
                  <a:gd name="connsiteY7" fmla="*/ 95581 h 183793"/>
                  <a:gd name="connsiteX8" fmla="*/ 13172 w 248294"/>
                  <a:gd name="connsiteY8" fmla="*/ 95581 h 183793"/>
                  <a:gd name="connsiteX9" fmla="*/ 1404 w 248294"/>
                  <a:gd name="connsiteY9" fmla="*/ 76543 h 183793"/>
                  <a:gd name="connsiteX10" fmla="*/ 36056 w 248294"/>
                  <a:gd name="connsiteY10" fmla="*/ 7270 h 183793"/>
                  <a:gd name="connsiteX11" fmla="*/ 47825 w 248294"/>
                  <a:gd name="connsiteY11" fmla="*/ 0 h 183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48294" h="183793">
                    <a:moveTo>
                      <a:pt x="47825" y="0"/>
                    </a:moveTo>
                    <a:lnTo>
                      <a:pt x="193086" y="0"/>
                    </a:lnTo>
                    <a:cubicBezTo>
                      <a:pt x="234063" y="0"/>
                      <a:pt x="260729" y="43129"/>
                      <a:pt x="242409" y="79803"/>
                    </a:cubicBezTo>
                    <a:lnTo>
                      <a:pt x="194977" y="174699"/>
                    </a:lnTo>
                    <a:cubicBezTo>
                      <a:pt x="194879" y="174927"/>
                      <a:pt x="194749" y="175155"/>
                      <a:pt x="194651" y="175383"/>
                    </a:cubicBezTo>
                    <a:lnTo>
                      <a:pt x="190446" y="183794"/>
                    </a:lnTo>
                    <a:lnTo>
                      <a:pt x="194977" y="174699"/>
                    </a:lnTo>
                    <a:cubicBezTo>
                      <a:pt x="212646" y="138188"/>
                      <a:pt x="186077" y="95581"/>
                      <a:pt x="145329" y="95581"/>
                    </a:cubicBezTo>
                    <a:lnTo>
                      <a:pt x="13172" y="95581"/>
                    </a:lnTo>
                    <a:cubicBezTo>
                      <a:pt x="3392" y="95581"/>
                      <a:pt x="-2965" y="85312"/>
                      <a:pt x="1404" y="76543"/>
                    </a:cubicBezTo>
                    <a:lnTo>
                      <a:pt x="36056" y="7270"/>
                    </a:lnTo>
                    <a:cubicBezTo>
                      <a:pt x="38273" y="2804"/>
                      <a:pt x="42837" y="0"/>
                      <a:pt x="4782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4A8B"/>
                  </a:gs>
                  <a:gs pos="41000">
                    <a:srgbClr val="105DA8">
                      <a:alpha val="49804"/>
                    </a:srgbClr>
                  </a:gs>
                  <a:gs pos="100000">
                    <a:srgbClr val="2170C6">
                      <a:alpha val="0"/>
                    </a:srgbClr>
                  </a:gs>
                </a:gsLst>
                <a:lin ang="14945782" scaled="1"/>
              </a:gradFill>
              <a:ln w="32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718B4A44-BBAB-DADC-3B80-5D998350D454}"/>
                  </a:ext>
                </a:extLst>
              </p:cNvPr>
              <p:cNvSpPr/>
              <p:nvPr/>
            </p:nvSpPr>
            <p:spPr>
              <a:xfrm>
                <a:off x="749644" y="1008242"/>
                <a:ext cx="316015" cy="146859"/>
              </a:xfrm>
              <a:custGeom>
                <a:avLst/>
                <a:gdLst>
                  <a:gd name="connsiteX0" fmla="*/ 215773 w 316015"/>
                  <a:gd name="connsiteY0" fmla="*/ 132320 h 146859"/>
                  <a:gd name="connsiteX1" fmla="*/ 23504 w 316015"/>
                  <a:gd name="connsiteY1" fmla="*/ 132320 h 146859"/>
                  <a:gd name="connsiteX2" fmla="*/ 0 w 316015"/>
                  <a:gd name="connsiteY2" fmla="*/ 146859 h 146859"/>
                  <a:gd name="connsiteX3" fmla="*/ 47790 w 316015"/>
                  <a:gd name="connsiteY3" fmla="*/ 51311 h 146859"/>
                  <a:gd name="connsiteX4" fmla="*/ 71294 w 316015"/>
                  <a:gd name="connsiteY4" fmla="*/ 36772 h 146859"/>
                  <a:gd name="connsiteX5" fmla="*/ 263531 w 316015"/>
                  <a:gd name="connsiteY5" fmla="*/ 36772 h 146859"/>
                  <a:gd name="connsiteX6" fmla="*/ 312821 w 316015"/>
                  <a:gd name="connsiteY6" fmla="*/ 6357 h 146859"/>
                  <a:gd name="connsiteX7" fmla="*/ 316016 w 316015"/>
                  <a:gd name="connsiteY7" fmla="*/ 0 h 146859"/>
                  <a:gd name="connsiteX8" fmla="*/ 265096 w 316015"/>
                  <a:gd name="connsiteY8" fmla="*/ 101840 h 146859"/>
                  <a:gd name="connsiteX9" fmla="*/ 215773 w 316015"/>
                  <a:gd name="connsiteY9" fmla="*/ 132320 h 146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6015" h="146859">
                    <a:moveTo>
                      <a:pt x="215773" y="132320"/>
                    </a:moveTo>
                    <a:lnTo>
                      <a:pt x="23504" y="132320"/>
                    </a:lnTo>
                    <a:cubicBezTo>
                      <a:pt x="13561" y="132320"/>
                      <a:pt x="4433" y="137960"/>
                      <a:pt x="0" y="146859"/>
                    </a:cubicBezTo>
                    <a:lnTo>
                      <a:pt x="47790" y="51311"/>
                    </a:lnTo>
                    <a:cubicBezTo>
                      <a:pt x="52256" y="42411"/>
                      <a:pt x="61351" y="36772"/>
                      <a:pt x="71294" y="36772"/>
                    </a:cubicBezTo>
                    <a:lnTo>
                      <a:pt x="263531" y="36772"/>
                    </a:lnTo>
                    <a:cubicBezTo>
                      <a:pt x="284395" y="36772"/>
                      <a:pt x="303465" y="25004"/>
                      <a:pt x="312821" y="6357"/>
                    </a:cubicBezTo>
                    <a:lnTo>
                      <a:pt x="316016" y="0"/>
                    </a:lnTo>
                    <a:lnTo>
                      <a:pt x="265096" y="101840"/>
                    </a:lnTo>
                    <a:cubicBezTo>
                      <a:pt x="255773" y="120519"/>
                      <a:pt x="236669" y="132320"/>
                      <a:pt x="215773" y="132320"/>
                    </a:cubicBezTo>
                    <a:close/>
                  </a:path>
                </a:pathLst>
              </a:custGeom>
              <a:noFill/>
              <a:ln w="32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5" name="Forma Livre: Forma 34">
                <a:extLst>
                  <a:ext uri="{FF2B5EF4-FFF2-40B4-BE49-F238E27FC236}">
                    <a16:creationId xmlns:a16="http://schemas.microsoft.com/office/drawing/2014/main" id="{2443A851-4C88-8704-F7D9-DE121BB0D463}"/>
                  </a:ext>
                </a:extLst>
              </p:cNvPr>
              <p:cNvSpPr/>
              <p:nvPr/>
            </p:nvSpPr>
            <p:spPr>
              <a:xfrm>
                <a:off x="749644" y="1014110"/>
                <a:ext cx="316015" cy="146859"/>
              </a:xfrm>
              <a:custGeom>
                <a:avLst/>
                <a:gdLst>
                  <a:gd name="connsiteX0" fmla="*/ 215773 w 316015"/>
                  <a:gd name="connsiteY0" fmla="*/ 132320 h 146859"/>
                  <a:gd name="connsiteX1" fmla="*/ 23504 w 316015"/>
                  <a:gd name="connsiteY1" fmla="*/ 132320 h 146859"/>
                  <a:gd name="connsiteX2" fmla="*/ 0 w 316015"/>
                  <a:gd name="connsiteY2" fmla="*/ 146859 h 146859"/>
                  <a:gd name="connsiteX3" fmla="*/ 47790 w 316015"/>
                  <a:gd name="connsiteY3" fmla="*/ 51311 h 146859"/>
                  <a:gd name="connsiteX4" fmla="*/ 71294 w 316015"/>
                  <a:gd name="connsiteY4" fmla="*/ 36772 h 146859"/>
                  <a:gd name="connsiteX5" fmla="*/ 263531 w 316015"/>
                  <a:gd name="connsiteY5" fmla="*/ 36772 h 146859"/>
                  <a:gd name="connsiteX6" fmla="*/ 312821 w 316015"/>
                  <a:gd name="connsiteY6" fmla="*/ 6357 h 146859"/>
                  <a:gd name="connsiteX7" fmla="*/ 316016 w 316015"/>
                  <a:gd name="connsiteY7" fmla="*/ 0 h 146859"/>
                  <a:gd name="connsiteX8" fmla="*/ 265096 w 316015"/>
                  <a:gd name="connsiteY8" fmla="*/ 101840 h 146859"/>
                  <a:gd name="connsiteX9" fmla="*/ 215773 w 316015"/>
                  <a:gd name="connsiteY9" fmla="*/ 132320 h 146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6015" h="146859">
                    <a:moveTo>
                      <a:pt x="215773" y="132320"/>
                    </a:moveTo>
                    <a:lnTo>
                      <a:pt x="23504" y="132320"/>
                    </a:lnTo>
                    <a:cubicBezTo>
                      <a:pt x="13561" y="132320"/>
                      <a:pt x="4433" y="137960"/>
                      <a:pt x="0" y="146859"/>
                    </a:cubicBezTo>
                    <a:lnTo>
                      <a:pt x="47790" y="51311"/>
                    </a:lnTo>
                    <a:cubicBezTo>
                      <a:pt x="52256" y="42411"/>
                      <a:pt x="61351" y="36772"/>
                      <a:pt x="71294" y="36772"/>
                    </a:cubicBezTo>
                    <a:lnTo>
                      <a:pt x="263531" y="36772"/>
                    </a:lnTo>
                    <a:cubicBezTo>
                      <a:pt x="284395" y="36772"/>
                      <a:pt x="303465" y="25004"/>
                      <a:pt x="312821" y="6357"/>
                    </a:cubicBezTo>
                    <a:lnTo>
                      <a:pt x="316016" y="0"/>
                    </a:lnTo>
                    <a:lnTo>
                      <a:pt x="265096" y="101840"/>
                    </a:lnTo>
                    <a:cubicBezTo>
                      <a:pt x="255773" y="120519"/>
                      <a:pt x="236669" y="132320"/>
                      <a:pt x="215773" y="132320"/>
                    </a:cubicBezTo>
                    <a:close/>
                  </a:path>
                </a:pathLst>
              </a:custGeom>
              <a:noFill/>
              <a:ln w="32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81C895B7-CD2F-6EAA-B611-E3515AEB6058}"/>
                  </a:ext>
                </a:extLst>
              </p:cNvPr>
              <p:cNvSpPr/>
              <p:nvPr/>
            </p:nvSpPr>
            <p:spPr>
              <a:xfrm>
                <a:off x="749644" y="1006776"/>
                <a:ext cx="316015" cy="146859"/>
              </a:xfrm>
              <a:custGeom>
                <a:avLst/>
                <a:gdLst>
                  <a:gd name="connsiteX0" fmla="*/ 215773 w 316015"/>
                  <a:gd name="connsiteY0" fmla="*/ 132320 h 146859"/>
                  <a:gd name="connsiteX1" fmla="*/ 23504 w 316015"/>
                  <a:gd name="connsiteY1" fmla="*/ 132320 h 146859"/>
                  <a:gd name="connsiteX2" fmla="*/ 0 w 316015"/>
                  <a:gd name="connsiteY2" fmla="*/ 146859 h 146859"/>
                  <a:gd name="connsiteX3" fmla="*/ 47790 w 316015"/>
                  <a:gd name="connsiteY3" fmla="*/ 51311 h 146859"/>
                  <a:gd name="connsiteX4" fmla="*/ 71294 w 316015"/>
                  <a:gd name="connsiteY4" fmla="*/ 36772 h 146859"/>
                  <a:gd name="connsiteX5" fmla="*/ 263531 w 316015"/>
                  <a:gd name="connsiteY5" fmla="*/ 36772 h 146859"/>
                  <a:gd name="connsiteX6" fmla="*/ 312821 w 316015"/>
                  <a:gd name="connsiteY6" fmla="*/ 6357 h 146859"/>
                  <a:gd name="connsiteX7" fmla="*/ 316016 w 316015"/>
                  <a:gd name="connsiteY7" fmla="*/ 0 h 146859"/>
                  <a:gd name="connsiteX8" fmla="*/ 265096 w 316015"/>
                  <a:gd name="connsiteY8" fmla="*/ 101840 h 146859"/>
                  <a:gd name="connsiteX9" fmla="*/ 215773 w 316015"/>
                  <a:gd name="connsiteY9" fmla="*/ 132320 h 146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6015" h="146859">
                    <a:moveTo>
                      <a:pt x="215773" y="132320"/>
                    </a:moveTo>
                    <a:lnTo>
                      <a:pt x="23504" y="132320"/>
                    </a:lnTo>
                    <a:cubicBezTo>
                      <a:pt x="13561" y="132320"/>
                      <a:pt x="4433" y="137960"/>
                      <a:pt x="0" y="146859"/>
                    </a:cubicBezTo>
                    <a:lnTo>
                      <a:pt x="47790" y="51311"/>
                    </a:lnTo>
                    <a:cubicBezTo>
                      <a:pt x="52256" y="42411"/>
                      <a:pt x="61351" y="36772"/>
                      <a:pt x="71294" y="36772"/>
                    </a:cubicBezTo>
                    <a:lnTo>
                      <a:pt x="263531" y="36772"/>
                    </a:lnTo>
                    <a:cubicBezTo>
                      <a:pt x="284395" y="36772"/>
                      <a:pt x="303465" y="25004"/>
                      <a:pt x="312821" y="6357"/>
                    </a:cubicBezTo>
                    <a:lnTo>
                      <a:pt x="316016" y="0"/>
                    </a:lnTo>
                    <a:lnTo>
                      <a:pt x="265096" y="101840"/>
                    </a:lnTo>
                    <a:cubicBezTo>
                      <a:pt x="255773" y="120519"/>
                      <a:pt x="236669" y="132320"/>
                      <a:pt x="215773" y="132320"/>
                    </a:cubicBezTo>
                    <a:close/>
                  </a:path>
                </a:pathLst>
              </a:custGeom>
              <a:gradFill>
                <a:gsLst>
                  <a:gs pos="0">
                    <a:srgbClr val="7FD9A2"/>
                  </a:gs>
                  <a:gs pos="20000">
                    <a:srgbClr val="47BF79"/>
                  </a:gs>
                  <a:gs pos="71000">
                    <a:srgbClr val="009280"/>
                  </a:gs>
                  <a:gs pos="100000">
                    <a:srgbClr val="007A84"/>
                  </a:gs>
                </a:gsLst>
                <a:lin ang="1580635" scaled="1"/>
              </a:gradFill>
              <a:ln w="32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2D2C48C5-DECB-2DDE-9C3B-8F46AB07FA77}"/>
                  </a:ext>
                </a:extLst>
              </p:cNvPr>
              <p:cNvSpPr/>
              <p:nvPr/>
            </p:nvSpPr>
            <p:spPr>
              <a:xfrm>
                <a:off x="749775" y="1014143"/>
                <a:ext cx="312201" cy="139491"/>
              </a:xfrm>
              <a:custGeom>
                <a:avLst/>
                <a:gdLst>
                  <a:gd name="connsiteX0" fmla="*/ 215513 w 312201"/>
                  <a:gd name="connsiteY0" fmla="*/ 124952 h 139491"/>
                  <a:gd name="connsiteX1" fmla="*/ 23504 w 312201"/>
                  <a:gd name="connsiteY1" fmla="*/ 124952 h 139491"/>
                  <a:gd name="connsiteX2" fmla="*/ 0 w 312201"/>
                  <a:gd name="connsiteY2" fmla="*/ 139492 h 139491"/>
                  <a:gd name="connsiteX3" fmla="*/ 47790 w 312201"/>
                  <a:gd name="connsiteY3" fmla="*/ 43944 h 139491"/>
                  <a:gd name="connsiteX4" fmla="*/ 71294 w 312201"/>
                  <a:gd name="connsiteY4" fmla="*/ 29404 h 139491"/>
                  <a:gd name="connsiteX5" fmla="*/ 264411 w 312201"/>
                  <a:gd name="connsiteY5" fmla="*/ 29404 h 139491"/>
                  <a:gd name="connsiteX6" fmla="*/ 312202 w 312201"/>
                  <a:gd name="connsiteY6" fmla="*/ 0 h 139491"/>
                  <a:gd name="connsiteX7" fmla="*/ 264835 w 312201"/>
                  <a:gd name="connsiteY7" fmla="*/ 94537 h 139491"/>
                  <a:gd name="connsiteX8" fmla="*/ 215545 w 312201"/>
                  <a:gd name="connsiteY8" fmla="*/ 124985 h 139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2201" h="139491">
                    <a:moveTo>
                      <a:pt x="215513" y="124952"/>
                    </a:moveTo>
                    <a:lnTo>
                      <a:pt x="23504" y="124952"/>
                    </a:lnTo>
                    <a:cubicBezTo>
                      <a:pt x="13529" y="124952"/>
                      <a:pt x="4433" y="130592"/>
                      <a:pt x="0" y="139492"/>
                    </a:cubicBezTo>
                    <a:lnTo>
                      <a:pt x="47790" y="43944"/>
                    </a:lnTo>
                    <a:cubicBezTo>
                      <a:pt x="52256" y="35044"/>
                      <a:pt x="61351" y="29404"/>
                      <a:pt x="71294" y="29404"/>
                    </a:cubicBezTo>
                    <a:lnTo>
                      <a:pt x="264411" y="29404"/>
                    </a:lnTo>
                    <a:cubicBezTo>
                      <a:pt x="284623" y="29404"/>
                      <a:pt x="303074" y="18027"/>
                      <a:pt x="312202" y="0"/>
                    </a:cubicBezTo>
                    <a:lnTo>
                      <a:pt x="264835" y="94537"/>
                    </a:lnTo>
                    <a:cubicBezTo>
                      <a:pt x="255479" y="113184"/>
                      <a:pt x="236409" y="124985"/>
                      <a:pt x="215545" y="124985"/>
                    </a:cubicBezTo>
                    <a:close/>
                  </a:path>
                </a:pathLst>
              </a:custGeom>
              <a:gradFill>
                <a:gsLst>
                  <a:gs pos="0">
                    <a:srgbClr val="A8E47C">
                      <a:alpha val="85882"/>
                    </a:srgbClr>
                  </a:gs>
                  <a:gs pos="37000">
                    <a:srgbClr val="87D152">
                      <a:alpha val="20000"/>
                    </a:srgbClr>
                  </a:gs>
                  <a:gs pos="100000">
                    <a:srgbClr val="58BE5A">
                      <a:alpha val="0"/>
                    </a:srgbClr>
                  </a:gs>
                </a:gsLst>
                <a:lin ang="1592887" scaled="1"/>
              </a:gradFill>
              <a:ln w="32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127" name="Agrupar 126">
              <a:extLst>
                <a:ext uri="{FF2B5EF4-FFF2-40B4-BE49-F238E27FC236}">
                  <a16:creationId xmlns:a16="http://schemas.microsoft.com/office/drawing/2014/main" id="{C24C0E2A-0296-4F4C-F13F-82E07B6F6320}"/>
                </a:ext>
              </a:extLst>
            </p:cNvPr>
            <p:cNvGrpSpPr/>
            <p:nvPr userDrawn="1"/>
          </p:nvGrpSpPr>
          <p:grpSpPr>
            <a:xfrm>
              <a:off x="4804822" y="2494985"/>
              <a:ext cx="1193620" cy="212552"/>
              <a:chOff x="1275312" y="995042"/>
              <a:chExt cx="1193620" cy="212552"/>
            </a:xfrm>
            <a:solidFill>
              <a:schemeClr val="bg1"/>
            </a:solidFill>
          </p:grpSpPr>
          <p:sp>
            <p:nvSpPr>
              <p:cNvPr id="104" name="Forma Livre: Forma 103">
                <a:extLst>
                  <a:ext uri="{FF2B5EF4-FFF2-40B4-BE49-F238E27FC236}">
                    <a16:creationId xmlns:a16="http://schemas.microsoft.com/office/drawing/2014/main" id="{CBBD698A-26C4-5198-6DC2-AE790722A92D}"/>
                  </a:ext>
                </a:extLst>
              </p:cNvPr>
              <p:cNvSpPr/>
              <p:nvPr/>
            </p:nvSpPr>
            <p:spPr>
              <a:xfrm>
                <a:off x="1275312" y="1010185"/>
                <a:ext cx="209156" cy="194045"/>
              </a:xfrm>
              <a:custGeom>
                <a:avLst/>
                <a:gdLst>
                  <a:gd name="connsiteX0" fmla="*/ 113638 w 209156"/>
                  <a:gd name="connsiteY0" fmla="*/ 125028 h 194045"/>
                  <a:gd name="connsiteX1" fmla="*/ 109723 w 209156"/>
                  <a:gd name="connsiteY1" fmla="*/ 135835 h 194045"/>
                  <a:gd name="connsiteX2" fmla="*/ 105128 w 209156"/>
                  <a:gd name="connsiteY2" fmla="*/ 149911 h 194045"/>
                  <a:gd name="connsiteX3" fmla="*/ 104319 w 209156"/>
                  <a:gd name="connsiteY3" fmla="*/ 149911 h 194045"/>
                  <a:gd name="connsiteX4" fmla="*/ 101278 w 209156"/>
                  <a:gd name="connsiteY4" fmla="*/ 138553 h 194045"/>
                  <a:gd name="connsiteX5" fmla="*/ 96327 w 209156"/>
                  <a:gd name="connsiteY5" fmla="*/ 125416 h 194045"/>
                  <a:gd name="connsiteX6" fmla="*/ 46530 w 209156"/>
                  <a:gd name="connsiteY6" fmla="*/ 0 h 194045"/>
                  <a:gd name="connsiteX7" fmla="*/ 0 w 209156"/>
                  <a:gd name="connsiteY7" fmla="*/ 0 h 194045"/>
                  <a:gd name="connsiteX8" fmla="*/ 0 w 209156"/>
                  <a:gd name="connsiteY8" fmla="*/ 194013 h 194045"/>
                  <a:gd name="connsiteX9" fmla="*/ 30448 w 209156"/>
                  <a:gd name="connsiteY9" fmla="*/ 194013 h 194045"/>
                  <a:gd name="connsiteX10" fmla="*/ 30448 w 209156"/>
                  <a:gd name="connsiteY10" fmla="*/ 74971 h 194045"/>
                  <a:gd name="connsiteX11" fmla="*/ 30124 w 209156"/>
                  <a:gd name="connsiteY11" fmla="*/ 52095 h 194045"/>
                  <a:gd name="connsiteX12" fmla="*/ 28960 w 209156"/>
                  <a:gd name="connsiteY12" fmla="*/ 30998 h 194045"/>
                  <a:gd name="connsiteX13" fmla="*/ 29898 w 209156"/>
                  <a:gd name="connsiteY13" fmla="*/ 30998 h 194045"/>
                  <a:gd name="connsiteX14" fmla="*/ 33069 w 209156"/>
                  <a:gd name="connsiteY14" fmla="*/ 45624 h 194045"/>
                  <a:gd name="connsiteX15" fmla="*/ 35722 w 209156"/>
                  <a:gd name="connsiteY15" fmla="*/ 54425 h 194045"/>
                  <a:gd name="connsiteX16" fmla="*/ 92282 w 209156"/>
                  <a:gd name="connsiteY16" fmla="*/ 194046 h 194045"/>
                  <a:gd name="connsiteX17" fmla="*/ 115288 w 209156"/>
                  <a:gd name="connsiteY17" fmla="*/ 194046 h 194045"/>
                  <a:gd name="connsiteX18" fmla="*/ 171557 w 209156"/>
                  <a:gd name="connsiteY18" fmla="*/ 53357 h 194045"/>
                  <a:gd name="connsiteX19" fmla="*/ 174340 w 209156"/>
                  <a:gd name="connsiteY19" fmla="*/ 44426 h 194045"/>
                  <a:gd name="connsiteX20" fmla="*/ 177382 w 209156"/>
                  <a:gd name="connsiteY20" fmla="*/ 31030 h 194045"/>
                  <a:gd name="connsiteX21" fmla="*/ 178320 w 209156"/>
                  <a:gd name="connsiteY21" fmla="*/ 31030 h 194045"/>
                  <a:gd name="connsiteX22" fmla="*/ 177026 w 209156"/>
                  <a:gd name="connsiteY22" fmla="*/ 52321 h 194045"/>
                  <a:gd name="connsiteX23" fmla="*/ 176540 w 209156"/>
                  <a:gd name="connsiteY23" fmla="*/ 70797 h 194045"/>
                  <a:gd name="connsiteX24" fmla="*/ 176540 w 209156"/>
                  <a:gd name="connsiteY24" fmla="*/ 194046 h 194045"/>
                  <a:gd name="connsiteX25" fmla="*/ 209156 w 209156"/>
                  <a:gd name="connsiteY25" fmla="*/ 194046 h 194045"/>
                  <a:gd name="connsiteX26" fmla="*/ 209156 w 209156"/>
                  <a:gd name="connsiteY26" fmla="*/ 0 h 194045"/>
                  <a:gd name="connsiteX27" fmla="*/ 163986 w 209156"/>
                  <a:gd name="connsiteY27" fmla="*/ 0 h 194045"/>
                  <a:gd name="connsiteX28" fmla="*/ 113671 w 209156"/>
                  <a:gd name="connsiteY28" fmla="*/ 124996 h 194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09156" h="194045">
                    <a:moveTo>
                      <a:pt x="113638" y="125028"/>
                    </a:moveTo>
                    <a:cubicBezTo>
                      <a:pt x="112473" y="128102"/>
                      <a:pt x="111147" y="131693"/>
                      <a:pt x="109723" y="135835"/>
                    </a:cubicBezTo>
                    <a:cubicBezTo>
                      <a:pt x="108267" y="139977"/>
                      <a:pt x="106746" y="144669"/>
                      <a:pt x="105128" y="149911"/>
                    </a:cubicBezTo>
                    <a:lnTo>
                      <a:pt x="104319" y="149911"/>
                    </a:lnTo>
                    <a:cubicBezTo>
                      <a:pt x="103607" y="146384"/>
                      <a:pt x="102572" y="142598"/>
                      <a:pt x="101278" y="138553"/>
                    </a:cubicBezTo>
                    <a:cubicBezTo>
                      <a:pt x="99983" y="134509"/>
                      <a:pt x="98333" y="130108"/>
                      <a:pt x="96327" y="125416"/>
                    </a:cubicBezTo>
                    <a:lnTo>
                      <a:pt x="46530" y="0"/>
                    </a:lnTo>
                    <a:lnTo>
                      <a:pt x="0" y="0"/>
                    </a:lnTo>
                    <a:lnTo>
                      <a:pt x="0" y="194013"/>
                    </a:lnTo>
                    <a:lnTo>
                      <a:pt x="30448" y="194013"/>
                    </a:lnTo>
                    <a:lnTo>
                      <a:pt x="30448" y="74971"/>
                    </a:lnTo>
                    <a:cubicBezTo>
                      <a:pt x="30448" y="67044"/>
                      <a:pt x="30319" y="59408"/>
                      <a:pt x="30124" y="52095"/>
                    </a:cubicBezTo>
                    <a:cubicBezTo>
                      <a:pt x="29930" y="44782"/>
                      <a:pt x="29510" y="37761"/>
                      <a:pt x="28960" y="30998"/>
                    </a:cubicBezTo>
                    <a:lnTo>
                      <a:pt x="29898" y="30998"/>
                    </a:lnTo>
                    <a:cubicBezTo>
                      <a:pt x="30966" y="36855"/>
                      <a:pt x="32034" y="41741"/>
                      <a:pt x="33069" y="45624"/>
                    </a:cubicBezTo>
                    <a:cubicBezTo>
                      <a:pt x="34104" y="49506"/>
                      <a:pt x="34978" y="52419"/>
                      <a:pt x="35722" y="54425"/>
                    </a:cubicBezTo>
                    <a:lnTo>
                      <a:pt x="92282" y="194046"/>
                    </a:lnTo>
                    <a:lnTo>
                      <a:pt x="115288" y="194046"/>
                    </a:lnTo>
                    <a:lnTo>
                      <a:pt x="171557" y="53357"/>
                    </a:lnTo>
                    <a:cubicBezTo>
                      <a:pt x="172463" y="51092"/>
                      <a:pt x="173369" y="48115"/>
                      <a:pt x="174340" y="44426"/>
                    </a:cubicBezTo>
                    <a:cubicBezTo>
                      <a:pt x="175278" y="40738"/>
                      <a:pt x="176314" y="36272"/>
                      <a:pt x="177382" y="31030"/>
                    </a:cubicBezTo>
                    <a:lnTo>
                      <a:pt x="178320" y="31030"/>
                    </a:lnTo>
                    <a:cubicBezTo>
                      <a:pt x="177770" y="38505"/>
                      <a:pt x="177349" y="45624"/>
                      <a:pt x="177026" y="52321"/>
                    </a:cubicBezTo>
                    <a:cubicBezTo>
                      <a:pt x="176702" y="59052"/>
                      <a:pt x="176540" y="65200"/>
                      <a:pt x="176540" y="70797"/>
                    </a:cubicBezTo>
                    <a:lnTo>
                      <a:pt x="176540" y="194046"/>
                    </a:lnTo>
                    <a:lnTo>
                      <a:pt x="209156" y="194046"/>
                    </a:lnTo>
                    <a:lnTo>
                      <a:pt x="209156" y="0"/>
                    </a:lnTo>
                    <a:lnTo>
                      <a:pt x="163986" y="0"/>
                    </a:lnTo>
                    <a:lnTo>
                      <a:pt x="113671" y="124996"/>
                    </a:lnTo>
                    <a:close/>
                  </a:path>
                </a:pathLst>
              </a:custGeom>
              <a:grpFill/>
              <a:ln w="3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5" name="Forma Livre: Forma 104">
                <a:extLst>
                  <a:ext uri="{FF2B5EF4-FFF2-40B4-BE49-F238E27FC236}">
                    <a16:creationId xmlns:a16="http://schemas.microsoft.com/office/drawing/2014/main" id="{8D41F5EC-B2AB-4B94-77A1-6C4697775D9A}"/>
                  </a:ext>
                </a:extLst>
              </p:cNvPr>
              <p:cNvSpPr/>
              <p:nvPr/>
            </p:nvSpPr>
            <p:spPr>
              <a:xfrm>
                <a:off x="1527535" y="1062280"/>
                <a:ext cx="32195" cy="141918"/>
              </a:xfrm>
              <a:custGeom>
                <a:avLst/>
                <a:gdLst>
                  <a:gd name="connsiteX0" fmla="*/ 0 w 32195"/>
                  <a:gd name="connsiteY0" fmla="*/ 0 h 141918"/>
                  <a:gd name="connsiteX1" fmla="*/ 32195 w 32195"/>
                  <a:gd name="connsiteY1" fmla="*/ 0 h 141918"/>
                  <a:gd name="connsiteX2" fmla="*/ 32195 w 32195"/>
                  <a:gd name="connsiteY2" fmla="*/ 141918 h 141918"/>
                  <a:gd name="connsiteX3" fmla="*/ 0 w 32195"/>
                  <a:gd name="connsiteY3" fmla="*/ 141918 h 141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5" h="141918">
                    <a:moveTo>
                      <a:pt x="0" y="0"/>
                    </a:moveTo>
                    <a:lnTo>
                      <a:pt x="32195" y="0"/>
                    </a:lnTo>
                    <a:lnTo>
                      <a:pt x="32195" y="141918"/>
                    </a:lnTo>
                    <a:lnTo>
                      <a:pt x="0" y="141918"/>
                    </a:lnTo>
                    <a:close/>
                  </a:path>
                </a:pathLst>
              </a:custGeom>
              <a:grpFill/>
              <a:ln w="3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6" name="Forma Livre: Forma 105">
                <a:extLst>
                  <a:ext uri="{FF2B5EF4-FFF2-40B4-BE49-F238E27FC236}">
                    <a16:creationId xmlns:a16="http://schemas.microsoft.com/office/drawing/2014/main" id="{56F2DBF2-9800-8CF6-C629-F079F6042A25}"/>
                  </a:ext>
                </a:extLst>
              </p:cNvPr>
              <p:cNvSpPr/>
              <p:nvPr/>
            </p:nvSpPr>
            <p:spPr>
              <a:xfrm>
                <a:off x="1523588" y="998698"/>
                <a:ext cx="40737" cy="38537"/>
              </a:xfrm>
              <a:custGeom>
                <a:avLst/>
                <a:gdLst>
                  <a:gd name="connsiteX0" fmla="*/ 20320 w 40737"/>
                  <a:gd name="connsiteY0" fmla="*/ 0 h 38537"/>
                  <a:gd name="connsiteX1" fmla="*/ 5760 w 40737"/>
                  <a:gd name="connsiteY1" fmla="*/ 5404 h 38537"/>
                  <a:gd name="connsiteX2" fmla="*/ 0 w 40737"/>
                  <a:gd name="connsiteY2" fmla="*/ 19350 h 38537"/>
                  <a:gd name="connsiteX3" fmla="*/ 5760 w 40737"/>
                  <a:gd name="connsiteY3" fmla="*/ 33004 h 38537"/>
                  <a:gd name="connsiteX4" fmla="*/ 20320 w 40737"/>
                  <a:gd name="connsiteY4" fmla="*/ 38537 h 38537"/>
                  <a:gd name="connsiteX5" fmla="*/ 34913 w 40737"/>
                  <a:gd name="connsiteY5" fmla="*/ 33069 h 38537"/>
                  <a:gd name="connsiteX6" fmla="*/ 40738 w 40737"/>
                  <a:gd name="connsiteY6" fmla="*/ 19350 h 38537"/>
                  <a:gd name="connsiteX7" fmla="*/ 34913 w 40737"/>
                  <a:gd name="connsiteY7" fmla="*/ 5404 h 38537"/>
                  <a:gd name="connsiteX8" fmla="*/ 20320 w 40737"/>
                  <a:gd name="connsiteY8" fmla="*/ 0 h 38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737" h="38537">
                    <a:moveTo>
                      <a:pt x="20320" y="0"/>
                    </a:moveTo>
                    <a:cubicBezTo>
                      <a:pt x="14464" y="0"/>
                      <a:pt x="9610" y="1812"/>
                      <a:pt x="5760" y="5404"/>
                    </a:cubicBezTo>
                    <a:cubicBezTo>
                      <a:pt x="1941" y="9028"/>
                      <a:pt x="0" y="13655"/>
                      <a:pt x="0" y="19350"/>
                    </a:cubicBezTo>
                    <a:cubicBezTo>
                      <a:pt x="0" y="25044"/>
                      <a:pt x="1909" y="29316"/>
                      <a:pt x="5760" y="33004"/>
                    </a:cubicBezTo>
                    <a:cubicBezTo>
                      <a:pt x="9578" y="36693"/>
                      <a:pt x="14431" y="38537"/>
                      <a:pt x="20320" y="38537"/>
                    </a:cubicBezTo>
                    <a:cubicBezTo>
                      <a:pt x="26209" y="38537"/>
                      <a:pt x="31063" y="36725"/>
                      <a:pt x="34913" y="33069"/>
                    </a:cubicBezTo>
                    <a:cubicBezTo>
                      <a:pt x="38764" y="29413"/>
                      <a:pt x="40738" y="24850"/>
                      <a:pt x="40738" y="19350"/>
                    </a:cubicBezTo>
                    <a:cubicBezTo>
                      <a:pt x="40738" y="13849"/>
                      <a:pt x="38796" y="9028"/>
                      <a:pt x="34913" y="5404"/>
                    </a:cubicBezTo>
                    <a:cubicBezTo>
                      <a:pt x="31030" y="1812"/>
                      <a:pt x="26177" y="0"/>
                      <a:pt x="20320" y="0"/>
                    </a:cubicBezTo>
                    <a:close/>
                  </a:path>
                </a:pathLst>
              </a:custGeom>
              <a:grpFill/>
              <a:ln w="3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7" name="Forma Livre: Forma 106">
                <a:extLst>
                  <a:ext uri="{FF2B5EF4-FFF2-40B4-BE49-F238E27FC236}">
                    <a16:creationId xmlns:a16="http://schemas.microsoft.com/office/drawing/2014/main" id="{A825D239-7D66-9885-C8A0-95382A60AE0A}"/>
                  </a:ext>
                </a:extLst>
              </p:cNvPr>
              <p:cNvSpPr/>
              <p:nvPr/>
            </p:nvSpPr>
            <p:spPr>
              <a:xfrm>
                <a:off x="1592249" y="1058914"/>
                <a:ext cx="117035" cy="148680"/>
              </a:xfrm>
              <a:custGeom>
                <a:avLst/>
                <a:gdLst>
                  <a:gd name="connsiteX0" fmla="*/ 75748 w 117035"/>
                  <a:gd name="connsiteY0" fmla="*/ 25562 h 148680"/>
                  <a:gd name="connsiteX1" fmla="*/ 90438 w 117035"/>
                  <a:gd name="connsiteY1" fmla="*/ 27374 h 148680"/>
                  <a:gd name="connsiteX2" fmla="*/ 104319 w 117035"/>
                  <a:gd name="connsiteY2" fmla="*/ 33263 h 148680"/>
                  <a:gd name="connsiteX3" fmla="*/ 117036 w 117035"/>
                  <a:gd name="connsiteY3" fmla="*/ 10807 h 148680"/>
                  <a:gd name="connsiteX4" fmla="*/ 97136 w 117035"/>
                  <a:gd name="connsiteY4" fmla="*/ 2556 h 148680"/>
                  <a:gd name="connsiteX5" fmla="*/ 75360 w 117035"/>
                  <a:gd name="connsiteY5" fmla="*/ 0 h 148680"/>
                  <a:gd name="connsiteX6" fmla="*/ 20417 w 117035"/>
                  <a:gd name="connsiteY6" fmla="*/ 21032 h 148680"/>
                  <a:gd name="connsiteX7" fmla="*/ 0 w 117035"/>
                  <a:gd name="connsiteY7" fmla="*/ 77657 h 148680"/>
                  <a:gd name="connsiteX8" fmla="*/ 19544 w 117035"/>
                  <a:gd name="connsiteY8" fmla="*/ 129461 h 148680"/>
                  <a:gd name="connsiteX9" fmla="*/ 71833 w 117035"/>
                  <a:gd name="connsiteY9" fmla="*/ 148681 h 148680"/>
                  <a:gd name="connsiteX10" fmla="*/ 94774 w 117035"/>
                  <a:gd name="connsiteY10" fmla="*/ 145704 h 148680"/>
                  <a:gd name="connsiteX11" fmla="*/ 115936 w 117035"/>
                  <a:gd name="connsiteY11" fmla="*/ 136094 h 148680"/>
                  <a:gd name="connsiteX12" fmla="*/ 102669 w 117035"/>
                  <a:gd name="connsiteY12" fmla="*/ 114188 h 148680"/>
                  <a:gd name="connsiteX13" fmla="*/ 87979 w 117035"/>
                  <a:gd name="connsiteY13" fmla="*/ 121080 h 148680"/>
                  <a:gd name="connsiteX14" fmla="*/ 74777 w 117035"/>
                  <a:gd name="connsiteY14" fmla="*/ 123119 h 148680"/>
                  <a:gd name="connsiteX15" fmla="*/ 44685 w 117035"/>
                  <a:gd name="connsiteY15" fmla="*/ 110597 h 148680"/>
                  <a:gd name="connsiteX16" fmla="*/ 32842 w 117035"/>
                  <a:gd name="connsiteY16" fmla="*/ 74939 h 148680"/>
                  <a:gd name="connsiteX17" fmla="*/ 44006 w 117035"/>
                  <a:gd name="connsiteY17" fmla="*/ 39023 h 148680"/>
                  <a:gd name="connsiteX18" fmla="*/ 75716 w 117035"/>
                  <a:gd name="connsiteY18" fmla="*/ 25562 h 148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7035" h="148680">
                    <a:moveTo>
                      <a:pt x="75748" y="25562"/>
                    </a:moveTo>
                    <a:cubicBezTo>
                      <a:pt x="80990" y="25562"/>
                      <a:pt x="85876" y="26177"/>
                      <a:pt x="90438" y="27374"/>
                    </a:cubicBezTo>
                    <a:cubicBezTo>
                      <a:pt x="95000" y="28571"/>
                      <a:pt x="99628" y="30545"/>
                      <a:pt x="104319" y="33263"/>
                    </a:cubicBezTo>
                    <a:lnTo>
                      <a:pt x="117036" y="10807"/>
                    </a:lnTo>
                    <a:cubicBezTo>
                      <a:pt x="110370" y="7021"/>
                      <a:pt x="103737" y="4271"/>
                      <a:pt x="97136" y="2556"/>
                    </a:cubicBezTo>
                    <a:cubicBezTo>
                      <a:pt x="90568" y="841"/>
                      <a:pt x="83287" y="0"/>
                      <a:pt x="75360" y="0"/>
                    </a:cubicBezTo>
                    <a:cubicBezTo>
                      <a:pt x="52354" y="0"/>
                      <a:pt x="34040" y="7021"/>
                      <a:pt x="20417" y="21032"/>
                    </a:cubicBezTo>
                    <a:cubicBezTo>
                      <a:pt x="6795" y="35043"/>
                      <a:pt x="0" y="53939"/>
                      <a:pt x="0" y="77657"/>
                    </a:cubicBezTo>
                    <a:cubicBezTo>
                      <a:pt x="0" y="99401"/>
                      <a:pt x="6504" y="116680"/>
                      <a:pt x="19544" y="129461"/>
                    </a:cubicBezTo>
                    <a:cubicBezTo>
                      <a:pt x="32584" y="142274"/>
                      <a:pt x="49992" y="148681"/>
                      <a:pt x="71833" y="148681"/>
                    </a:cubicBezTo>
                    <a:cubicBezTo>
                      <a:pt x="80052" y="148681"/>
                      <a:pt x="87688" y="147678"/>
                      <a:pt x="94774" y="145704"/>
                    </a:cubicBezTo>
                    <a:cubicBezTo>
                      <a:pt x="101860" y="143730"/>
                      <a:pt x="108914" y="140527"/>
                      <a:pt x="115936" y="136094"/>
                    </a:cubicBezTo>
                    <a:lnTo>
                      <a:pt x="102669" y="114188"/>
                    </a:lnTo>
                    <a:cubicBezTo>
                      <a:pt x="97718" y="117424"/>
                      <a:pt x="92800" y="119721"/>
                      <a:pt x="87979" y="121080"/>
                    </a:cubicBezTo>
                    <a:cubicBezTo>
                      <a:pt x="83158" y="122439"/>
                      <a:pt x="78757" y="123119"/>
                      <a:pt x="74777" y="123119"/>
                    </a:cubicBezTo>
                    <a:cubicBezTo>
                      <a:pt x="62611" y="123119"/>
                      <a:pt x="52580" y="118945"/>
                      <a:pt x="44685" y="110597"/>
                    </a:cubicBezTo>
                    <a:cubicBezTo>
                      <a:pt x="36790" y="102249"/>
                      <a:pt x="32842" y="90373"/>
                      <a:pt x="32842" y="74939"/>
                    </a:cubicBezTo>
                    <a:cubicBezTo>
                      <a:pt x="32842" y="59505"/>
                      <a:pt x="36564" y="47986"/>
                      <a:pt x="44006" y="39023"/>
                    </a:cubicBezTo>
                    <a:cubicBezTo>
                      <a:pt x="51448" y="30060"/>
                      <a:pt x="62029" y="25562"/>
                      <a:pt x="75716" y="25562"/>
                    </a:cubicBezTo>
                    <a:close/>
                  </a:path>
                </a:pathLst>
              </a:custGeom>
              <a:grpFill/>
              <a:ln w="3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8" name="Forma Livre: Forma 107">
                <a:extLst>
                  <a:ext uri="{FF2B5EF4-FFF2-40B4-BE49-F238E27FC236}">
                    <a16:creationId xmlns:a16="http://schemas.microsoft.com/office/drawing/2014/main" id="{F228D065-0BCE-4A64-1F93-71C09DB8045D}"/>
                  </a:ext>
                </a:extLst>
              </p:cNvPr>
              <p:cNvSpPr/>
              <p:nvPr/>
            </p:nvSpPr>
            <p:spPr>
              <a:xfrm>
                <a:off x="1734071" y="1059820"/>
                <a:ext cx="83190" cy="144377"/>
              </a:xfrm>
              <a:custGeom>
                <a:avLst/>
                <a:gdLst>
                  <a:gd name="connsiteX0" fmla="*/ 70506 w 83190"/>
                  <a:gd name="connsiteY0" fmla="*/ 32 h 144377"/>
                  <a:gd name="connsiteX1" fmla="*/ 47500 w 83190"/>
                  <a:gd name="connsiteY1" fmla="*/ 7539 h 144377"/>
                  <a:gd name="connsiteX2" fmla="*/ 32875 w 83190"/>
                  <a:gd name="connsiteY2" fmla="*/ 29801 h 144377"/>
                  <a:gd name="connsiteX3" fmla="*/ 32325 w 83190"/>
                  <a:gd name="connsiteY3" fmla="*/ 29801 h 144377"/>
                  <a:gd name="connsiteX4" fmla="*/ 32325 w 83190"/>
                  <a:gd name="connsiteY4" fmla="*/ 2459 h 144377"/>
                  <a:gd name="connsiteX5" fmla="*/ 0 w 83190"/>
                  <a:gd name="connsiteY5" fmla="*/ 2459 h 144377"/>
                  <a:gd name="connsiteX6" fmla="*/ 0 w 83190"/>
                  <a:gd name="connsiteY6" fmla="*/ 144377 h 144377"/>
                  <a:gd name="connsiteX7" fmla="*/ 32325 w 83190"/>
                  <a:gd name="connsiteY7" fmla="*/ 144377 h 144377"/>
                  <a:gd name="connsiteX8" fmla="*/ 32325 w 83190"/>
                  <a:gd name="connsiteY8" fmla="*/ 74292 h 144377"/>
                  <a:gd name="connsiteX9" fmla="*/ 41579 w 83190"/>
                  <a:gd name="connsiteY9" fmla="*/ 40802 h 144377"/>
                  <a:gd name="connsiteX10" fmla="*/ 67756 w 83190"/>
                  <a:gd name="connsiteY10" fmla="*/ 28021 h 144377"/>
                  <a:gd name="connsiteX11" fmla="*/ 73709 w 83190"/>
                  <a:gd name="connsiteY11" fmla="*/ 28442 h 144377"/>
                  <a:gd name="connsiteX12" fmla="*/ 78984 w 83190"/>
                  <a:gd name="connsiteY12" fmla="*/ 29510 h 144377"/>
                  <a:gd name="connsiteX13" fmla="*/ 83190 w 83190"/>
                  <a:gd name="connsiteY13" fmla="*/ 1650 h 144377"/>
                  <a:gd name="connsiteX14" fmla="*/ 77236 w 83190"/>
                  <a:gd name="connsiteY14" fmla="*/ 421 h 144377"/>
                  <a:gd name="connsiteX15" fmla="*/ 70474 w 83190"/>
                  <a:gd name="connsiteY15" fmla="*/ 0 h 144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190" h="144377">
                    <a:moveTo>
                      <a:pt x="70506" y="32"/>
                    </a:moveTo>
                    <a:cubicBezTo>
                      <a:pt x="61673" y="32"/>
                      <a:pt x="54004" y="2524"/>
                      <a:pt x="47500" y="7539"/>
                    </a:cubicBezTo>
                    <a:cubicBezTo>
                      <a:pt x="40996" y="12555"/>
                      <a:pt x="36143" y="19964"/>
                      <a:pt x="32875" y="29801"/>
                    </a:cubicBezTo>
                    <a:lnTo>
                      <a:pt x="32325" y="29801"/>
                    </a:lnTo>
                    <a:lnTo>
                      <a:pt x="32325" y="2459"/>
                    </a:lnTo>
                    <a:lnTo>
                      <a:pt x="0" y="2459"/>
                    </a:lnTo>
                    <a:lnTo>
                      <a:pt x="0" y="144377"/>
                    </a:lnTo>
                    <a:lnTo>
                      <a:pt x="32325" y="144377"/>
                    </a:lnTo>
                    <a:lnTo>
                      <a:pt x="32325" y="74292"/>
                    </a:lnTo>
                    <a:cubicBezTo>
                      <a:pt x="32325" y="60508"/>
                      <a:pt x="35399" y="49345"/>
                      <a:pt x="41579" y="40802"/>
                    </a:cubicBezTo>
                    <a:cubicBezTo>
                      <a:pt x="47759" y="32292"/>
                      <a:pt x="56496" y="28021"/>
                      <a:pt x="67756" y="28021"/>
                    </a:cubicBezTo>
                    <a:cubicBezTo>
                      <a:pt x="70021" y="28021"/>
                      <a:pt x="71995" y="28151"/>
                      <a:pt x="73709" y="28442"/>
                    </a:cubicBezTo>
                    <a:cubicBezTo>
                      <a:pt x="75424" y="28733"/>
                      <a:pt x="77172" y="29089"/>
                      <a:pt x="78984" y="29510"/>
                    </a:cubicBezTo>
                    <a:lnTo>
                      <a:pt x="83190" y="1650"/>
                    </a:lnTo>
                    <a:cubicBezTo>
                      <a:pt x="81313" y="1100"/>
                      <a:pt x="79307" y="712"/>
                      <a:pt x="77236" y="421"/>
                    </a:cubicBezTo>
                    <a:cubicBezTo>
                      <a:pt x="75166" y="162"/>
                      <a:pt x="72901" y="0"/>
                      <a:pt x="70474" y="0"/>
                    </a:cubicBezTo>
                    <a:close/>
                  </a:path>
                </a:pathLst>
              </a:custGeom>
              <a:grpFill/>
              <a:ln w="3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9" name="Forma Livre: Forma 108">
                <a:extLst>
                  <a:ext uri="{FF2B5EF4-FFF2-40B4-BE49-F238E27FC236}">
                    <a16:creationId xmlns:a16="http://schemas.microsoft.com/office/drawing/2014/main" id="{DBC42805-EE9F-3A5B-65AB-5A9B1FB4B725}"/>
                  </a:ext>
                </a:extLst>
              </p:cNvPr>
              <p:cNvSpPr/>
              <p:nvPr/>
            </p:nvSpPr>
            <p:spPr>
              <a:xfrm>
                <a:off x="1828974" y="1058881"/>
                <a:ext cx="145995" cy="148682"/>
              </a:xfrm>
              <a:custGeom>
                <a:avLst/>
                <a:gdLst>
                  <a:gd name="connsiteX0" fmla="*/ 74939 w 145995"/>
                  <a:gd name="connsiteY0" fmla="*/ 1 h 148682"/>
                  <a:gd name="connsiteX1" fmla="*/ 20223 w 145995"/>
                  <a:gd name="connsiteY1" fmla="*/ 19965 h 148682"/>
                  <a:gd name="connsiteX2" fmla="*/ 0 w 145995"/>
                  <a:gd name="connsiteY2" fmla="*/ 75361 h 148682"/>
                  <a:gd name="connsiteX3" fmla="*/ 19479 w 145995"/>
                  <a:gd name="connsiteY3" fmla="*/ 128718 h 148682"/>
                  <a:gd name="connsiteX4" fmla="*/ 72383 w 145995"/>
                  <a:gd name="connsiteY4" fmla="*/ 148682 h 148682"/>
                  <a:gd name="connsiteX5" fmla="*/ 126096 w 145995"/>
                  <a:gd name="connsiteY5" fmla="*/ 128200 h 148682"/>
                  <a:gd name="connsiteX6" fmla="*/ 145995 w 145995"/>
                  <a:gd name="connsiteY6" fmla="*/ 73063 h 148682"/>
                  <a:gd name="connsiteX7" fmla="*/ 127131 w 145995"/>
                  <a:gd name="connsiteY7" fmla="*/ 19609 h 148682"/>
                  <a:gd name="connsiteX8" fmla="*/ 74971 w 145995"/>
                  <a:gd name="connsiteY8" fmla="*/ 1 h 148682"/>
                  <a:gd name="connsiteX9" fmla="*/ 103090 w 145995"/>
                  <a:gd name="connsiteY9" fmla="*/ 110468 h 148682"/>
                  <a:gd name="connsiteX10" fmla="*/ 73871 w 145995"/>
                  <a:gd name="connsiteY10" fmla="*/ 123120 h 148682"/>
                  <a:gd name="connsiteX11" fmla="*/ 43650 w 145995"/>
                  <a:gd name="connsiteY11" fmla="*/ 110533 h 148682"/>
                  <a:gd name="connsiteX12" fmla="*/ 32907 w 145995"/>
                  <a:gd name="connsiteY12" fmla="*/ 74811 h 148682"/>
                  <a:gd name="connsiteX13" fmla="*/ 43812 w 145995"/>
                  <a:gd name="connsiteY13" fmla="*/ 38635 h 148682"/>
                  <a:gd name="connsiteX14" fmla="*/ 73774 w 145995"/>
                  <a:gd name="connsiteY14" fmla="*/ 25563 h 148682"/>
                  <a:gd name="connsiteX15" fmla="*/ 103057 w 145995"/>
                  <a:gd name="connsiteY15" fmla="*/ 37956 h 148682"/>
                  <a:gd name="connsiteX16" fmla="*/ 113120 w 145995"/>
                  <a:gd name="connsiteY16" fmla="*/ 73872 h 148682"/>
                  <a:gd name="connsiteX17" fmla="*/ 103122 w 145995"/>
                  <a:gd name="connsiteY17" fmla="*/ 110468 h 148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5995" h="148682">
                    <a:moveTo>
                      <a:pt x="74939" y="1"/>
                    </a:moveTo>
                    <a:cubicBezTo>
                      <a:pt x="51836" y="1"/>
                      <a:pt x="33619" y="6667"/>
                      <a:pt x="20223" y="19965"/>
                    </a:cubicBezTo>
                    <a:cubicBezTo>
                      <a:pt x="6827" y="33264"/>
                      <a:pt x="97" y="51740"/>
                      <a:pt x="0" y="75361"/>
                    </a:cubicBezTo>
                    <a:cubicBezTo>
                      <a:pt x="0" y="97655"/>
                      <a:pt x="6504" y="115419"/>
                      <a:pt x="19479" y="128718"/>
                    </a:cubicBezTo>
                    <a:cubicBezTo>
                      <a:pt x="32454" y="142016"/>
                      <a:pt x="50089" y="148682"/>
                      <a:pt x="72383" y="148682"/>
                    </a:cubicBezTo>
                    <a:cubicBezTo>
                      <a:pt x="94677" y="148682"/>
                      <a:pt x="112829" y="141855"/>
                      <a:pt x="126096" y="128200"/>
                    </a:cubicBezTo>
                    <a:cubicBezTo>
                      <a:pt x="139362" y="114545"/>
                      <a:pt x="145995" y="96166"/>
                      <a:pt x="145995" y="73063"/>
                    </a:cubicBezTo>
                    <a:cubicBezTo>
                      <a:pt x="145995" y="49960"/>
                      <a:pt x="139718" y="32779"/>
                      <a:pt x="127131" y="19609"/>
                    </a:cubicBezTo>
                    <a:cubicBezTo>
                      <a:pt x="114544" y="6440"/>
                      <a:pt x="97168" y="-96"/>
                      <a:pt x="74971" y="1"/>
                    </a:cubicBezTo>
                    <a:close/>
                    <a:moveTo>
                      <a:pt x="103090" y="110468"/>
                    </a:moveTo>
                    <a:cubicBezTo>
                      <a:pt x="96424" y="118913"/>
                      <a:pt x="86685" y="123120"/>
                      <a:pt x="73871" y="123120"/>
                    </a:cubicBezTo>
                    <a:cubicBezTo>
                      <a:pt x="61058" y="123120"/>
                      <a:pt x="50801" y="118913"/>
                      <a:pt x="43650" y="110533"/>
                    </a:cubicBezTo>
                    <a:cubicBezTo>
                      <a:pt x="36499" y="102152"/>
                      <a:pt x="32907" y="90245"/>
                      <a:pt x="32907" y="74811"/>
                    </a:cubicBezTo>
                    <a:cubicBezTo>
                      <a:pt x="32907" y="59376"/>
                      <a:pt x="36531" y="47340"/>
                      <a:pt x="43812" y="38635"/>
                    </a:cubicBezTo>
                    <a:cubicBezTo>
                      <a:pt x="51060" y="29931"/>
                      <a:pt x="61058" y="25563"/>
                      <a:pt x="73774" y="25563"/>
                    </a:cubicBezTo>
                    <a:cubicBezTo>
                      <a:pt x="86491" y="25563"/>
                      <a:pt x="96327" y="29705"/>
                      <a:pt x="103057" y="37956"/>
                    </a:cubicBezTo>
                    <a:cubicBezTo>
                      <a:pt x="109788" y="46207"/>
                      <a:pt x="113120" y="58179"/>
                      <a:pt x="113120" y="73872"/>
                    </a:cubicBezTo>
                    <a:cubicBezTo>
                      <a:pt x="113120" y="89566"/>
                      <a:pt x="109788" y="102023"/>
                      <a:pt x="103122" y="110468"/>
                    </a:cubicBezTo>
                    <a:close/>
                  </a:path>
                </a:pathLst>
              </a:custGeom>
              <a:grpFill/>
              <a:ln w="3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0" name="Forma Livre: Forma 109">
                <a:extLst>
                  <a:ext uri="{FF2B5EF4-FFF2-40B4-BE49-F238E27FC236}">
                    <a16:creationId xmlns:a16="http://schemas.microsoft.com/office/drawing/2014/main" id="{D96C2789-6978-D7E8-69A3-F0766EB0E2B8}"/>
                  </a:ext>
                </a:extLst>
              </p:cNvPr>
              <p:cNvSpPr/>
              <p:nvPr/>
            </p:nvSpPr>
            <p:spPr>
              <a:xfrm>
                <a:off x="1992766" y="1058882"/>
                <a:ext cx="106293" cy="148648"/>
              </a:xfrm>
              <a:custGeom>
                <a:avLst/>
                <a:gdLst>
                  <a:gd name="connsiteX0" fmla="*/ 61640 w 106293"/>
                  <a:gd name="connsiteY0" fmla="*/ 59667 h 148648"/>
                  <a:gd name="connsiteX1" fmla="*/ 40188 w 106293"/>
                  <a:gd name="connsiteY1" fmla="*/ 52160 h 148648"/>
                  <a:gd name="connsiteX2" fmla="*/ 34040 w 106293"/>
                  <a:gd name="connsiteY2" fmla="*/ 40576 h 148648"/>
                  <a:gd name="connsiteX3" fmla="*/ 40479 w 106293"/>
                  <a:gd name="connsiteY3" fmla="*/ 28539 h 148648"/>
                  <a:gd name="connsiteX4" fmla="*/ 58405 w 106293"/>
                  <a:gd name="connsiteY4" fmla="*/ 24203 h 148648"/>
                  <a:gd name="connsiteX5" fmla="*/ 73904 w 106293"/>
                  <a:gd name="connsiteY5" fmla="*/ 26630 h 148648"/>
                  <a:gd name="connsiteX6" fmla="*/ 90470 w 106293"/>
                  <a:gd name="connsiteY6" fmla="*/ 34752 h 148648"/>
                  <a:gd name="connsiteX7" fmla="*/ 103187 w 106293"/>
                  <a:gd name="connsiteY7" fmla="*/ 12716 h 148648"/>
                  <a:gd name="connsiteX8" fmla="*/ 82219 w 106293"/>
                  <a:gd name="connsiteY8" fmla="*/ 3042 h 148648"/>
                  <a:gd name="connsiteX9" fmla="*/ 59505 w 106293"/>
                  <a:gd name="connsiteY9" fmla="*/ 0 h 148648"/>
                  <a:gd name="connsiteX10" fmla="*/ 20191 w 106293"/>
                  <a:gd name="connsiteY10" fmla="*/ 12231 h 148648"/>
                  <a:gd name="connsiteX11" fmla="*/ 4983 w 106293"/>
                  <a:gd name="connsiteY11" fmla="*/ 43812 h 148648"/>
                  <a:gd name="connsiteX12" fmla="*/ 15596 w 106293"/>
                  <a:gd name="connsiteY12" fmla="*/ 70862 h 148648"/>
                  <a:gd name="connsiteX13" fmla="*/ 52742 w 106293"/>
                  <a:gd name="connsiteY13" fmla="*/ 87364 h 148648"/>
                  <a:gd name="connsiteX14" fmla="*/ 71347 w 106293"/>
                  <a:gd name="connsiteY14" fmla="*/ 95065 h 148648"/>
                  <a:gd name="connsiteX15" fmla="*/ 76978 w 106293"/>
                  <a:gd name="connsiteY15" fmla="*/ 106714 h 148648"/>
                  <a:gd name="connsiteX16" fmla="*/ 70344 w 106293"/>
                  <a:gd name="connsiteY16" fmla="*/ 119851 h 148648"/>
                  <a:gd name="connsiteX17" fmla="*/ 51804 w 106293"/>
                  <a:gd name="connsiteY17" fmla="*/ 124187 h 148648"/>
                  <a:gd name="connsiteX18" fmla="*/ 31451 w 106293"/>
                  <a:gd name="connsiteY18" fmla="*/ 120660 h 148648"/>
                  <a:gd name="connsiteX19" fmla="*/ 14075 w 106293"/>
                  <a:gd name="connsiteY19" fmla="*/ 111470 h 148648"/>
                  <a:gd name="connsiteX20" fmla="*/ 0 w 106293"/>
                  <a:gd name="connsiteY20" fmla="*/ 134185 h 148648"/>
                  <a:gd name="connsiteX21" fmla="*/ 24074 w 106293"/>
                  <a:gd name="connsiteY21" fmla="*/ 144992 h 148648"/>
                  <a:gd name="connsiteX22" fmla="*/ 50574 w 106293"/>
                  <a:gd name="connsiteY22" fmla="*/ 148649 h 148648"/>
                  <a:gd name="connsiteX23" fmla="*/ 91215 w 106293"/>
                  <a:gd name="connsiteY23" fmla="*/ 136353 h 148648"/>
                  <a:gd name="connsiteX24" fmla="*/ 106293 w 106293"/>
                  <a:gd name="connsiteY24" fmla="*/ 103608 h 148648"/>
                  <a:gd name="connsiteX25" fmla="*/ 95551 w 106293"/>
                  <a:gd name="connsiteY25" fmla="*/ 75619 h 148648"/>
                  <a:gd name="connsiteX26" fmla="*/ 61673 w 106293"/>
                  <a:gd name="connsiteY26" fmla="*/ 59667 h 148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6293" h="148648">
                    <a:moveTo>
                      <a:pt x="61640" y="59667"/>
                    </a:moveTo>
                    <a:cubicBezTo>
                      <a:pt x="51448" y="57240"/>
                      <a:pt x="44297" y="54716"/>
                      <a:pt x="40188" y="52160"/>
                    </a:cubicBezTo>
                    <a:cubicBezTo>
                      <a:pt x="36078" y="49603"/>
                      <a:pt x="34040" y="45721"/>
                      <a:pt x="34040" y="40576"/>
                    </a:cubicBezTo>
                    <a:cubicBezTo>
                      <a:pt x="34040" y="35431"/>
                      <a:pt x="36175" y="31419"/>
                      <a:pt x="40479" y="28539"/>
                    </a:cubicBezTo>
                    <a:cubicBezTo>
                      <a:pt x="44750" y="25659"/>
                      <a:pt x="50736" y="24203"/>
                      <a:pt x="58405" y="24203"/>
                    </a:cubicBezTo>
                    <a:cubicBezTo>
                      <a:pt x="63711" y="24203"/>
                      <a:pt x="68888" y="25012"/>
                      <a:pt x="73904" y="26630"/>
                    </a:cubicBezTo>
                    <a:cubicBezTo>
                      <a:pt x="78919" y="28248"/>
                      <a:pt x="84420" y="30966"/>
                      <a:pt x="90470" y="34752"/>
                    </a:cubicBezTo>
                    <a:lnTo>
                      <a:pt x="103187" y="12716"/>
                    </a:lnTo>
                    <a:cubicBezTo>
                      <a:pt x="96424" y="8283"/>
                      <a:pt x="89435" y="5080"/>
                      <a:pt x="82219" y="3042"/>
                    </a:cubicBezTo>
                    <a:cubicBezTo>
                      <a:pt x="75004" y="1003"/>
                      <a:pt x="67432" y="0"/>
                      <a:pt x="59505" y="0"/>
                    </a:cubicBezTo>
                    <a:cubicBezTo>
                      <a:pt x="43456" y="0"/>
                      <a:pt x="30351" y="4077"/>
                      <a:pt x="20191" y="12231"/>
                    </a:cubicBezTo>
                    <a:cubicBezTo>
                      <a:pt x="10031" y="20385"/>
                      <a:pt x="4983" y="30933"/>
                      <a:pt x="4983" y="43812"/>
                    </a:cubicBezTo>
                    <a:cubicBezTo>
                      <a:pt x="4983" y="55007"/>
                      <a:pt x="8510" y="64002"/>
                      <a:pt x="15596" y="70862"/>
                    </a:cubicBezTo>
                    <a:cubicBezTo>
                      <a:pt x="22682" y="77722"/>
                      <a:pt x="35043" y="83223"/>
                      <a:pt x="52742" y="87364"/>
                    </a:cubicBezTo>
                    <a:cubicBezTo>
                      <a:pt x="61414" y="89435"/>
                      <a:pt x="67594" y="92024"/>
                      <a:pt x="71347" y="95065"/>
                    </a:cubicBezTo>
                    <a:cubicBezTo>
                      <a:pt x="75101" y="98139"/>
                      <a:pt x="76978" y="102022"/>
                      <a:pt x="76978" y="106714"/>
                    </a:cubicBezTo>
                    <a:cubicBezTo>
                      <a:pt x="76978" y="112570"/>
                      <a:pt x="74777" y="116939"/>
                      <a:pt x="70344" y="119851"/>
                    </a:cubicBezTo>
                    <a:cubicBezTo>
                      <a:pt x="65911" y="122731"/>
                      <a:pt x="59731" y="124187"/>
                      <a:pt x="51804" y="124187"/>
                    </a:cubicBezTo>
                    <a:cubicBezTo>
                      <a:pt x="44394" y="124187"/>
                      <a:pt x="37631" y="123022"/>
                      <a:pt x="31451" y="120660"/>
                    </a:cubicBezTo>
                    <a:cubicBezTo>
                      <a:pt x="25271" y="118330"/>
                      <a:pt x="19479" y="115256"/>
                      <a:pt x="14075" y="111470"/>
                    </a:cubicBezTo>
                    <a:lnTo>
                      <a:pt x="0" y="134185"/>
                    </a:lnTo>
                    <a:cubicBezTo>
                      <a:pt x="7669" y="138974"/>
                      <a:pt x="15693" y="142565"/>
                      <a:pt x="24074" y="144992"/>
                    </a:cubicBezTo>
                    <a:cubicBezTo>
                      <a:pt x="32454" y="147419"/>
                      <a:pt x="41288" y="148649"/>
                      <a:pt x="50574" y="148649"/>
                    </a:cubicBezTo>
                    <a:cubicBezTo>
                      <a:pt x="67626" y="148649"/>
                      <a:pt x="81184" y="144539"/>
                      <a:pt x="91215" y="136353"/>
                    </a:cubicBezTo>
                    <a:cubicBezTo>
                      <a:pt x="101278" y="128134"/>
                      <a:pt x="106293" y="117230"/>
                      <a:pt x="106293" y="103608"/>
                    </a:cubicBezTo>
                    <a:cubicBezTo>
                      <a:pt x="106293" y="91894"/>
                      <a:pt x="102701" y="82543"/>
                      <a:pt x="95551" y="75619"/>
                    </a:cubicBezTo>
                    <a:cubicBezTo>
                      <a:pt x="88367" y="68662"/>
                      <a:pt x="77075" y="63355"/>
                      <a:pt x="61673" y="59667"/>
                    </a:cubicBezTo>
                    <a:close/>
                  </a:path>
                </a:pathLst>
              </a:custGeom>
              <a:grpFill/>
              <a:ln w="3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1" name="Forma Livre: Forma 110">
                <a:extLst>
                  <a:ext uri="{FF2B5EF4-FFF2-40B4-BE49-F238E27FC236}">
                    <a16:creationId xmlns:a16="http://schemas.microsoft.com/office/drawing/2014/main" id="{2361B270-6EAE-A98B-8BC9-409A993CEC91}"/>
                  </a:ext>
                </a:extLst>
              </p:cNvPr>
              <p:cNvSpPr/>
              <p:nvPr/>
            </p:nvSpPr>
            <p:spPr>
              <a:xfrm>
                <a:off x="2117923" y="1058881"/>
                <a:ext cx="145995" cy="148682"/>
              </a:xfrm>
              <a:custGeom>
                <a:avLst/>
                <a:gdLst>
                  <a:gd name="connsiteX0" fmla="*/ 74939 w 145995"/>
                  <a:gd name="connsiteY0" fmla="*/ 1 h 148682"/>
                  <a:gd name="connsiteX1" fmla="*/ 20223 w 145995"/>
                  <a:gd name="connsiteY1" fmla="*/ 19965 h 148682"/>
                  <a:gd name="connsiteX2" fmla="*/ 0 w 145995"/>
                  <a:gd name="connsiteY2" fmla="*/ 75361 h 148682"/>
                  <a:gd name="connsiteX3" fmla="*/ 19479 w 145995"/>
                  <a:gd name="connsiteY3" fmla="*/ 128718 h 148682"/>
                  <a:gd name="connsiteX4" fmla="*/ 72383 w 145995"/>
                  <a:gd name="connsiteY4" fmla="*/ 148682 h 148682"/>
                  <a:gd name="connsiteX5" fmla="*/ 126096 w 145995"/>
                  <a:gd name="connsiteY5" fmla="*/ 128200 h 148682"/>
                  <a:gd name="connsiteX6" fmla="*/ 145995 w 145995"/>
                  <a:gd name="connsiteY6" fmla="*/ 73063 h 148682"/>
                  <a:gd name="connsiteX7" fmla="*/ 127131 w 145995"/>
                  <a:gd name="connsiteY7" fmla="*/ 19609 h 148682"/>
                  <a:gd name="connsiteX8" fmla="*/ 74971 w 145995"/>
                  <a:gd name="connsiteY8" fmla="*/ 1 h 148682"/>
                  <a:gd name="connsiteX9" fmla="*/ 103090 w 145995"/>
                  <a:gd name="connsiteY9" fmla="*/ 110468 h 148682"/>
                  <a:gd name="connsiteX10" fmla="*/ 73871 w 145995"/>
                  <a:gd name="connsiteY10" fmla="*/ 123120 h 148682"/>
                  <a:gd name="connsiteX11" fmla="*/ 43650 w 145995"/>
                  <a:gd name="connsiteY11" fmla="*/ 110533 h 148682"/>
                  <a:gd name="connsiteX12" fmla="*/ 32907 w 145995"/>
                  <a:gd name="connsiteY12" fmla="*/ 74811 h 148682"/>
                  <a:gd name="connsiteX13" fmla="*/ 43812 w 145995"/>
                  <a:gd name="connsiteY13" fmla="*/ 38635 h 148682"/>
                  <a:gd name="connsiteX14" fmla="*/ 73774 w 145995"/>
                  <a:gd name="connsiteY14" fmla="*/ 25563 h 148682"/>
                  <a:gd name="connsiteX15" fmla="*/ 103057 w 145995"/>
                  <a:gd name="connsiteY15" fmla="*/ 37956 h 148682"/>
                  <a:gd name="connsiteX16" fmla="*/ 113120 w 145995"/>
                  <a:gd name="connsiteY16" fmla="*/ 73872 h 148682"/>
                  <a:gd name="connsiteX17" fmla="*/ 103122 w 145995"/>
                  <a:gd name="connsiteY17" fmla="*/ 110468 h 148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5995" h="148682">
                    <a:moveTo>
                      <a:pt x="74939" y="1"/>
                    </a:moveTo>
                    <a:cubicBezTo>
                      <a:pt x="51836" y="1"/>
                      <a:pt x="33619" y="6667"/>
                      <a:pt x="20223" y="19965"/>
                    </a:cubicBezTo>
                    <a:cubicBezTo>
                      <a:pt x="6827" y="33264"/>
                      <a:pt x="97" y="51740"/>
                      <a:pt x="0" y="75361"/>
                    </a:cubicBezTo>
                    <a:cubicBezTo>
                      <a:pt x="0" y="97655"/>
                      <a:pt x="6504" y="115419"/>
                      <a:pt x="19479" y="128718"/>
                    </a:cubicBezTo>
                    <a:cubicBezTo>
                      <a:pt x="32454" y="142016"/>
                      <a:pt x="50089" y="148682"/>
                      <a:pt x="72383" y="148682"/>
                    </a:cubicBezTo>
                    <a:cubicBezTo>
                      <a:pt x="94677" y="148682"/>
                      <a:pt x="112829" y="141855"/>
                      <a:pt x="126096" y="128200"/>
                    </a:cubicBezTo>
                    <a:cubicBezTo>
                      <a:pt x="139362" y="114545"/>
                      <a:pt x="145995" y="96166"/>
                      <a:pt x="145995" y="73063"/>
                    </a:cubicBezTo>
                    <a:cubicBezTo>
                      <a:pt x="145995" y="49960"/>
                      <a:pt x="139718" y="32779"/>
                      <a:pt x="127131" y="19609"/>
                    </a:cubicBezTo>
                    <a:cubicBezTo>
                      <a:pt x="114544" y="6440"/>
                      <a:pt x="97168" y="-96"/>
                      <a:pt x="74971" y="1"/>
                    </a:cubicBezTo>
                    <a:close/>
                    <a:moveTo>
                      <a:pt x="103090" y="110468"/>
                    </a:moveTo>
                    <a:cubicBezTo>
                      <a:pt x="96424" y="118913"/>
                      <a:pt x="86685" y="123120"/>
                      <a:pt x="73871" y="123120"/>
                    </a:cubicBezTo>
                    <a:cubicBezTo>
                      <a:pt x="61058" y="123120"/>
                      <a:pt x="50801" y="118913"/>
                      <a:pt x="43650" y="110533"/>
                    </a:cubicBezTo>
                    <a:cubicBezTo>
                      <a:pt x="36499" y="102152"/>
                      <a:pt x="32907" y="90245"/>
                      <a:pt x="32907" y="74811"/>
                    </a:cubicBezTo>
                    <a:cubicBezTo>
                      <a:pt x="32907" y="59376"/>
                      <a:pt x="36531" y="47340"/>
                      <a:pt x="43812" y="38635"/>
                    </a:cubicBezTo>
                    <a:cubicBezTo>
                      <a:pt x="51060" y="29931"/>
                      <a:pt x="61058" y="25563"/>
                      <a:pt x="73774" y="25563"/>
                    </a:cubicBezTo>
                    <a:cubicBezTo>
                      <a:pt x="86491" y="25563"/>
                      <a:pt x="96327" y="29705"/>
                      <a:pt x="103057" y="37956"/>
                    </a:cubicBezTo>
                    <a:cubicBezTo>
                      <a:pt x="109788" y="46207"/>
                      <a:pt x="113120" y="58179"/>
                      <a:pt x="113120" y="73872"/>
                    </a:cubicBezTo>
                    <a:cubicBezTo>
                      <a:pt x="113120" y="89566"/>
                      <a:pt x="109788" y="102023"/>
                      <a:pt x="103122" y="110468"/>
                    </a:cubicBezTo>
                    <a:close/>
                  </a:path>
                </a:pathLst>
              </a:custGeom>
              <a:grpFill/>
              <a:ln w="3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2" name="Forma Livre: Forma 111">
                <a:extLst>
                  <a:ext uri="{FF2B5EF4-FFF2-40B4-BE49-F238E27FC236}">
                    <a16:creationId xmlns:a16="http://schemas.microsoft.com/office/drawing/2014/main" id="{026A3E07-4546-BE4E-C15A-0D8975F369B1}"/>
                  </a:ext>
                </a:extLst>
              </p:cNvPr>
              <p:cNvSpPr/>
              <p:nvPr/>
            </p:nvSpPr>
            <p:spPr>
              <a:xfrm>
                <a:off x="2280970" y="995042"/>
                <a:ext cx="187962" cy="212262"/>
              </a:xfrm>
              <a:custGeom>
                <a:avLst/>
                <a:gdLst>
                  <a:gd name="connsiteX0" fmla="*/ 174825 w 187962"/>
                  <a:gd name="connsiteY0" fmla="*/ 186636 h 212262"/>
                  <a:gd name="connsiteX1" fmla="*/ 167383 w 187962"/>
                  <a:gd name="connsiteY1" fmla="*/ 187510 h 212262"/>
                  <a:gd name="connsiteX2" fmla="*/ 155541 w 187962"/>
                  <a:gd name="connsiteY2" fmla="*/ 182915 h 212262"/>
                  <a:gd name="connsiteX3" fmla="*/ 151690 w 187962"/>
                  <a:gd name="connsiteY3" fmla="*/ 167772 h 212262"/>
                  <a:gd name="connsiteX4" fmla="*/ 151690 w 187962"/>
                  <a:gd name="connsiteY4" fmla="*/ 92283 h 212262"/>
                  <a:gd name="connsiteX5" fmla="*/ 185633 w 187962"/>
                  <a:gd name="connsiteY5" fmla="*/ 92283 h 212262"/>
                  <a:gd name="connsiteX6" fmla="*/ 185633 w 187962"/>
                  <a:gd name="connsiteY6" fmla="*/ 67270 h 212262"/>
                  <a:gd name="connsiteX7" fmla="*/ 151690 w 187962"/>
                  <a:gd name="connsiteY7" fmla="*/ 67270 h 212262"/>
                  <a:gd name="connsiteX8" fmla="*/ 151690 w 187962"/>
                  <a:gd name="connsiteY8" fmla="*/ 25303 h 212262"/>
                  <a:gd name="connsiteX9" fmla="*/ 119495 w 187962"/>
                  <a:gd name="connsiteY9" fmla="*/ 35043 h 212262"/>
                  <a:gd name="connsiteX10" fmla="*/ 119495 w 187962"/>
                  <a:gd name="connsiteY10" fmla="*/ 67238 h 212262"/>
                  <a:gd name="connsiteX11" fmla="*/ 55848 w 187962"/>
                  <a:gd name="connsiteY11" fmla="*/ 67238 h 212262"/>
                  <a:gd name="connsiteX12" fmla="*/ 55848 w 187962"/>
                  <a:gd name="connsiteY12" fmla="*/ 47889 h 212262"/>
                  <a:gd name="connsiteX13" fmla="*/ 60993 w 187962"/>
                  <a:gd name="connsiteY13" fmla="*/ 31451 h 212262"/>
                  <a:gd name="connsiteX14" fmla="*/ 76428 w 187962"/>
                  <a:gd name="connsiteY14" fmla="*/ 25692 h 212262"/>
                  <a:gd name="connsiteX15" fmla="*/ 83190 w 187962"/>
                  <a:gd name="connsiteY15" fmla="*/ 26306 h 212262"/>
                  <a:gd name="connsiteX16" fmla="*/ 90212 w 187962"/>
                  <a:gd name="connsiteY16" fmla="*/ 28539 h 212262"/>
                  <a:gd name="connsiteX17" fmla="*/ 97654 w 187962"/>
                  <a:gd name="connsiteY17" fmla="*/ 3786 h 212262"/>
                  <a:gd name="connsiteX18" fmla="*/ 86555 w 187962"/>
                  <a:gd name="connsiteY18" fmla="*/ 938 h 212262"/>
                  <a:gd name="connsiteX19" fmla="*/ 74260 w 187962"/>
                  <a:gd name="connsiteY19" fmla="*/ 0 h 212262"/>
                  <a:gd name="connsiteX20" fmla="*/ 37599 w 187962"/>
                  <a:gd name="connsiteY20" fmla="*/ 12457 h 212262"/>
                  <a:gd name="connsiteX21" fmla="*/ 23815 w 187962"/>
                  <a:gd name="connsiteY21" fmla="*/ 46141 h 212262"/>
                  <a:gd name="connsiteX22" fmla="*/ 23815 w 187962"/>
                  <a:gd name="connsiteY22" fmla="*/ 67238 h 212262"/>
                  <a:gd name="connsiteX23" fmla="*/ 0 w 187962"/>
                  <a:gd name="connsiteY23" fmla="*/ 67238 h 212262"/>
                  <a:gd name="connsiteX24" fmla="*/ 0 w 187962"/>
                  <a:gd name="connsiteY24" fmla="*/ 92250 h 212262"/>
                  <a:gd name="connsiteX25" fmla="*/ 23815 w 187962"/>
                  <a:gd name="connsiteY25" fmla="*/ 92250 h 212262"/>
                  <a:gd name="connsiteX26" fmla="*/ 23815 w 187962"/>
                  <a:gd name="connsiteY26" fmla="*/ 209124 h 212262"/>
                  <a:gd name="connsiteX27" fmla="*/ 55881 w 187962"/>
                  <a:gd name="connsiteY27" fmla="*/ 209124 h 212262"/>
                  <a:gd name="connsiteX28" fmla="*/ 55881 w 187962"/>
                  <a:gd name="connsiteY28" fmla="*/ 92250 h 212262"/>
                  <a:gd name="connsiteX29" fmla="*/ 119527 w 187962"/>
                  <a:gd name="connsiteY29" fmla="*/ 92250 h 212262"/>
                  <a:gd name="connsiteX30" fmla="*/ 119527 w 187962"/>
                  <a:gd name="connsiteY30" fmla="*/ 170587 h 212262"/>
                  <a:gd name="connsiteX31" fmla="*/ 130140 w 187962"/>
                  <a:gd name="connsiteY31" fmla="*/ 201779 h 212262"/>
                  <a:gd name="connsiteX32" fmla="*/ 160653 w 187962"/>
                  <a:gd name="connsiteY32" fmla="*/ 212263 h 212262"/>
                  <a:gd name="connsiteX33" fmla="*/ 175117 w 187962"/>
                  <a:gd name="connsiteY33" fmla="*/ 211033 h 212262"/>
                  <a:gd name="connsiteX34" fmla="*/ 187963 w 187962"/>
                  <a:gd name="connsiteY34" fmla="*/ 207118 h 212262"/>
                  <a:gd name="connsiteX35" fmla="*/ 181200 w 187962"/>
                  <a:gd name="connsiteY35" fmla="*/ 184241 h 212262"/>
                  <a:gd name="connsiteX36" fmla="*/ 174858 w 187962"/>
                  <a:gd name="connsiteY36" fmla="*/ 186604 h 212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87962" h="212262">
                    <a:moveTo>
                      <a:pt x="174825" y="186636"/>
                    </a:moveTo>
                    <a:cubicBezTo>
                      <a:pt x="172496" y="187218"/>
                      <a:pt x="170004" y="187510"/>
                      <a:pt x="167383" y="187510"/>
                    </a:cubicBezTo>
                    <a:cubicBezTo>
                      <a:pt x="162077" y="187510"/>
                      <a:pt x="158129" y="185989"/>
                      <a:pt x="155541" y="182915"/>
                    </a:cubicBezTo>
                    <a:cubicBezTo>
                      <a:pt x="152984" y="179841"/>
                      <a:pt x="151690" y="174793"/>
                      <a:pt x="151690" y="167772"/>
                    </a:cubicBezTo>
                    <a:lnTo>
                      <a:pt x="151690" y="92283"/>
                    </a:lnTo>
                    <a:lnTo>
                      <a:pt x="185633" y="92283"/>
                    </a:lnTo>
                    <a:lnTo>
                      <a:pt x="185633" y="67270"/>
                    </a:lnTo>
                    <a:lnTo>
                      <a:pt x="151690" y="67270"/>
                    </a:lnTo>
                    <a:lnTo>
                      <a:pt x="151690" y="25303"/>
                    </a:lnTo>
                    <a:lnTo>
                      <a:pt x="119495" y="35043"/>
                    </a:lnTo>
                    <a:lnTo>
                      <a:pt x="119495" y="67238"/>
                    </a:lnTo>
                    <a:lnTo>
                      <a:pt x="55848" y="67238"/>
                    </a:lnTo>
                    <a:lnTo>
                      <a:pt x="55848" y="47889"/>
                    </a:lnTo>
                    <a:cubicBezTo>
                      <a:pt x="55848" y="40770"/>
                      <a:pt x="57563" y="35302"/>
                      <a:pt x="60993" y="31451"/>
                    </a:cubicBezTo>
                    <a:cubicBezTo>
                      <a:pt x="64423" y="27633"/>
                      <a:pt x="69568" y="25692"/>
                      <a:pt x="76428" y="25692"/>
                    </a:cubicBezTo>
                    <a:cubicBezTo>
                      <a:pt x="78854" y="25692"/>
                      <a:pt x="81119" y="25886"/>
                      <a:pt x="83190" y="26306"/>
                    </a:cubicBezTo>
                    <a:cubicBezTo>
                      <a:pt x="85261" y="26695"/>
                      <a:pt x="87623" y="27471"/>
                      <a:pt x="90212" y="28539"/>
                    </a:cubicBezTo>
                    <a:lnTo>
                      <a:pt x="97654" y="3786"/>
                    </a:lnTo>
                    <a:cubicBezTo>
                      <a:pt x="93771" y="2524"/>
                      <a:pt x="90082" y="1585"/>
                      <a:pt x="86555" y="938"/>
                    </a:cubicBezTo>
                    <a:cubicBezTo>
                      <a:pt x="83028" y="324"/>
                      <a:pt x="78919" y="0"/>
                      <a:pt x="74260" y="0"/>
                    </a:cubicBezTo>
                    <a:cubicBezTo>
                      <a:pt x="59019" y="0"/>
                      <a:pt x="46788" y="4142"/>
                      <a:pt x="37599" y="12457"/>
                    </a:cubicBezTo>
                    <a:cubicBezTo>
                      <a:pt x="28410" y="20773"/>
                      <a:pt x="23815" y="32001"/>
                      <a:pt x="23815" y="46141"/>
                    </a:cubicBezTo>
                    <a:lnTo>
                      <a:pt x="23815" y="67238"/>
                    </a:lnTo>
                    <a:lnTo>
                      <a:pt x="0" y="67238"/>
                    </a:lnTo>
                    <a:lnTo>
                      <a:pt x="0" y="92250"/>
                    </a:lnTo>
                    <a:lnTo>
                      <a:pt x="23815" y="92250"/>
                    </a:lnTo>
                    <a:lnTo>
                      <a:pt x="23815" y="209124"/>
                    </a:lnTo>
                    <a:lnTo>
                      <a:pt x="55881" y="209124"/>
                    </a:lnTo>
                    <a:lnTo>
                      <a:pt x="55881" y="92250"/>
                    </a:lnTo>
                    <a:lnTo>
                      <a:pt x="119527" y="92250"/>
                    </a:lnTo>
                    <a:lnTo>
                      <a:pt x="119527" y="170587"/>
                    </a:lnTo>
                    <a:cubicBezTo>
                      <a:pt x="119527" y="184371"/>
                      <a:pt x="123054" y="194790"/>
                      <a:pt x="130140" y="201779"/>
                    </a:cubicBezTo>
                    <a:cubicBezTo>
                      <a:pt x="137227" y="208768"/>
                      <a:pt x="147387" y="212263"/>
                      <a:pt x="160653" y="212263"/>
                    </a:cubicBezTo>
                    <a:cubicBezTo>
                      <a:pt x="165798" y="212263"/>
                      <a:pt x="170619" y="211842"/>
                      <a:pt x="175117" y="211033"/>
                    </a:cubicBezTo>
                    <a:cubicBezTo>
                      <a:pt x="179614" y="210224"/>
                      <a:pt x="183918" y="208930"/>
                      <a:pt x="187963" y="207118"/>
                    </a:cubicBezTo>
                    <a:lnTo>
                      <a:pt x="181200" y="184241"/>
                    </a:lnTo>
                    <a:cubicBezTo>
                      <a:pt x="179323" y="185245"/>
                      <a:pt x="177188" y="186021"/>
                      <a:pt x="174858" y="186604"/>
                    </a:cubicBezTo>
                    <a:close/>
                  </a:path>
                </a:pathLst>
              </a:custGeom>
              <a:grpFill/>
              <a:ln w="3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126" name="Agrupar 125">
              <a:extLst>
                <a:ext uri="{FF2B5EF4-FFF2-40B4-BE49-F238E27FC236}">
                  <a16:creationId xmlns:a16="http://schemas.microsoft.com/office/drawing/2014/main" id="{B7EA9F13-140B-8415-88A7-187E0F1D31A2}"/>
                </a:ext>
              </a:extLst>
            </p:cNvPr>
            <p:cNvGrpSpPr/>
            <p:nvPr userDrawn="1"/>
          </p:nvGrpSpPr>
          <p:grpSpPr>
            <a:xfrm>
              <a:off x="4808302" y="2778711"/>
              <a:ext cx="1916544" cy="212553"/>
              <a:chOff x="2569013" y="995042"/>
              <a:chExt cx="1916544" cy="212553"/>
            </a:xfrm>
            <a:solidFill>
              <a:srgbClr val="72E9AD"/>
            </a:solidFill>
          </p:grpSpPr>
          <p:sp>
            <p:nvSpPr>
              <p:cNvPr id="113" name="Forma Livre: Forma 112">
                <a:extLst>
                  <a:ext uri="{FF2B5EF4-FFF2-40B4-BE49-F238E27FC236}">
                    <a16:creationId xmlns:a16="http://schemas.microsoft.com/office/drawing/2014/main" id="{0D9659F6-A541-5A99-41C1-E86509A401CE}"/>
                  </a:ext>
                </a:extLst>
              </p:cNvPr>
              <p:cNvSpPr/>
              <p:nvPr/>
            </p:nvSpPr>
            <p:spPr>
              <a:xfrm>
                <a:off x="2569013" y="1010185"/>
                <a:ext cx="130010" cy="194013"/>
              </a:xfrm>
              <a:custGeom>
                <a:avLst/>
                <a:gdLst>
                  <a:gd name="connsiteX0" fmla="*/ 112279 w 130010"/>
                  <a:gd name="connsiteY0" fmla="*/ 15628 h 194013"/>
                  <a:gd name="connsiteX1" fmla="*/ 60734 w 130010"/>
                  <a:gd name="connsiteY1" fmla="*/ 0 h 194013"/>
                  <a:gd name="connsiteX2" fmla="*/ 0 w 130010"/>
                  <a:gd name="connsiteY2" fmla="*/ 0 h 194013"/>
                  <a:gd name="connsiteX3" fmla="*/ 0 w 130010"/>
                  <a:gd name="connsiteY3" fmla="*/ 194013 h 194013"/>
                  <a:gd name="connsiteX4" fmla="*/ 32875 w 130010"/>
                  <a:gd name="connsiteY4" fmla="*/ 194013 h 194013"/>
                  <a:gd name="connsiteX5" fmla="*/ 32875 w 130010"/>
                  <a:gd name="connsiteY5" fmla="*/ 126516 h 194013"/>
                  <a:gd name="connsiteX6" fmla="*/ 56269 w 130010"/>
                  <a:gd name="connsiteY6" fmla="*/ 126516 h 194013"/>
                  <a:gd name="connsiteX7" fmla="*/ 110046 w 130010"/>
                  <a:gd name="connsiteY7" fmla="*/ 108396 h 194013"/>
                  <a:gd name="connsiteX8" fmla="*/ 130011 w 130010"/>
                  <a:gd name="connsiteY8" fmla="*/ 61187 h 194013"/>
                  <a:gd name="connsiteX9" fmla="*/ 112279 w 130010"/>
                  <a:gd name="connsiteY9" fmla="*/ 15661 h 194013"/>
                  <a:gd name="connsiteX10" fmla="*/ 84678 w 130010"/>
                  <a:gd name="connsiteY10" fmla="*/ 90244 h 194013"/>
                  <a:gd name="connsiteX11" fmla="*/ 53422 w 130010"/>
                  <a:gd name="connsiteY11" fmla="*/ 99725 h 194013"/>
                  <a:gd name="connsiteX12" fmla="*/ 32842 w 130010"/>
                  <a:gd name="connsiteY12" fmla="*/ 99725 h 194013"/>
                  <a:gd name="connsiteX13" fmla="*/ 32842 w 130010"/>
                  <a:gd name="connsiteY13" fmla="*/ 26921 h 194013"/>
                  <a:gd name="connsiteX14" fmla="*/ 54910 w 130010"/>
                  <a:gd name="connsiteY14" fmla="*/ 26921 h 194013"/>
                  <a:gd name="connsiteX15" fmla="*/ 85132 w 130010"/>
                  <a:gd name="connsiteY15" fmla="*/ 35787 h 194013"/>
                  <a:gd name="connsiteX16" fmla="*/ 95227 w 130010"/>
                  <a:gd name="connsiteY16" fmla="*/ 62643 h 194013"/>
                  <a:gd name="connsiteX17" fmla="*/ 84678 w 130010"/>
                  <a:gd name="connsiteY17" fmla="*/ 90244 h 19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0010" h="194013">
                    <a:moveTo>
                      <a:pt x="112279" y="15628"/>
                    </a:moveTo>
                    <a:cubicBezTo>
                      <a:pt x="100469" y="5209"/>
                      <a:pt x="83287" y="0"/>
                      <a:pt x="60734" y="0"/>
                    </a:cubicBezTo>
                    <a:lnTo>
                      <a:pt x="0" y="0"/>
                    </a:lnTo>
                    <a:lnTo>
                      <a:pt x="0" y="194013"/>
                    </a:lnTo>
                    <a:lnTo>
                      <a:pt x="32875" y="194013"/>
                    </a:lnTo>
                    <a:lnTo>
                      <a:pt x="32875" y="126516"/>
                    </a:lnTo>
                    <a:lnTo>
                      <a:pt x="56269" y="126516"/>
                    </a:lnTo>
                    <a:cubicBezTo>
                      <a:pt x="78822" y="126516"/>
                      <a:pt x="96748" y="120466"/>
                      <a:pt x="110046" y="108396"/>
                    </a:cubicBezTo>
                    <a:cubicBezTo>
                      <a:pt x="123345" y="96327"/>
                      <a:pt x="130011" y="80569"/>
                      <a:pt x="130011" y="61187"/>
                    </a:cubicBezTo>
                    <a:cubicBezTo>
                      <a:pt x="130011" y="41805"/>
                      <a:pt x="124090" y="26080"/>
                      <a:pt x="112279" y="15661"/>
                    </a:cubicBezTo>
                    <a:close/>
                    <a:moveTo>
                      <a:pt x="84678" y="90244"/>
                    </a:moveTo>
                    <a:cubicBezTo>
                      <a:pt x="77657" y="96554"/>
                      <a:pt x="67238" y="99725"/>
                      <a:pt x="53422" y="99725"/>
                    </a:cubicBezTo>
                    <a:lnTo>
                      <a:pt x="32842" y="99725"/>
                    </a:lnTo>
                    <a:lnTo>
                      <a:pt x="32842" y="26921"/>
                    </a:lnTo>
                    <a:lnTo>
                      <a:pt x="54910" y="26921"/>
                    </a:lnTo>
                    <a:cubicBezTo>
                      <a:pt x="68338" y="26921"/>
                      <a:pt x="78434" y="29866"/>
                      <a:pt x="85132" y="35787"/>
                    </a:cubicBezTo>
                    <a:cubicBezTo>
                      <a:pt x="91829" y="41708"/>
                      <a:pt x="95227" y="50639"/>
                      <a:pt x="95227" y="62643"/>
                    </a:cubicBezTo>
                    <a:cubicBezTo>
                      <a:pt x="95227" y="74648"/>
                      <a:pt x="91700" y="83934"/>
                      <a:pt x="84678" y="90244"/>
                    </a:cubicBezTo>
                    <a:close/>
                  </a:path>
                </a:pathLst>
              </a:custGeom>
              <a:grpFill/>
              <a:ln w="3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4" name="Forma Livre: Forma 113">
                <a:extLst>
                  <a:ext uri="{FF2B5EF4-FFF2-40B4-BE49-F238E27FC236}">
                    <a16:creationId xmlns:a16="http://schemas.microsoft.com/office/drawing/2014/main" id="{1876325F-5F28-90D6-1E4D-6473BA1889F8}"/>
                  </a:ext>
                </a:extLst>
              </p:cNvPr>
              <p:cNvSpPr/>
              <p:nvPr/>
            </p:nvSpPr>
            <p:spPr>
              <a:xfrm>
                <a:off x="2707858" y="1058881"/>
                <a:ext cx="145995" cy="148682"/>
              </a:xfrm>
              <a:custGeom>
                <a:avLst/>
                <a:gdLst>
                  <a:gd name="connsiteX0" fmla="*/ 74939 w 145995"/>
                  <a:gd name="connsiteY0" fmla="*/ 1 h 148682"/>
                  <a:gd name="connsiteX1" fmla="*/ 20223 w 145995"/>
                  <a:gd name="connsiteY1" fmla="*/ 19965 h 148682"/>
                  <a:gd name="connsiteX2" fmla="*/ 0 w 145995"/>
                  <a:gd name="connsiteY2" fmla="*/ 75361 h 148682"/>
                  <a:gd name="connsiteX3" fmla="*/ 19479 w 145995"/>
                  <a:gd name="connsiteY3" fmla="*/ 128718 h 148682"/>
                  <a:gd name="connsiteX4" fmla="*/ 72383 w 145995"/>
                  <a:gd name="connsiteY4" fmla="*/ 148682 h 148682"/>
                  <a:gd name="connsiteX5" fmla="*/ 126096 w 145995"/>
                  <a:gd name="connsiteY5" fmla="*/ 128200 h 148682"/>
                  <a:gd name="connsiteX6" fmla="*/ 145995 w 145995"/>
                  <a:gd name="connsiteY6" fmla="*/ 73063 h 148682"/>
                  <a:gd name="connsiteX7" fmla="*/ 127131 w 145995"/>
                  <a:gd name="connsiteY7" fmla="*/ 19609 h 148682"/>
                  <a:gd name="connsiteX8" fmla="*/ 74971 w 145995"/>
                  <a:gd name="connsiteY8" fmla="*/ 1 h 148682"/>
                  <a:gd name="connsiteX9" fmla="*/ 103090 w 145995"/>
                  <a:gd name="connsiteY9" fmla="*/ 110468 h 148682"/>
                  <a:gd name="connsiteX10" fmla="*/ 73871 w 145995"/>
                  <a:gd name="connsiteY10" fmla="*/ 123120 h 148682"/>
                  <a:gd name="connsiteX11" fmla="*/ 43650 w 145995"/>
                  <a:gd name="connsiteY11" fmla="*/ 110533 h 148682"/>
                  <a:gd name="connsiteX12" fmla="*/ 32907 w 145995"/>
                  <a:gd name="connsiteY12" fmla="*/ 74811 h 148682"/>
                  <a:gd name="connsiteX13" fmla="*/ 43811 w 145995"/>
                  <a:gd name="connsiteY13" fmla="*/ 38635 h 148682"/>
                  <a:gd name="connsiteX14" fmla="*/ 73774 w 145995"/>
                  <a:gd name="connsiteY14" fmla="*/ 25563 h 148682"/>
                  <a:gd name="connsiteX15" fmla="*/ 103057 w 145995"/>
                  <a:gd name="connsiteY15" fmla="*/ 37956 h 148682"/>
                  <a:gd name="connsiteX16" fmla="*/ 113120 w 145995"/>
                  <a:gd name="connsiteY16" fmla="*/ 73872 h 148682"/>
                  <a:gd name="connsiteX17" fmla="*/ 103122 w 145995"/>
                  <a:gd name="connsiteY17" fmla="*/ 110468 h 148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5995" h="148682">
                    <a:moveTo>
                      <a:pt x="74939" y="1"/>
                    </a:moveTo>
                    <a:cubicBezTo>
                      <a:pt x="51836" y="1"/>
                      <a:pt x="33619" y="6667"/>
                      <a:pt x="20223" y="19965"/>
                    </a:cubicBezTo>
                    <a:cubicBezTo>
                      <a:pt x="6827" y="33264"/>
                      <a:pt x="97" y="51740"/>
                      <a:pt x="0" y="75361"/>
                    </a:cubicBezTo>
                    <a:cubicBezTo>
                      <a:pt x="0" y="97655"/>
                      <a:pt x="6504" y="115419"/>
                      <a:pt x="19479" y="128718"/>
                    </a:cubicBezTo>
                    <a:cubicBezTo>
                      <a:pt x="32454" y="142016"/>
                      <a:pt x="50089" y="148682"/>
                      <a:pt x="72383" y="148682"/>
                    </a:cubicBezTo>
                    <a:cubicBezTo>
                      <a:pt x="94677" y="148682"/>
                      <a:pt x="112829" y="141855"/>
                      <a:pt x="126096" y="128200"/>
                    </a:cubicBezTo>
                    <a:cubicBezTo>
                      <a:pt x="139362" y="114545"/>
                      <a:pt x="145995" y="96166"/>
                      <a:pt x="145995" y="73063"/>
                    </a:cubicBezTo>
                    <a:cubicBezTo>
                      <a:pt x="145995" y="49960"/>
                      <a:pt x="139718" y="32779"/>
                      <a:pt x="127131" y="19609"/>
                    </a:cubicBezTo>
                    <a:cubicBezTo>
                      <a:pt x="114544" y="6440"/>
                      <a:pt x="97168" y="-96"/>
                      <a:pt x="74971" y="1"/>
                    </a:cubicBezTo>
                    <a:close/>
                    <a:moveTo>
                      <a:pt x="103090" y="110468"/>
                    </a:moveTo>
                    <a:cubicBezTo>
                      <a:pt x="96424" y="118913"/>
                      <a:pt x="86685" y="123120"/>
                      <a:pt x="73871" y="123120"/>
                    </a:cubicBezTo>
                    <a:cubicBezTo>
                      <a:pt x="61058" y="123120"/>
                      <a:pt x="50801" y="118913"/>
                      <a:pt x="43650" y="110533"/>
                    </a:cubicBezTo>
                    <a:cubicBezTo>
                      <a:pt x="36499" y="102152"/>
                      <a:pt x="32907" y="90245"/>
                      <a:pt x="32907" y="74811"/>
                    </a:cubicBezTo>
                    <a:cubicBezTo>
                      <a:pt x="32907" y="59376"/>
                      <a:pt x="36531" y="47340"/>
                      <a:pt x="43811" y="38635"/>
                    </a:cubicBezTo>
                    <a:cubicBezTo>
                      <a:pt x="51060" y="29931"/>
                      <a:pt x="61058" y="25563"/>
                      <a:pt x="73774" y="25563"/>
                    </a:cubicBezTo>
                    <a:cubicBezTo>
                      <a:pt x="86490" y="25563"/>
                      <a:pt x="96327" y="29705"/>
                      <a:pt x="103057" y="37956"/>
                    </a:cubicBezTo>
                    <a:cubicBezTo>
                      <a:pt x="109788" y="46207"/>
                      <a:pt x="113120" y="58179"/>
                      <a:pt x="113120" y="73872"/>
                    </a:cubicBezTo>
                    <a:cubicBezTo>
                      <a:pt x="113120" y="89566"/>
                      <a:pt x="109788" y="102023"/>
                      <a:pt x="103122" y="110468"/>
                    </a:cubicBezTo>
                    <a:close/>
                  </a:path>
                </a:pathLst>
              </a:custGeom>
              <a:grpFill/>
              <a:ln w="3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5" name="Forma Livre: Forma 114">
                <a:extLst>
                  <a:ext uri="{FF2B5EF4-FFF2-40B4-BE49-F238E27FC236}">
                    <a16:creationId xmlns:a16="http://schemas.microsoft.com/office/drawing/2014/main" id="{496DA3FC-807E-6C56-00C2-D92C40ACF089}"/>
                  </a:ext>
                </a:extLst>
              </p:cNvPr>
              <p:cNvSpPr/>
              <p:nvPr/>
            </p:nvSpPr>
            <p:spPr>
              <a:xfrm>
                <a:off x="2867087" y="1062280"/>
                <a:ext cx="208735" cy="141950"/>
              </a:xfrm>
              <a:custGeom>
                <a:avLst/>
                <a:gdLst>
                  <a:gd name="connsiteX0" fmla="*/ 154020 w 208735"/>
                  <a:gd name="connsiteY0" fmla="*/ 100501 h 141950"/>
                  <a:gd name="connsiteX1" fmla="*/ 152531 w 208735"/>
                  <a:gd name="connsiteY1" fmla="*/ 107879 h 141950"/>
                  <a:gd name="connsiteX2" fmla="*/ 151723 w 208735"/>
                  <a:gd name="connsiteY2" fmla="*/ 114835 h 141950"/>
                  <a:gd name="connsiteX3" fmla="*/ 150784 w 208735"/>
                  <a:gd name="connsiteY3" fmla="*/ 114835 h 141950"/>
                  <a:gd name="connsiteX4" fmla="*/ 149716 w 208735"/>
                  <a:gd name="connsiteY4" fmla="*/ 106261 h 141950"/>
                  <a:gd name="connsiteX5" fmla="*/ 148649 w 208735"/>
                  <a:gd name="connsiteY5" fmla="*/ 100501 h 141950"/>
                  <a:gd name="connsiteX6" fmla="*/ 122666 w 208735"/>
                  <a:gd name="connsiteY6" fmla="*/ 0 h 141950"/>
                  <a:gd name="connsiteX7" fmla="*/ 92638 w 208735"/>
                  <a:gd name="connsiteY7" fmla="*/ 0 h 141950"/>
                  <a:gd name="connsiteX8" fmla="*/ 63679 w 208735"/>
                  <a:gd name="connsiteY8" fmla="*/ 99984 h 141950"/>
                  <a:gd name="connsiteX9" fmla="*/ 62061 w 208735"/>
                  <a:gd name="connsiteY9" fmla="*/ 107005 h 141950"/>
                  <a:gd name="connsiteX10" fmla="*/ 61123 w 208735"/>
                  <a:gd name="connsiteY10" fmla="*/ 114577 h 141950"/>
                  <a:gd name="connsiteX11" fmla="*/ 60055 w 208735"/>
                  <a:gd name="connsiteY11" fmla="*/ 114577 h 141950"/>
                  <a:gd name="connsiteX12" fmla="*/ 59311 w 208735"/>
                  <a:gd name="connsiteY12" fmla="*/ 106746 h 141950"/>
                  <a:gd name="connsiteX13" fmla="*/ 58146 w 208735"/>
                  <a:gd name="connsiteY13" fmla="*/ 100372 h 141950"/>
                  <a:gd name="connsiteX14" fmla="*/ 33134 w 208735"/>
                  <a:gd name="connsiteY14" fmla="*/ 0 h 141950"/>
                  <a:gd name="connsiteX15" fmla="*/ 0 w 208735"/>
                  <a:gd name="connsiteY15" fmla="*/ 0 h 141950"/>
                  <a:gd name="connsiteX16" fmla="*/ 41676 w 208735"/>
                  <a:gd name="connsiteY16" fmla="*/ 141918 h 141950"/>
                  <a:gd name="connsiteX17" fmla="*/ 74551 w 208735"/>
                  <a:gd name="connsiteY17" fmla="*/ 141918 h 141950"/>
                  <a:gd name="connsiteX18" fmla="*/ 102022 w 208735"/>
                  <a:gd name="connsiteY18" fmla="*/ 48180 h 141950"/>
                  <a:gd name="connsiteX19" fmla="*/ 103899 w 208735"/>
                  <a:gd name="connsiteY19" fmla="*/ 41094 h 141950"/>
                  <a:gd name="connsiteX20" fmla="*/ 104966 w 208735"/>
                  <a:gd name="connsiteY20" fmla="*/ 33328 h 141950"/>
                  <a:gd name="connsiteX21" fmla="*/ 105516 w 208735"/>
                  <a:gd name="connsiteY21" fmla="*/ 33328 h 141950"/>
                  <a:gd name="connsiteX22" fmla="*/ 106261 w 208735"/>
                  <a:gd name="connsiteY22" fmla="*/ 41029 h 141950"/>
                  <a:gd name="connsiteX23" fmla="*/ 107814 w 208735"/>
                  <a:gd name="connsiteY23" fmla="*/ 48600 h 141950"/>
                  <a:gd name="connsiteX24" fmla="*/ 133376 w 208735"/>
                  <a:gd name="connsiteY24" fmla="*/ 141951 h 141950"/>
                  <a:gd name="connsiteX25" fmla="*/ 166930 w 208735"/>
                  <a:gd name="connsiteY25" fmla="*/ 141951 h 141950"/>
                  <a:gd name="connsiteX26" fmla="*/ 208736 w 208735"/>
                  <a:gd name="connsiteY26" fmla="*/ 32 h 141950"/>
                  <a:gd name="connsiteX27" fmla="*/ 178158 w 208735"/>
                  <a:gd name="connsiteY27" fmla="*/ 32 h 141950"/>
                  <a:gd name="connsiteX28" fmla="*/ 154085 w 208735"/>
                  <a:gd name="connsiteY28" fmla="*/ 100534 h 14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08735" h="141950">
                    <a:moveTo>
                      <a:pt x="154020" y="100501"/>
                    </a:moveTo>
                    <a:cubicBezTo>
                      <a:pt x="153373" y="103025"/>
                      <a:pt x="152887" y="105484"/>
                      <a:pt x="152531" y="107879"/>
                    </a:cubicBezTo>
                    <a:cubicBezTo>
                      <a:pt x="152175" y="110273"/>
                      <a:pt x="151884" y="112603"/>
                      <a:pt x="151723" y="114835"/>
                    </a:cubicBezTo>
                    <a:lnTo>
                      <a:pt x="150784" y="114835"/>
                    </a:lnTo>
                    <a:cubicBezTo>
                      <a:pt x="150428" y="111503"/>
                      <a:pt x="150072" y="108623"/>
                      <a:pt x="149716" y="106261"/>
                    </a:cubicBezTo>
                    <a:cubicBezTo>
                      <a:pt x="149360" y="103866"/>
                      <a:pt x="149004" y="101957"/>
                      <a:pt x="148649" y="100501"/>
                    </a:cubicBezTo>
                    <a:lnTo>
                      <a:pt x="122666" y="0"/>
                    </a:lnTo>
                    <a:lnTo>
                      <a:pt x="92638" y="0"/>
                    </a:lnTo>
                    <a:lnTo>
                      <a:pt x="63679" y="99984"/>
                    </a:lnTo>
                    <a:cubicBezTo>
                      <a:pt x="63032" y="102249"/>
                      <a:pt x="62514" y="104578"/>
                      <a:pt x="62061" y="107005"/>
                    </a:cubicBezTo>
                    <a:cubicBezTo>
                      <a:pt x="61608" y="109432"/>
                      <a:pt x="61284" y="111956"/>
                      <a:pt x="61123" y="114577"/>
                    </a:cubicBezTo>
                    <a:lnTo>
                      <a:pt x="60055" y="114577"/>
                    </a:lnTo>
                    <a:cubicBezTo>
                      <a:pt x="59861" y="111697"/>
                      <a:pt x="59634" y="109076"/>
                      <a:pt x="59311" y="106746"/>
                    </a:cubicBezTo>
                    <a:cubicBezTo>
                      <a:pt x="58987" y="104416"/>
                      <a:pt x="58599" y="102281"/>
                      <a:pt x="58146" y="100372"/>
                    </a:cubicBezTo>
                    <a:lnTo>
                      <a:pt x="33134" y="0"/>
                    </a:lnTo>
                    <a:lnTo>
                      <a:pt x="0" y="0"/>
                    </a:lnTo>
                    <a:lnTo>
                      <a:pt x="41676" y="141918"/>
                    </a:lnTo>
                    <a:lnTo>
                      <a:pt x="74551" y="141918"/>
                    </a:lnTo>
                    <a:lnTo>
                      <a:pt x="102022" y="48180"/>
                    </a:lnTo>
                    <a:cubicBezTo>
                      <a:pt x="102831" y="45753"/>
                      <a:pt x="103478" y="43391"/>
                      <a:pt x="103899" y="41094"/>
                    </a:cubicBezTo>
                    <a:cubicBezTo>
                      <a:pt x="104352" y="38796"/>
                      <a:pt x="104708" y="36208"/>
                      <a:pt x="104966" y="33328"/>
                    </a:cubicBezTo>
                    <a:lnTo>
                      <a:pt x="105516" y="33328"/>
                    </a:lnTo>
                    <a:cubicBezTo>
                      <a:pt x="105711" y="36111"/>
                      <a:pt x="105937" y="38699"/>
                      <a:pt x="106261" y="41029"/>
                    </a:cubicBezTo>
                    <a:cubicBezTo>
                      <a:pt x="106584" y="43391"/>
                      <a:pt x="107102" y="45882"/>
                      <a:pt x="107814" y="48600"/>
                    </a:cubicBezTo>
                    <a:lnTo>
                      <a:pt x="133376" y="141951"/>
                    </a:lnTo>
                    <a:lnTo>
                      <a:pt x="166930" y="141951"/>
                    </a:lnTo>
                    <a:lnTo>
                      <a:pt x="208736" y="32"/>
                    </a:lnTo>
                    <a:lnTo>
                      <a:pt x="178158" y="32"/>
                    </a:lnTo>
                    <a:lnTo>
                      <a:pt x="154085" y="100534"/>
                    </a:lnTo>
                    <a:close/>
                  </a:path>
                </a:pathLst>
              </a:custGeom>
              <a:grpFill/>
              <a:ln w="3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6" name="Forma Livre: Forma 115">
                <a:extLst>
                  <a:ext uri="{FF2B5EF4-FFF2-40B4-BE49-F238E27FC236}">
                    <a16:creationId xmlns:a16="http://schemas.microsoft.com/office/drawing/2014/main" id="{BE6D3772-4C79-6826-B601-46C3974BB222}"/>
                  </a:ext>
                </a:extLst>
              </p:cNvPr>
              <p:cNvSpPr/>
              <p:nvPr/>
            </p:nvSpPr>
            <p:spPr>
              <a:xfrm>
                <a:off x="3089057" y="1058882"/>
                <a:ext cx="129201" cy="148680"/>
              </a:xfrm>
              <a:custGeom>
                <a:avLst/>
                <a:gdLst>
                  <a:gd name="connsiteX0" fmla="*/ 67918 w 129201"/>
                  <a:gd name="connsiteY0" fmla="*/ 0 h 148680"/>
                  <a:gd name="connsiteX1" fmla="*/ 19091 w 129201"/>
                  <a:gd name="connsiteY1" fmla="*/ 21032 h 148680"/>
                  <a:gd name="connsiteX2" fmla="*/ 0 w 129201"/>
                  <a:gd name="connsiteY2" fmla="*/ 76169 h 148680"/>
                  <a:gd name="connsiteX3" fmla="*/ 18541 w 129201"/>
                  <a:gd name="connsiteY3" fmla="*/ 129623 h 148680"/>
                  <a:gd name="connsiteX4" fmla="*/ 69956 w 129201"/>
                  <a:gd name="connsiteY4" fmla="*/ 148681 h 148680"/>
                  <a:gd name="connsiteX5" fmla="*/ 99984 w 129201"/>
                  <a:gd name="connsiteY5" fmla="*/ 144345 h 148680"/>
                  <a:gd name="connsiteX6" fmla="*/ 127034 w 129201"/>
                  <a:gd name="connsiteY6" fmla="*/ 130561 h 148680"/>
                  <a:gd name="connsiteX7" fmla="*/ 112700 w 129201"/>
                  <a:gd name="connsiteY7" fmla="*/ 110402 h 148680"/>
                  <a:gd name="connsiteX8" fmla="*/ 92347 w 129201"/>
                  <a:gd name="connsiteY8" fmla="*/ 120757 h 148680"/>
                  <a:gd name="connsiteX9" fmla="*/ 74421 w 129201"/>
                  <a:gd name="connsiteY9" fmla="*/ 123928 h 148680"/>
                  <a:gd name="connsiteX10" fmla="*/ 44038 w 129201"/>
                  <a:gd name="connsiteY10" fmla="*/ 113379 h 148680"/>
                  <a:gd name="connsiteX11" fmla="*/ 32325 w 129201"/>
                  <a:gd name="connsiteY11" fmla="*/ 82672 h 148680"/>
                  <a:gd name="connsiteX12" fmla="*/ 129202 w 129201"/>
                  <a:gd name="connsiteY12" fmla="*/ 82672 h 148680"/>
                  <a:gd name="connsiteX13" fmla="*/ 129202 w 129201"/>
                  <a:gd name="connsiteY13" fmla="*/ 68727 h 148680"/>
                  <a:gd name="connsiteX14" fmla="*/ 112894 w 129201"/>
                  <a:gd name="connsiteY14" fmla="*/ 17926 h 148680"/>
                  <a:gd name="connsiteX15" fmla="*/ 67918 w 129201"/>
                  <a:gd name="connsiteY15" fmla="*/ 0 h 148680"/>
                  <a:gd name="connsiteX16" fmla="*/ 32487 w 129201"/>
                  <a:gd name="connsiteY16" fmla="*/ 60475 h 148680"/>
                  <a:gd name="connsiteX17" fmla="*/ 44265 w 129201"/>
                  <a:gd name="connsiteY17" fmla="*/ 33554 h 148680"/>
                  <a:gd name="connsiteX18" fmla="*/ 67659 w 129201"/>
                  <a:gd name="connsiteY18" fmla="*/ 23556 h 148680"/>
                  <a:gd name="connsiteX19" fmla="*/ 90244 w 129201"/>
                  <a:gd name="connsiteY19" fmla="*/ 32875 h 148680"/>
                  <a:gd name="connsiteX20" fmla="*/ 98366 w 129201"/>
                  <a:gd name="connsiteY20" fmla="*/ 60475 h 148680"/>
                  <a:gd name="connsiteX21" fmla="*/ 32487 w 129201"/>
                  <a:gd name="connsiteY21" fmla="*/ 60475 h 148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9201" h="148680">
                    <a:moveTo>
                      <a:pt x="67918" y="0"/>
                    </a:moveTo>
                    <a:cubicBezTo>
                      <a:pt x="48083" y="0"/>
                      <a:pt x="31807" y="7021"/>
                      <a:pt x="19091" y="21032"/>
                    </a:cubicBezTo>
                    <a:cubicBezTo>
                      <a:pt x="6374" y="35043"/>
                      <a:pt x="0" y="53422"/>
                      <a:pt x="0" y="76169"/>
                    </a:cubicBezTo>
                    <a:cubicBezTo>
                      <a:pt x="97" y="99078"/>
                      <a:pt x="6277" y="116874"/>
                      <a:pt x="18541" y="129623"/>
                    </a:cubicBezTo>
                    <a:cubicBezTo>
                      <a:pt x="30804" y="142339"/>
                      <a:pt x="47953" y="148681"/>
                      <a:pt x="69956" y="148681"/>
                    </a:cubicBezTo>
                    <a:cubicBezTo>
                      <a:pt x="80861" y="148681"/>
                      <a:pt x="90891" y="147225"/>
                      <a:pt x="99984" y="144345"/>
                    </a:cubicBezTo>
                    <a:cubicBezTo>
                      <a:pt x="109076" y="141465"/>
                      <a:pt x="118103" y="136871"/>
                      <a:pt x="127034" y="130561"/>
                    </a:cubicBezTo>
                    <a:lnTo>
                      <a:pt x="112700" y="110402"/>
                    </a:lnTo>
                    <a:cubicBezTo>
                      <a:pt x="105937" y="115191"/>
                      <a:pt x="99142" y="118621"/>
                      <a:pt x="92347" y="120757"/>
                    </a:cubicBezTo>
                    <a:cubicBezTo>
                      <a:pt x="85520" y="122892"/>
                      <a:pt x="79566" y="123928"/>
                      <a:pt x="74421" y="123928"/>
                    </a:cubicBezTo>
                    <a:cubicBezTo>
                      <a:pt x="61349" y="123928"/>
                      <a:pt x="51221" y="120401"/>
                      <a:pt x="44038" y="113379"/>
                    </a:cubicBezTo>
                    <a:cubicBezTo>
                      <a:pt x="36855" y="106358"/>
                      <a:pt x="32972" y="96101"/>
                      <a:pt x="32325" y="82672"/>
                    </a:cubicBezTo>
                    <a:lnTo>
                      <a:pt x="129202" y="82672"/>
                    </a:lnTo>
                    <a:lnTo>
                      <a:pt x="129202" y="68727"/>
                    </a:lnTo>
                    <a:cubicBezTo>
                      <a:pt x="129202" y="46821"/>
                      <a:pt x="123766" y="29866"/>
                      <a:pt x="112894" y="17926"/>
                    </a:cubicBezTo>
                    <a:cubicBezTo>
                      <a:pt x="102022" y="5986"/>
                      <a:pt x="87041" y="0"/>
                      <a:pt x="67918" y="0"/>
                    </a:cubicBezTo>
                    <a:close/>
                    <a:moveTo>
                      <a:pt x="32487" y="60475"/>
                    </a:moveTo>
                    <a:cubicBezTo>
                      <a:pt x="33943" y="49215"/>
                      <a:pt x="37858" y="40220"/>
                      <a:pt x="44265" y="33554"/>
                    </a:cubicBezTo>
                    <a:cubicBezTo>
                      <a:pt x="50671" y="26889"/>
                      <a:pt x="58469" y="23556"/>
                      <a:pt x="67659" y="23556"/>
                    </a:cubicBezTo>
                    <a:cubicBezTo>
                      <a:pt x="77398" y="23556"/>
                      <a:pt x="84937" y="26662"/>
                      <a:pt x="90244" y="32875"/>
                    </a:cubicBezTo>
                    <a:cubicBezTo>
                      <a:pt x="95551" y="39087"/>
                      <a:pt x="98269" y="48309"/>
                      <a:pt x="98366" y="60475"/>
                    </a:cubicBezTo>
                    <a:lnTo>
                      <a:pt x="32487" y="60475"/>
                    </a:lnTo>
                    <a:close/>
                  </a:path>
                </a:pathLst>
              </a:custGeom>
              <a:grpFill/>
              <a:ln w="3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7" name="Forma Livre: Forma 116">
                <a:extLst>
                  <a:ext uri="{FF2B5EF4-FFF2-40B4-BE49-F238E27FC236}">
                    <a16:creationId xmlns:a16="http://schemas.microsoft.com/office/drawing/2014/main" id="{26948EF7-49F6-FB84-B561-A87FFFF4A493}"/>
                  </a:ext>
                </a:extLst>
              </p:cNvPr>
              <p:cNvSpPr/>
              <p:nvPr/>
            </p:nvSpPr>
            <p:spPr>
              <a:xfrm>
                <a:off x="3247089" y="1059820"/>
                <a:ext cx="83190" cy="144377"/>
              </a:xfrm>
              <a:custGeom>
                <a:avLst/>
                <a:gdLst>
                  <a:gd name="connsiteX0" fmla="*/ 70506 w 83190"/>
                  <a:gd name="connsiteY0" fmla="*/ 32 h 144377"/>
                  <a:gd name="connsiteX1" fmla="*/ 47500 w 83190"/>
                  <a:gd name="connsiteY1" fmla="*/ 7539 h 144377"/>
                  <a:gd name="connsiteX2" fmla="*/ 32875 w 83190"/>
                  <a:gd name="connsiteY2" fmla="*/ 29801 h 144377"/>
                  <a:gd name="connsiteX3" fmla="*/ 32325 w 83190"/>
                  <a:gd name="connsiteY3" fmla="*/ 29801 h 144377"/>
                  <a:gd name="connsiteX4" fmla="*/ 32325 w 83190"/>
                  <a:gd name="connsiteY4" fmla="*/ 2459 h 144377"/>
                  <a:gd name="connsiteX5" fmla="*/ 0 w 83190"/>
                  <a:gd name="connsiteY5" fmla="*/ 2459 h 144377"/>
                  <a:gd name="connsiteX6" fmla="*/ 0 w 83190"/>
                  <a:gd name="connsiteY6" fmla="*/ 144377 h 144377"/>
                  <a:gd name="connsiteX7" fmla="*/ 32325 w 83190"/>
                  <a:gd name="connsiteY7" fmla="*/ 144377 h 144377"/>
                  <a:gd name="connsiteX8" fmla="*/ 32325 w 83190"/>
                  <a:gd name="connsiteY8" fmla="*/ 74292 h 144377"/>
                  <a:gd name="connsiteX9" fmla="*/ 41579 w 83190"/>
                  <a:gd name="connsiteY9" fmla="*/ 40802 h 144377"/>
                  <a:gd name="connsiteX10" fmla="*/ 67756 w 83190"/>
                  <a:gd name="connsiteY10" fmla="*/ 28021 h 144377"/>
                  <a:gd name="connsiteX11" fmla="*/ 73709 w 83190"/>
                  <a:gd name="connsiteY11" fmla="*/ 28442 h 144377"/>
                  <a:gd name="connsiteX12" fmla="*/ 78984 w 83190"/>
                  <a:gd name="connsiteY12" fmla="*/ 29510 h 144377"/>
                  <a:gd name="connsiteX13" fmla="*/ 83190 w 83190"/>
                  <a:gd name="connsiteY13" fmla="*/ 1650 h 144377"/>
                  <a:gd name="connsiteX14" fmla="*/ 77236 w 83190"/>
                  <a:gd name="connsiteY14" fmla="*/ 421 h 144377"/>
                  <a:gd name="connsiteX15" fmla="*/ 70474 w 83190"/>
                  <a:gd name="connsiteY15" fmla="*/ 0 h 144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190" h="144377">
                    <a:moveTo>
                      <a:pt x="70506" y="32"/>
                    </a:moveTo>
                    <a:cubicBezTo>
                      <a:pt x="61673" y="32"/>
                      <a:pt x="54004" y="2524"/>
                      <a:pt x="47500" y="7539"/>
                    </a:cubicBezTo>
                    <a:cubicBezTo>
                      <a:pt x="40996" y="12555"/>
                      <a:pt x="36143" y="19964"/>
                      <a:pt x="32875" y="29801"/>
                    </a:cubicBezTo>
                    <a:lnTo>
                      <a:pt x="32325" y="29801"/>
                    </a:lnTo>
                    <a:lnTo>
                      <a:pt x="32325" y="2459"/>
                    </a:lnTo>
                    <a:lnTo>
                      <a:pt x="0" y="2459"/>
                    </a:lnTo>
                    <a:lnTo>
                      <a:pt x="0" y="144377"/>
                    </a:lnTo>
                    <a:lnTo>
                      <a:pt x="32325" y="144377"/>
                    </a:lnTo>
                    <a:lnTo>
                      <a:pt x="32325" y="74292"/>
                    </a:lnTo>
                    <a:cubicBezTo>
                      <a:pt x="32325" y="60508"/>
                      <a:pt x="35399" y="49345"/>
                      <a:pt x="41579" y="40802"/>
                    </a:cubicBezTo>
                    <a:cubicBezTo>
                      <a:pt x="47759" y="32292"/>
                      <a:pt x="56496" y="28021"/>
                      <a:pt x="67756" y="28021"/>
                    </a:cubicBezTo>
                    <a:cubicBezTo>
                      <a:pt x="70021" y="28021"/>
                      <a:pt x="71995" y="28151"/>
                      <a:pt x="73709" y="28442"/>
                    </a:cubicBezTo>
                    <a:cubicBezTo>
                      <a:pt x="75424" y="28733"/>
                      <a:pt x="77172" y="29089"/>
                      <a:pt x="78984" y="29510"/>
                    </a:cubicBezTo>
                    <a:lnTo>
                      <a:pt x="83190" y="1650"/>
                    </a:lnTo>
                    <a:cubicBezTo>
                      <a:pt x="81313" y="1100"/>
                      <a:pt x="79307" y="712"/>
                      <a:pt x="77236" y="421"/>
                    </a:cubicBezTo>
                    <a:cubicBezTo>
                      <a:pt x="75165" y="162"/>
                      <a:pt x="72900" y="0"/>
                      <a:pt x="70474" y="0"/>
                    </a:cubicBezTo>
                    <a:close/>
                  </a:path>
                </a:pathLst>
              </a:custGeom>
              <a:grpFill/>
              <a:ln w="3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8" name="Forma Livre: Forma 117">
                <a:extLst>
                  <a:ext uri="{FF2B5EF4-FFF2-40B4-BE49-F238E27FC236}">
                    <a16:creationId xmlns:a16="http://schemas.microsoft.com/office/drawing/2014/main" id="{8B94D30B-539F-6F52-DDB4-A2F9BB48FA6C}"/>
                  </a:ext>
                </a:extLst>
              </p:cNvPr>
              <p:cNvSpPr/>
              <p:nvPr/>
            </p:nvSpPr>
            <p:spPr>
              <a:xfrm>
                <a:off x="3427027" y="1010185"/>
                <a:ext cx="130010" cy="194013"/>
              </a:xfrm>
              <a:custGeom>
                <a:avLst/>
                <a:gdLst>
                  <a:gd name="connsiteX0" fmla="*/ 112279 w 130010"/>
                  <a:gd name="connsiteY0" fmla="*/ 15628 h 194013"/>
                  <a:gd name="connsiteX1" fmla="*/ 60734 w 130010"/>
                  <a:gd name="connsiteY1" fmla="*/ 0 h 194013"/>
                  <a:gd name="connsiteX2" fmla="*/ 0 w 130010"/>
                  <a:gd name="connsiteY2" fmla="*/ 0 h 194013"/>
                  <a:gd name="connsiteX3" fmla="*/ 0 w 130010"/>
                  <a:gd name="connsiteY3" fmla="*/ 194013 h 194013"/>
                  <a:gd name="connsiteX4" fmla="*/ 32875 w 130010"/>
                  <a:gd name="connsiteY4" fmla="*/ 194013 h 194013"/>
                  <a:gd name="connsiteX5" fmla="*/ 32875 w 130010"/>
                  <a:gd name="connsiteY5" fmla="*/ 126516 h 194013"/>
                  <a:gd name="connsiteX6" fmla="*/ 56269 w 130010"/>
                  <a:gd name="connsiteY6" fmla="*/ 126516 h 194013"/>
                  <a:gd name="connsiteX7" fmla="*/ 110047 w 130010"/>
                  <a:gd name="connsiteY7" fmla="*/ 108396 h 194013"/>
                  <a:gd name="connsiteX8" fmla="*/ 130011 w 130010"/>
                  <a:gd name="connsiteY8" fmla="*/ 61187 h 194013"/>
                  <a:gd name="connsiteX9" fmla="*/ 112279 w 130010"/>
                  <a:gd name="connsiteY9" fmla="*/ 15661 h 194013"/>
                  <a:gd name="connsiteX10" fmla="*/ 84678 w 130010"/>
                  <a:gd name="connsiteY10" fmla="*/ 90244 h 194013"/>
                  <a:gd name="connsiteX11" fmla="*/ 53422 w 130010"/>
                  <a:gd name="connsiteY11" fmla="*/ 99725 h 194013"/>
                  <a:gd name="connsiteX12" fmla="*/ 32843 w 130010"/>
                  <a:gd name="connsiteY12" fmla="*/ 99725 h 194013"/>
                  <a:gd name="connsiteX13" fmla="*/ 32843 w 130010"/>
                  <a:gd name="connsiteY13" fmla="*/ 26921 h 194013"/>
                  <a:gd name="connsiteX14" fmla="*/ 54910 w 130010"/>
                  <a:gd name="connsiteY14" fmla="*/ 26921 h 194013"/>
                  <a:gd name="connsiteX15" fmla="*/ 85132 w 130010"/>
                  <a:gd name="connsiteY15" fmla="*/ 35787 h 194013"/>
                  <a:gd name="connsiteX16" fmla="*/ 95227 w 130010"/>
                  <a:gd name="connsiteY16" fmla="*/ 62643 h 194013"/>
                  <a:gd name="connsiteX17" fmla="*/ 84678 w 130010"/>
                  <a:gd name="connsiteY17" fmla="*/ 90244 h 194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0010" h="194013">
                    <a:moveTo>
                      <a:pt x="112279" y="15628"/>
                    </a:moveTo>
                    <a:cubicBezTo>
                      <a:pt x="100469" y="5209"/>
                      <a:pt x="83287" y="0"/>
                      <a:pt x="60734" y="0"/>
                    </a:cubicBezTo>
                    <a:lnTo>
                      <a:pt x="0" y="0"/>
                    </a:lnTo>
                    <a:lnTo>
                      <a:pt x="0" y="194013"/>
                    </a:lnTo>
                    <a:lnTo>
                      <a:pt x="32875" y="194013"/>
                    </a:lnTo>
                    <a:lnTo>
                      <a:pt x="32875" y="126516"/>
                    </a:lnTo>
                    <a:lnTo>
                      <a:pt x="56269" y="126516"/>
                    </a:lnTo>
                    <a:cubicBezTo>
                      <a:pt x="78822" y="126516"/>
                      <a:pt x="96748" y="120466"/>
                      <a:pt x="110047" y="108396"/>
                    </a:cubicBezTo>
                    <a:cubicBezTo>
                      <a:pt x="123345" y="96327"/>
                      <a:pt x="130011" y="80569"/>
                      <a:pt x="130011" y="61187"/>
                    </a:cubicBezTo>
                    <a:cubicBezTo>
                      <a:pt x="130011" y="41805"/>
                      <a:pt x="124090" y="26080"/>
                      <a:pt x="112279" y="15661"/>
                    </a:cubicBezTo>
                    <a:close/>
                    <a:moveTo>
                      <a:pt x="84678" y="90244"/>
                    </a:moveTo>
                    <a:cubicBezTo>
                      <a:pt x="77657" y="96554"/>
                      <a:pt x="67238" y="99725"/>
                      <a:pt x="53422" y="99725"/>
                    </a:cubicBezTo>
                    <a:lnTo>
                      <a:pt x="32843" y="99725"/>
                    </a:lnTo>
                    <a:lnTo>
                      <a:pt x="32843" y="26921"/>
                    </a:lnTo>
                    <a:lnTo>
                      <a:pt x="54910" y="26921"/>
                    </a:lnTo>
                    <a:cubicBezTo>
                      <a:pt x="68338" y="26921"/>
                      <a:pt x="78434" y="29866"/>
                      <a:pt x="85132" y="35787"/>
                    </a:cubicBezTo>
                    <a:cubicBezTo>
                      <a:pt x="91829" y="41708"/>
                      <a:pt x="95227" y="50639"/>
                      <a:pt x="95227" y="62643"/>
                    </a:cubicBezTo>
                    <a:cubicBezTo>
                      <a:pt x="95227" y="74648"/>
                      <a:pt x="91700" y="83934"/>
                      <a:pt x="84678" y="90244"/>
                    </a:cubicBezTo>
                    <a:close/>
                  </a:path>
                </a:pathLst>
              </a:custGeom>
              <a:grpFill/>
              <a:ln w="3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9" name="Forma Livre: Forma 118">
                <a:extLst>
                  <a:ext uri="{FF2B5EF4-FFF2-40B4-BE49-F238E27FC236}">
                    <a16:creationId xmlns:a16="http://schemas.microsoft.com/office/drawing/2014/main" id="{A82838EC-5BA4-F83F-5D26-D415954C964D}"/>
                  </a:ext>
                </a:extLst>
              </p:cNvPr>
              <p:cNvSpPr/>
              <p:nvPr/>
            </p:nvSpPr>
            <p:spPr>
              <a:xfrm>
                <a:off x="3585091" y="999086"/>
                <a:ext cx="32195" cy="205079"/>
              </a:xfrm>
              <a:custGeom>
                <a:avLst/>
                <a:gdLst>
                  <a:gd name="connsiteX0" fmla="*/ 0 w 32195"/>
                  <a:gd name="connsiteY0" fmla="*/ 0 h 205079"/>
                  <a:gd name="connsiteX1" fmla="*/ 32195 w 32195"/>
                  <a:gd name="connsiteY1" fmla="*/ 0 h 205079"/>
                  <a:gd name="connsiteX2" fmla="*/ 32195 w 32195"/>
                  <a:gd name="connsiteY2" fmla="*/ 205079 h 205079"/>
                  <a:gd name="connsiteX3" fmla="*/ 0 w 32195"/>
                  <a:gd name="connsiteY3" fmla="*/ 205079 h 205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195" h="205079">
                    <a:moveTo>
                      <a:pt x="0" y="0"/>
                    </a:moveTo>
                    <a:lnTo>
                      <a:pt x="32195" y="0"/>
                    </a:lnTo>
                    <a:lnTo>
                      <a:pt x="32195" y="205079"/>
                    </a:lnTo>
                    <a:lnTo>
                      <a:pt x="0" y="205079"/>
                    </a:lnTo>
                    <a:close/>
                  </a:path>
                </a:pathLst>
              </a:custGeom>
              <a:grpFill/>
              <a:ln w="3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0" name="Forma Livre: Forma 119">
                <a:extLst>
                  <a:ext uri="{FF2B5EF4-FFF2-40B4-BE49-F238E27FC236}">
                    <a16:creationId xmlns:a16="http://schemas.microsoft.com/office/drawing/2014/main" id="{D9668F2E-1E3C-E19B-4CD2-40EE03486B20}"/>
                  </a:ext>
                </a:extLst>
              </p:cNvPr>
              <p:cNvSpPr/>
              <p:nvPr/>
            </p:nvSpPr>
            <p:spPr>
              <a:xfrm>
                <a:off x="3646634" y="1058882"/>
                <a:ext cx="119074" cy="148713"/>
              </a:xfrm>
              <a:custGeom>
                <a:avLst/>
                <a:gdLst>
                  <a:gd name="connsiteX0" fmla="*/ 62967 w 119074"/>
                  <a:gd name="connsiteY0" fmla="*/ 0 h 148713"/>
                  <a:gd name="connsiteX1" fmla="*/ 32454 w 119074"/>
                  <a:gd name="connsiteY1" fmla="*/ 4724 h 148713"/>
                  <a:gd name="connsiteX2" fmla="*/ 5598 w 119074"/>
                  <a:gd name="connsiteY2" fmla="*/ 19350 h 148713"/>
                  <a:gd name="connsiteX3" fmla="*/ 19382 w 119074"/>
                  <a:gd name="connsiteY3" fmla="*/ 38570 h 148713"/>
                  <a:gd name="connsiteX4" fmla="*/ 39735 w 119074"/>
                  <a:gd name="connsiteY4" fmla="*/ 27406 h 148713"/>
                  <a:gd name="connsiteX5" fmla="*/ 60378 w 119074"/>
                  <a:gd name="connsiteY5" fmla="*/ 23685 h 148713"/>
                  <a:gd name="connsiteX6" fmla="*/ 80731 w 119074"/>
                  <a:gd name="connsiteY6" fmla="*/ 30319 h 148713"/>
                  <a:gd name="connsiteX7" fmla="*/ 88238 w 119074"/>
                  <a:gd name="connsiteY7" fmla="*/ 51286 h 148713"/>
                  <a:gd name="connsiteX8" fmla="*/ 88238 w 119074"/>
                  <a:gd name="connsiteY8" fmla="*/ 54263 h 148713"/>
                  <a:gd name="connsiteX9" fmla="*/ 50477 w 119074"/>
                  <a:gd name="connsiteY9" fmla="*/ 59278 h 148713"/>
                  <a:gd name="connsiteX10" fmla="*/ 12652 w 119074"/>
                  <a:gd name="connsiteY10" fmla="*/ 74971 h 148713"/>
                  <a:gd name="connsiteX11" fmla="*/ 0 w 119074"/>
                  <a:gd name="connsiteY11" fmla="*/ 106228 h 148713"/>
                  <a:gd name="connsiteX12" fmla="*/ 12587 w 119074"/>
                  <a:gd name="connsiteY12" fmla="*/ 137291 h 148713"/>
                  <a:gd name="connsiteX13" fmla="*/ 44782 w 119074"/>
                  <a:gd name="connsiteY13" fmla="*/ 148713 h 148713"/>
                  <a:gd name="connsiteX14" fmla="*/ 69471 w 119074"/>
                  <a:gd name="connsiteY14" fmla="*/ 142436 h 148713"/>
                  <a:gd name="connsiteX15" fmla="*/ 87397 w 119074"/>
                  <a:gd name="connsiteY15" fmla="*/ 123831 h 148713"/>
                  <a:gd name="connsiteX16" fmla="*/ 87947 w 119074"/>
                  <a:gd name="connsiteY16" fmla="*/ 123831 h 148713"/>
                  <a:gd name="connsiteX17" fmla="*/ 87947 w 119074"/>
                  <a:gd name="connsiteY17" fmla="*/ 145348 h 148713"/>
                  <a:gd name="connsiteX18" fmla="*/ 119074 w 119074"/>
                  <a:gd name="connsiteY18" fmla="*/ 145348 h 148713"/>
                  <a:gd name="connsiteX19" fmla="*/ 119074 w 119074"/>
                  <a:gd name="connsiteY19" fmla="*/ 56463 h 148713"/>
                  <a:gd name="connsiteX20" fmla="*/ 105128 w 119074"/>
                  <a:gd name="connsiteY20" fmla="*/ 14108 h 148713"/>
                  <a:gd name="connsiteX21" fmla="*/ 62935 w 119074"/>
                  <a:gd name="connsiteY21" fmla="*/ 32 h 148713"/>
                  <a:gd name="connsiteX22" fmla="*/ 88270 w 119074"/>
                  <a:gd name="connsiteY22" fmla="*/ 87397 h 148713"/>
                  <a:gd name="connsiteX23" fmla="*/ 78660 w 119074"/>
                  <a:gd name="connsiteY23" fmla="*/ 114059 h 148713"/>
                  <a:gd name="connsiteX24" fmla="*/ 53486 w 119074"/>
                  <a:gd name="connsiteY24" fmla="*/ 124478 h 148713"/>
                  <a:gd name="connsiteX25" fmla="*/ 37049 w 119074"/>
                  <a:gd name="connsiteY25" fmla="*/ 118654 h 148713"/>
                  <a:gd name="connsiteX26" fmla="*/ 30772 w 119074"/>
                  <a:gd name="connsiteY26" fmla="*/ 102702 h 148713"/>
                  <a:gd name="connsiteX27" fmla="*/ 37470 w 119074"/>
                  <a:gd name="connsiteY27" fmla="*/ 86879 h 148713"/>
                  <a:gd name="connsiteX28" fmla="*/ 57693 w 119074"/>
                  <a:gd name="connsiteY28" fmla="*/ 79566 h 148713"/>
                  <a:gd name="connsiteX29" fmla="*/ 88270 w 119074"/>
                  <a:gd name="connsiteY29" fmla="*/ 75522 h 148713"/>
                  <a:gd name="connsiteX30" fmla="*/ 88270 w 119074"/>
                  <a:gd name="connsiteY30" fmla="*/ 87429 h 148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19074" h="148713">
                    <a:moveTo>
                      <a:pt x="62967" y="0"/>
                    </a:moveTo>
                    <a:cubicBezTo>
                      <a:pt x="51966" y="0"/>
                      <a:pt x="41806" y="1585"/>
                      <a:pt x="32454" y="4724"/>
                    </a:cubicBezTo>
                    <a:cubicBezTo>
                      <a:pt x="23103" y="7863"/>
                      <a:pt x="14172" y="12749"/>
                      <a:pt x="5598" y="19350"/>
                    </a:cubicBezTo>
                    <a:lnTo>
                      <a:pt x="19382" y="38570"/>
                    </a:lnTo>
                    <a:cubicBezTo>
                      <a:pt x="25950" y="33619"/>
                      <a:pt x="32745" y="29898"/>
                      <a:pt x="39735" y="27406"/>
                    </a:cubicBezTo>
                    <a:cubicBezTo>
                      <a:pt x="46724" y="24915"/>
                      <a:pt x="53616" y="23685"/>
                      <a:pt x="60378" y="23685"/>
                    </a:cubicBezTo>
                    <a:cubicBezTo>
                      <a:pt x="68953" y="23685"/>
                      <a:pt x="75748" y="25886"/>
                      <a:pt x="80731" y="30319"/>
                    </a:cubicBezTo>
                    <a:cubicBezTo>
                      <a:pt x="85746" y="34752"/>
                      <a:pt x="88238" y="41741"/>
                      <a:pt x="88238" y="51286"/>
                    </a:cubicBezTo>
                    <a:lnTo>
                      <a:pt x="88238" y="54263"/>
                    </a:lnTo>
                    <a:lnTo>
                      <a:pt x="50477" y="59278"/>
                    </a:lnTo>
                    <a:cubicBezTo>
                      <a:pt x="33716" y="61705"/>
                      <a:pt x="21097" y="66947"/>
                      <a:pt x="12652" y="74971"/>
                    </a:cubicBezTo>
                    <a:cubicBezTo>
                      <a:pt x="4206" y="82996"/>
                      <a:pt x="0" y="93415"/>
                      <a:pt x="0" y="106228"/>
                    </a:cubicBezTo>
                    <a:cubicBezTo>
                      <a:pt x="0" y="119042"/>
                      <a:pt x="4206" y="129655"/>
                      <a:pt x="12587" y="137291"/>
                    </a:cubicBezTo>
                    <a:cubicBezTo>
                      <a:pt x="20968" y="144928"/>
                      <a:pt x="31710" y="148713"/>
                      <a:pt x="44782" y="148713"/>
                    </a:cubicBezTo>
                    <a:cubicBezTo>
                      <a:pt x="54069" y="148713"/>
                      <a:pt x="62287" y="146610"/>
                      <a:pt x="69471" y="142436"/>
                    </a:cubicBezTo>
                    <a:cubicBezTo>
                      <a:pt x="76654" y="138230"/>
                      <a:pt x="82608" y="132049"/>
                      <a:pt x="87397" y="123831"/>
                    </a:cubicBezTo>
                    <a:lnTo>
                      <a:pt x="87947" y="123831"/>
                    </a:lnTo>
                    <a:lnTo>
                      <a:pt x="87947" y="145348"/>
                    </a:lnTo>
                    <a:lnTo>
                      <a:pt x="119074" y="145348"/>
                    </a:lnTo>
                    <a:lnTo>
                      <a:pt x="119074" y="56463"/>
                    </a:lnTo>
                    <a:cubicBezTo>
                      <a:pt x="119074" y="37599"/>
                      <a:pt x="114415" y="23491"/>
                      <a:pt x="105128" y="14108"/>
                    </a:cubicBezTo>
                    <a:cubicBezTo>
                      <a:pt x="95842" y="4724"/>
                      <a:pt x="81766" y="32"/>
                      <a:pt x="62935" y="32"/>
                    </a:cubicBezTo>
                    <a:close/>
                    <a:moveTo>
                      <a:pt x="88270" y="87397"/>
                    </a:moveTo>
                    <a:cubicBezTo>
                      <a:pt x="88270" y="98204"/>
                      <a:pt x="85067" y="107102"/>
                      <a:pt x="78660" y="114059"/>
                    </a:cubicBezTo>
                    <a:cubicBezTo>
                      <a:pt x="72253" y="121016"/>
                      <a:pt x="63873" y="124478"/>
                      <a:pt x="53486" y="124478"/>
                    </a:cubicBezTo>
                    <a:cubicBezTo>
                      <a:pt x="46724" y="124478"/>
                      <a:pt x="41255" y="122536"/>
                      <a:pt x="37049" y="118654"/>
                    </a:cubicBezTo>
                    <a:cubicBezTo>
                      <a:pt x="32843" y="114771"/>
                      <a:pt x="30772" y="109464"/>
                      <a:pt x="30772" y="102702"/>
                    </a:cubicBezTo>
                    <a:cubicBezTo>
                      <a:pt x="30772" y="95939"/>
                      <a:pt x="33004" y="90471"/>
                      <a:pt x="37470" y="86879"/>
                    </a:cubicBezTo>
                    <a:cubicBezTo>
                      <a:pt x="41935" y="83287"/>
                      <a:pt x="48665" y="80828"/>
                      <a:pt x="57693" y="79566"/>
                    </a:cubicBezTo>
                    <a:lnTo>
                      <a:pt x="88270" y="75522"/>
                    </a:lnTo>
                    <a:lnTo>
                      <a:pt x="88270" y="87429"/>
                    </a:lnTo>
                    <a:close/>
                  </a:path>
                </a:pathLst>
              </a:custGeom>
              <a:grpFill/>
              <a:ln w="3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1" name="Forma Livre: Forma 120">
                <a:extLst>
                  <a:ext uri="{FF2B5EF4-FFF2-40B4-BE49-F238E27FC236}">
                    <a16:creationId xmlns:a16="http://schemas.microsoft.com/office/drawing/2014/main" id="{F3AD3D63-724F-0C78-2A00-B98534E47C55}"/>
                  </a:ext>
                </a:extLst>
              </p:cNvPr>
              <p:cNvSpPr/>
              <p:nvPr/>
            </p:nvSpPr>
            <p:spPr>
              <a:xfrm>
                <a:off x="3788779" y="1020345"/>
                <a:ext cx="92120" cy="186959"/>
              </a:xfrm>
              <a:custGeom>
                <a:avLst/>
                <a:gdLst>
                  <a:gd name="connsiteX0" fmla="*/ 79016 w 92120"/>
                  <a:gd name="connsiteY0" fmla="*/ 161333 h 186959"/>
                  <a:gd name="connsiteX1" fmla="*/ 71574 w 92120"/>
                  <a:gd name="connsiteY1" fmla="*/ 162206 h 186959"/>
                  <a:gd name="connsiteX2" fmla="*/ 59731 w 92120"/>
                  <a:gd name="connsiteY2" fmla="*/ 157612 h 186959"/>
                  <a:gd name="connsiteX3" fmla="*/ 55881 w 92120"/>
                  <a:gd name="connsiteY3" fmla="*/ 142468 h 186959"/>
                  <a:gd name="connsiteX4" fmla="*/ 55881 w 92120"/>
                  <a:gd name="connsiteY4" fmla="*/ 66979 h 186959"/>
                  <a:gd name="connsiteX5" fmla="*/ 89823 w 92120"/>
                  <a:gd name="connsiteY5" fmla="*/ 66979 h 186959"/>
                  <a:gd name="connsiteX6" fmla="*/ 89823 w 92120"/>
                  <a:gd name="connsiteY6" fmla="*/ 41967 h 186959"/>
                  <a:gd name="connsiteX7" fmla="*/ 55881 w 92120"/>
                  <a:gd name="connsiteY7" fmla="*/ 41967 h 186959"/>
                  <a:gd name="connsiteX8" fmla="*/ 55881 w 92120"/>
                  <a:gd name="connsiteY8" fmla="*/ 0 h 186959"/>
                  <a:gd name="connsiteX9" fmla="*/ 23685 w 92120"/>
                  <a:gd name="connsiteY9" fmla="*/ 9739 h 186959"/>
                  <a:gd name="connsiteX10" fmla="*/ 23685 w 92120"/>
                  <a:gd name="connsiteY10" fmla="*/ 41935 h 186959"/>
                  <a:gd name="connsiteX11" fmla="*/ 0 w 92120"/>
                  <a:gd name="connsiteY11" fmla="*/ 41935 h 186959"/>
                  <a:gd name="connsiteX12" fmla="*/ 0 w 92120"/>
                  <a:gd name="connsiteY12" fmla="*/ 66947 h 186959"/>
                  <a:gd name="connsiteX13" fmla="*/ 23685 w 92120"/>
                  <a:gd name="connsiteY13" fmla="*/ 66947 h 186959"/>
                  <a:gd name="connsiteX14" fmla="*/ 23685 w 92120"/>
                  <a:gd name="connsiteY14" fmla="*/ 145283 h 186959"/>
                  <a:gd name="connsiteX15" fmla="*/ 34299 w 92120"/>
                  <a:gd name="connsiteY15" fmla="*/ 176476 h 186959"/>
                  <a:gd name="connsiteX16" fmla="*/ 64811 w 92120"/>
                  <a:gd name="connsiteY16" fmla="*/ 186959 h 186959"/>
                  <a:gd name="connsiteX17" fmla="*/ 79275 w 92120"/>
                  <a:gd name="connsiteY17" fmla="*/ 185730 h 186959"/>
                  <a:gd name="connsiteX18" fmla="*/ 92121 w 92120"/>
                  <a:gd name="connsiteY18" fmla="*/ 181815 h 186959"/>
                  <a:gd name="connsiteX19" fmla="*/ 85358 w 92120"/>
                  <a:gd name="connsiteY19" fmla="*/ 158938 h 186959"/>
                  <a:gd name="connsiteX20" fmla="*/ 79016 w 92120"/>
                  <a:gd name="connsiteY20" fmla="*/ 161300 h 18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120" h="186959">
                    <a:moveTo>
                      <a:pt x="79016" y="161333"/>
                    </a:moveTo>
                    <a:cubicBezTo>
                      <a:pt x="76686" y="161915"/>
                      <a:pt x="74195" y="162206"/>
                      <a:pt x="71574" y="162206"/>
                    </a:cubicBezTo>
                    <a:cubicBezTo>
                      <a:pt x="66267" y="162206"/>
                      <a:pt x="62320" y="160685"/>
                      <a:pt x="59731" y="157612"/>
                    </a:cubicBezTo>
                    <a:cubicBezTo>
                      <a:pt x="57175" y="154538"/>
                      <a:pt x="55881" y="149490"/>
                      <a:pt x="55881" y="142468"/>
                    </a:cubicBezTo>
                    <a:lnTo>
                      <a:pt x="55881" y="66979"/>
                    </a:lnTo>
                    <a:lnTo>
                      <a:pt x="89823" y="66979"/>
                    </a:lnTo>
                    <a:lnTo>
                      <a:pt x="89823" y="41967"/>
                    </a:lnTo>
                    <a:lnTo>
                      <a:pt x="55881" y="41967"/>
                    </a:lnTo>
                    <a:lnTo>
                      <a:pt x="55881" y="0"/>
                    </a:lnTo>
                    <a:lnTo>
                      <a:pt x="23685" y="9739"/>
                    </a:lnTo>
                    <a:lnTo>
                      <a:pt x="23685" y="41935"/>
                    </a:lnTo>
                    <a:lnTo>
                      <a:pt x="0" y="41935"/>
                    </a:lnTo>
                    <a:lnTo>
                      <a:pt x="0" y="66947"/>
                    </a:lnTo>
                    <a:lnTo>
                      <a:pt x="23685" y="66947"/>
                    </a:lnTo>
                    <a:lnTo>
                      <a:pt x="23685" y="145283"/>
                    </a:lnTo>
                    <a:cubicBezTo>
                      <a:pt x="23685" y="159068"/>
                      <a:pt x="27212" y="169487"/>
                      <a:pt x="34299" y="176476"/>
                    </a:cubicBezTo>
                    <a:cubicBezTo>
                      <a:pt x="41385" y="183465"/>
                      <a:pt x="51545" y="186959"/>
                      <a:pt x="64811" y="186959"/>
                    </a:cubicBezTo>
                    <a:cubicBezTo>
                      <a:pt x="69956" y="186959"/>
                      <a:pt x="74777" y="186539"/>
                      <a:pt x="79275" y="185730"/>
                    </a:cubicBezTo>
                    <a:cubicBezTo>
                      <a:pt x="83773" y="184921"/>
                      <a:pt x="88076" y="183627"/>
                      <a:pt x="92121" y="181815"/>
                    </a:cubicBezTo>
                    <a:lnTo>
                      <a:pt x="85358" y="158938"/>
                    </a:lnTo>
                    <a:cubicBezTo>
                      <a:pt x="83481" y="159941"/>
                      <a:pt x="81346" y="160718"/>
                      <a:pt x="79016" y="161300"/>
                    </a:cubicBezTo>
                    <a:close/>
                  </a:path>
                </a:pathLst>
              </a:custGeom>
              <a:grpFill/>
              <a:ln w="3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2" name="Forma Livre: Forma 121">
                <a:extLst>
                  <a:ext uri="{FF2B5EF4-FFF2-40B4-BE49-F238E27FC236}">
                    <a16:creationId xmlns:a16="http://schemas.microsoft.com/office/drawing/2014/main" id="{61866FCF-8370-4B12-E353-327AE33C3A2C}"/>
                  </a:ext>
                </a:extLst>
              </p:cNvPr>
              <p:cNvSpPr/>
              <p:nvPr/>
            </p:nvSpPr>
            <p:spPr>
              <a:xfrm>
                <a:off x="3891254" y="995042"/>
                <a:ext cx="97686" cy="209124"/>
              </a:xfrm>
              <a:custGeom>
                <a:avLst/>
                <a:gdLst>
                  <a:gd name="connsiteX0" fmla="*/ 74259 w 97686"/>
                  <a:gd name="connsiteY0" fmla="*/ 0 h 209124"/>
                  <a:gd name="connsiteX1" fmla="*/ 37599 w 97686"/>
                  <a:gd name="connsiteY1" fmla="*/ 12457 h 209124"/>
                  <a:gd name="connsiteX2" fmla="*/ 23815 w 97686"/>
                  <a:gd name="connsiteY2" fmla="*/ 46141 h 209124"/>
                  <a:gd name="connsiteX3" fmla="*/ 23815 w 97686"/>
                  <a:gd name="connsiteY3" fmla="*/ 67238 h 209124"/>
                  <a:gd name="connsiteX4" fmla="*/ 0 w 97686"/>
                  <a:gd name="connsiteY4" fmla="*/ 67238 h 209124"/>
                  <a:gd name="connsiteX5" fmla="*/ 0 w 97686"/>
                  <a:gd name="connsiteY5" fmla="*/ 92250 h 209124"/>
                  <a:gd name="connsiteX6" fmla="*/ 23815 w 97686"/>
                  <a:gd name="connsiteY6" fmla="*/ 92250 h 209124"/>
                  <a:gd name="connsiteX7" fmla="*/ 23815 w 97686"/>
                  <a:gd name="connsiteY7" fmla="*/ 209124 h 209124"/>
                  <a:gd name="connsiteX8" fmla="*/ 55881 w 97686"/>
                  <a:gd name="connsiteY8" fmla="*/ 209124 h 209124"/>
                  <a:gd name="connsiteX9" fmla="*/ 55881 w 97686"/>
                  <a:gd name="connsiteY9" fmla="*/ 92250 h 209124"/>
                  <a:gd name="connsiteX10" fmla="*/ 88497 w 97686"/>
                  <a:gd name="connsiteY10" fmla="*/ 92250 h 209124"/>
                  <a:gd name="connsiteX11" fmla="*/ 88497 w 97686"/>
                  <a:gd name="connsiteY11" fmla="*/ 67238 h 209124"/>
                  <a:gd name="connsiteX12" fmla="*/ 55881 w 97686"/>
                  <a:gd name="connsiteY12" fmla="*/ 67238 h 209124"/>
                  <a:gd name="connsiteX13" fmla="*/ 55881 w 97686"/>
                  <a:gd name="connsiteY13" fmla="*/ 47889 h 209124"/>
                  <a:gd name="connsiteX14" fmla="*/ 61025 w 97686"/>
                  <a:gd name="connsiteY14" fmla="*/ 31451 h 209124"/>
                  <a:gd name="connsiteX15" fmla="*/ 76460 w 97686"/>
                  <a:gd name="connsiteY15" fmla="*/ 25692 h 209124"/>
                  <a:gd name="connsiteX16" fmla="*/ 83222 w 97686"/>
                  <a:gd name="connsiteY16" fmla="*/ 26306 h 209124"/>
                  <a:gd name="connsiteX17" fmla="*/ 90244 w 97686"/>
                  <a:gd name="connsiteY17" fmla="*/ 28539 h 209124"/>
                  <a:gd name="connsiteX18" fmla="*/ 97686 w 97686"/>
                  <a:gd name="connsiteY18" fmla="*/ 3786 h 209124"/>
                  <a:gd name="connsiteX19" fmla="*/ 86587 w 97686"/>
                  <a:gd name="connsiteY19" fmla="*/ 938 h 209124"/>
                  <a:gd name="connsiteX20" fmla="*/ 74292 w 97686"/>
                  <a:gd name="connsiteY20" fmla="*/ 0 h 20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7686" h="209124">
                    <a:moveTo>
                      <a:pt x="74259" y="0"/>
                    </a:moveTo>
                    <a:cubicBezTo>
                      <a:pt x="59019" y="0"/>
                      <a:pt x="46788" y="4142"/>
                      <a:pt x="37599" y="12457"/>
                    </a:cubicBezTo>
                    <a:cubicBezTo>
                      <a:pt x="28409" y="20773"/>
                      <a:pt x="23815" y="32001"/>
                      <a:pt x="23815" y="46141"/>
                    </a:cubicBezTo>
                    <a:lnTo>
                      <a:pt x="23815" y="67238"/>
                    </a:lnTo>
                    <a:lnTo>
                      <a:pt x="0" y="67238"/>
                    </a:lnTo>
                    <a:lnTo>
                      <a:pt x="0" y="92250"/>
                    </a:lnTo>
                    <a:lnTo>
                      <a:pt x="23815" y="92250"/>
                    </a:lnTo>
                    <a:lnTo>
                      <a:pt x="23815" y="209124"/>
                    </a:lnTo>
                    <a:lnTo>
                      <a:pt x="55881" y="209124"/>
                    </a:lnTo>
                    <a:lnTo>
                      <a:pt x="55881" y="92250"/>
                    </a:lnTo>
                    <a:lnTo>
                      <a:pt x="88497" y="92250"/>
                    </a:lnTo>
                    <a:lnTo>
                      <a:pt x="88497" y="67238"/>
                    </a:lnTo>
                    <a:lnTo>
                      <a:pt x="55881" y="67238"/>
                    </a:lnTo>
                    <a:lnTo>
                      <a:pt x="55881" y="47889"/>
                    </a:lnTo>
                    <a:cubicBezTo>
                      <a:pt x="55881" y="40770"/>
                      <a:pt x="57596" y="35302"/>
                      <a:pt x="61025" y="31451"/>
                    </a:cubicBezTo>
                    <a:cubicBezTo>
                      <a:pt x="64455" y="27633"/>
                      <a:pt x="69600" y="25692"/>
                      <a:pt x="76460" y="25692"/>
                    </a:cubicBezTo>
                    <a:cubicBezTo>
                      <a:pt x="78887" y="25692"/>
                      <a:pt x="81151" y="25886"/>
                      <a:pt x="83222" y="26306"/>
                    </a:cubicBezTo>
                    <a:cubicBezTo>
                      <a:pt x="85293" y="26695"/>
                      <a:pt x="87655" y="27471"/>
                      <a:pt x="90244" y="28539"/>
                    </a:cubicBezTo>
                    <a:lnTo>
                      <a:pt x="97686" y="3786"/>
                    </a:lnTo>
                    <a:cubicBezTo>
                      <a:pt x="93803" y="2524"/>
                      <a:pt x="90114" y="1585"/>
                      <a:pt x="86587" y="938"/>
                    </a:cubicBezTo>
                    <a:cubicBezTo>
                      <a:pt x="83061" y="324"/>
                      <a:pt x="78951" y="0"/>
                      <a:pt x="74292" y="0"/>
                    </a:cubicBezTo>
                    <a:close/>
                  </a:path>
                </a:pathLst>
              </a:custGeom>
              <a:grpFill/>
              <a:ln w="3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3" name="Forma Livre: Forma 122">
                <a:extLst>
                  <a:ext uri="{FF2B5EF4-FFF2-40B4-BE49-F238E27FC236}">
                    <a16:creationId xmlns:a16="http://schemas.microsoft.com/office/drawing/2014/main" id="{BFD45B72-7510-77D6-DBA2-89DF8587F5EF}"/>
                  </a:ext>
                </a:extLst>
              </p:cNvPr>
              <p:cNvSpPr/>
              <p:nvPr/>
            </p:nvSpPr>
            <p:spPr>
              <a:xfrm>
                <a:off x="3992629" y="1058881"/>
                <a:ext cx="145995" cy="148682"/>
              </a:xfrm>
              <a:custGeom>
                <a:avLst/>
                <a:gdLst>
                  <a:gd name="connsiteX0" fmla="*/ 74939 w 145995"/>
                  <a:gd name="connsiteY0" fmla="*/ 1 h 148682"/>
                  <a:gd name="connsiteX1" fmla="*/ 20223 w 145995"/>
                  <a:gd name="connsiteY1" fmla="*/ 19965 h 148682"/>
                  <a:gd name="connsiteX2" fmla="*/ 0 w 145995"/>
                  <a:gd name="connsiteY2" fmla="*/ 75361 h 148682"/>
                  <a:gd name="connsiteX3" fmla="*/ 19479 w 145995"/>
                  <a:gd name="connsiteY3" fmla="*/ 128718 h 148682"/>
                  <a:gd name="connsiteX4" fmla="*/ 72383 w 145995"/>
                  <a:gd name="connsiteY4" fmla="*/ 148682 h 148682"/>
                  <a:gd name="connsiteX5" fmla="*/ 126096 w 145995"/>
                  <a:gd name="connsiteY5" fmla="*/ 128200 h 148682"/>
                  <a:gd name="connsiteX6" fmla="*/ 145995 w 145995"/>
                  <a:gd name="connsiteY6" fmla="*/ 73063 h 148682"/>
                  <a:gd name="connsiteX7" fmla="*/ 127131 w 145995"/>
                  <a:gd name="connsiteY7" fmla="*/ 19609 h 148682"/>
                  <a:gd name="connsiteX8" fmla="*/ 74972 w 145995"/>
                  <a:gd name="connsiteY8" fmla="*/ 1 h 148682"/>
                  <a:gd name="connsiteX9" fmla="*/ 103090 w 145995"/>
                  <a:gd name="connsiteY9" fmla="*/ 110468 h 148682"/>
                  <a:gd name="connsiteX10" fmla="*/ 73871 w 145995"/>
                  <a:gd name="connsiteY10" fmla="*/ 123120 h 148682"/>
                  <a:gd name="connsiteX11" fmla="*/ 43650 w 145995"/>
                  <a:gd name="connsiteY11" fmla="*/ 110533 h 148682"/>
                  <a:gd name="connsiteX12" fmla="*/ 32907 w 145995"/>
                  <a:gd name="connsiteY12" fmla="*/ 74811 h 148682"/>
                  <a:gd name="connsiteX13" fmla="*/ 43812 w 145995"/>
                  <a:gd name="connsiteY13" fmla="*/ 38635 h 148682"/>
                  <a:gd name="connsiteX14" fmla="*/ 73774 w 145995"/>
                  <a:gd name="connsiteY14" fmla="*/ 25563 h 148682"/>
                  <a:gd name="connsiteX15" fmla="*/ 103058 w 145995"/>
                  <a:gd name="connsiteY15" fmla="*/ 37956 h 148682"/>
                  <a:gd name="connsiteX16" fmla="*/ 113121 w 145995"/>
                  <a:gd name="connsiteY16" fmla="*/ 73872 h 148682"/>
                  <a:gd name="connsiteX17" fmla="*/ 103122 w 145995"/>
                  <a:gd name="connsiteY17" fmla="*/ 110468 h 148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5995" h="148682">
                    <a:moveTo>
                      <a:pt x="74939" y="1"/>
                    </a:moveTo>
                    <a:cubicBezTo>
                      <a:pt x="51836" y="1"/>
                      <a:pt x="33619" y="6667"/>
                      <a:pt x="20223" y="19965"/>
                    </a:cubicBezTo>
                    <a:cubicBezTo>
                      <a:pt x="6827" y="33264"/>
                      <a:pt x="97" y="51740"/>
                      <a:pt x="0" y="75361"/>
                    </a:cubicBezTo>
                    <a:cubicBezTo>
                      <a:pt x="0" y="97655"/>
                      <a:pt x="6504" y="115419"/>
                      <a:pt x="19479" y="128718"/>
                    </a:cubicBezTo>
                    <a:cubicBezTo>
                      <a:pt x="32454" y="142016"/>
                      <a:pt x="50089" y="148682"/>
                      <a:pt x="72383" y="148682"/>
                    </a:cubicBezTo>
                    <a:cubicBezTo>
                      <a:pt x="94677" y="148682"/>
                      <a:pt x="112829" y="141855"/>
                      <a:pt x="126096" y="128200"/>
                    </a:cubicBezTo>
                    <a:cubicBezTo>
                      <a:pt x="139362" y="114545"/>
                      <a:pt x="145995" y="96166"/>
                      <a:pt x="145995" y="73063"/>
                    </a:cubicBezTo>
                    <a:cubicBezTo>
                      <a:pt x="145995" y="49960"/>
                      <a:pt x="139718" y="32779"/>
                      <a:pt x="127131" y="19609"/>
                    </a:cubicBezTo>
                    <a:cubicBezTo>
                      <a:pt x="114544" y="6440"/>
                      <a:pt x="97168" y="-96"/>
                      <a:pt x="74972" y="1"/>
                    </a:cubicBezTo>
                    <a:close/>
                    <a:moveTo>
                      <a:pt x="103090" y="110468"/>
                    </a:moveTo>
                    <a:cubicBezTo>
                      <a:pt x="96424" y="118913"/>
                      <a:pt x="86685" y="123120"/>
                      <a:pt x="73871" y="123120"/>
                    </a:cubicBezTo>
                    <a:cubicBezTo>
                      <a:pt x="61058" y="123120"/>
                      <a:pt x="50801" y="118913"/>
                      <a:pt x="43650" y="110533"/>
                    </a:cubicBezTo>
                    <a:cubicBezTo>
                      <a:pt x="36499" y="102152"/>
                      <a:pt x="32907" y="90245"/>
                      <a:pt x="32907" y="74811"/>
                    </a:cubicBezTo>
                    <a:cubicBezTo>
                      <a:pt x="32907" y="59376"/>
                      <a:pt x="36531" y="47340"/>
                      <a:pt x="43812" y="38635"/>
                    </a:cubicBezTo>
                    <a:cubicBezTo>
                      <a:pt x="51060" y="29931"/>
                      <a:pt x="61058" y="25563"/>
                      <a:pt x="73774" y="25563"/>
                    </a:cubicBezTo>
                    <a:cubicBezTo>
                      <a:pt x="86491" y="25563"/>
                      <a:pt x="96327" y="29705"/>
                      <a:pt x="103058" y="37956"/>
                    </a:cubicBezTo>
                    <a:cubicBezTo>
                      <a:pt x="109788" y="46207"/>
                      <a:pt x="113121" y="58179"/>
                      <a:pt x="113121" y="73872"/>
                    </a:cubicBezTo>
                    <a:cubicBezTo>
                      <a:pt x="113121" y="89566"/>
                      <a:pt x="109788" y="102023"/>
                      <a:pt x="103122" y="110468"/>
                    </a:cubicBezTo>
                    <a:close/>
                  </a:path>
                </a:pathLst>
              </a:custGeom>
              <a:grpFill/>
              <a:ln w="3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4" name="Forma Livre: Forma 123">
                <a:extLst>
                  <a:ext uri="{FF2B5EF4-FFF2-40B4-BE49-F238E27FC236}">
                    <a16:creationId xmlns:a16="http://schemas.microsoft.com/office/drawing/2014/main" id="{222C428F-3645-FB68-D219-E4E26603E11F}"/>
                  </a:ext>
                </a:extLst>
              </p:cNvPr>
              <p:cNvSpPr/>
              <p:nvPr/>
            </p:nvSpPr>
            <p:spPr>
              <a:xfrm>
                <a:off x="4169331" y="1059820"/>
                <a:ext cx="83189" cy="144377"/>
              </a:xfrm>
              <a:custGeom>
                <a:avLst/>
                <a:gdLst>
                  <a:gd name="connsiteX0" fmla="*/ 70506 w 83189"/>
                  <a:gd name="connsiteY0" fmla="*/ 32 h 144377"/>
                  <a:gd name="connsiteX1" fmla="*/ 47500 w 83189"/>
                  <a:gd name="connsiteY1" fmla="*/ 7539 h 144377"/>
                  <a:gd name="connsiteX2" fmla="*/ 32875 w 83189"/>
                  <a:gd name="connsiteY2" fmla="*/ 29801 h 144377"/>
                  <a:gd name="connsiteX3" fmla="*/ 32325 w 83189"/>
                  <a:gd name="connsiteY3" fmla="*/ 29801 h 144377"/>
                  <a:gd name="connsiteX4" fmla="*/ 32325 w 83189"/>
                  <a:gd name="connsiteY4" fmla="*/ 2459 h 144377"/>
                  <a:gd name="connsiteX5" fmla="*/ 0 w 83189"/>
                  <a:gd name="connsiteY5" fmla="*/ 2459 h 144377"/>
                  <a:gd name="connsiteX6" fmla="*/ 0 w 83189"/>
                  <a:gd name="connsiteY6" fmla="*/ 144377 h 144377"/>
                  <a:gd name="connsiteX7" fmla="*/ 32325 w 83189"/>
                  <a:gd name="connsiteY7" fmla="*/ 144377 h 144377"/>
                  <a:gd name="connsiteX8" fmla="*/ 32325 w 83189"/>
                  <a:gd name="connsiteY8" fmla="*/ 74292 h 144377"/>
                  <a:gd name="connsiteX9" fmla="*/ 41579 w 83189"/>
                  <a:gd name="connsiteY9" fmla="*/ 40802 h 144377"/>
                  <a:gd name="connsiteX10" fmla="*/ 67756 w 83189"/>
                  <a:gd name="connsiteY10" fmla="*/ 28021 h 144377"/>
                  <a:gd name="connsiteX11" fmla="*/ 73709 w 83189"/>
                  <a:gd name="connsiteY11" fmla="*/ 28442 h 144377"/>
                  <a:gd name="connsiteX12" fmla="*/ 78984 w 83189"/>
                  <a:gd name="connsiteY12" fmla="*/ 29510 h 144377"/>
                  <a:gd name="connsiteX13" fmla="*/ 83190 w 83189"/>
                  <a:gd name="connsiteY13" fmla="*/ 1650 h 144377"/>
                  <a:gd name="connsiteX14" fmla="*/ 77236 w 83189"/>
                  <a:gd name="connsiteY14" fmla="*/ 421 h 144377"/>
                  <a:gd name="connsiteX15" fmla="*/ 70474 w 83189"/>
                  <a:gd name="connsiteY15" fmla="*/ 0 h 144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3189" h="144377">
                    <a:moveTo>
                      <a:pt x="70506" y="32"/>
                    </a:moveTo>
                    <a:cubicBezTo>
                      <a:pt x="61673" y="32"/>
                      <a:pt x="54004" y="2524"/>
                      <a:pt x="47500" y="7539"/>
                    </a:cubicBezTo>
                    <a:cubicBezTo>
                      <a:pt x="40996" y="12555"/>
                      <a:pt x="36143" y="19964"/>
                      <a:pt x="32875" y="29801"/>
                    </a:cubicBezTo>
                    <a:lnTo>
                      <a:pt x="32325" y="29801"/>
                    </a:lnTo>
                    <a:lnTo>
                      <a:pt x="32325" y="2459"/>
                    </a:lnTo>
                    <a:lnTo>
                      <a:pt x="0" y="2459"/>
                    </a:lnTo>
                    <a:lnTo>
                      <a:pt x="0" y="144377"/>
                    </a:lnTo>
                    <a:lnTo>
                      <a:pt x="32325" y="144377"/>
                    </a:lnTo>
                    <a:lnTo>
                      <a:pt x="32325" y="74292"/>
                    </a:lnTo>
                    <a:cubicBezTo>
                      <a:pt x="32325" y="60508"/>
                      <a:pt x="35399" y="49345"/>
                      <a:pt x="41579" y="40802"/>
                    </a:cubicBezTo>
                    <a:cubicBezTo>
                      <a:pt x="47759" y="32292"/>
                      <a:pt x="56495" y="28021"/>
                      <a:pt x="67756" y="28021"/>
                    </a:cubicBezTo>
                    <a:cubicBezTo>
                      <a:pt x="70021" y="28021"/>
                      <a:pt x="71995" y="28151"/>
                      <a:pt x="73709" y="28442"/>
                    </a:cubicBezTo>
                    <a:cubicBezTo>
                      <a:pt x="75424" y="28733"/>
                      <a:pt x="77172" y="29089"/>
                      <a:pt x="78984" y="29510"/>
                    </a:cubicBezTo>
                    <a:lnTo>
                      <a:pt x="83190" y="1650"/>
                    </a:lnTo>
                    <a:cubicBezTo>
                      <a:pt x="81313" y="1100"/>
                      <a:pt x="79307" y="712"/>
                      <a:pt x="77236" y="421"/>
                    </a:cubicBezTo>
                    <a:cubicBezTo>
                      <a:pt x="75165" y="162"/>
                      <a:pt x="72900" y="0"/>
                      <a:pt x="70474" y="0"/>
                    </a:cubicBezTo>
                    <a:close/>
                  </a:path>
                </a:pathLst>
              </a:custGeom>
              <a:grpFill/>
              <a:ln w="3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5" name="Forma Livre: Forma 124">
                <a:extLst>
                  <a:ext uri="{FF2B5EF4-FFF2-40B4-BE49-F238E27FC236}">
                    <a16:creationId xmlns:a16="http://schemas.microsoft.com/office/drawing/2014/main" id="{60340B40-48AF-21B7-FA23-D43A9D083346}"/>
                  </a:ext>
                </a:extLst>
              </p:cNvPr>
              <p:cNvSpPr/>
              <p:nvPr/>
            </p:nvSpPr>
            <p:spPr>
              <a:xfrm>
                <a:off x="4273165" y="1058882"/>
                <a:ext cx="212392" cy="145283"/>
              </a:xfrm>
              <a:custGeom>
                <a:avLst/>
                <a:gdLst>
                  <a:gd name="connsiteX0" fmla="*/ 200711 w 212392"/>
                  <a:gd name="connsiteY0" fmla="*/ 14367 h 145283"/>
                  <a:gd name="connsiteX1" fmla="*/ 165733 w 212392"/>
                  <a:gd name="connsiteY1" fmla="*/ 32 h 145283"/>
                  <a:gd name="connsiteX2" fmla="*/ 138197 w 212392"/>
                  <a:gd name="connsiteY2" fmla="*/ 6989 h 145283"/>
                  <a:gd name="connsiteX3" fmla="*/ 118395 w 212392"/>
                  <a:gd name="connsiteY3" fmla="*/ 28021 h 145283"/>
                  <a:gd name="connsiteX4" fmla="*/ 103025 w 212392"/>
                  <a:gd name="connsiteY4" fmla="*/ 7377 h 145283"/>
                  <a:gd name="connsiteX5" fmla="*/ 77787 w 212392"/>
                  <a:gd name="connsiteY5" fmla="*/ 0 h 145283"/>
                  <a:gd name="connsiteX6" fmla="*/ 51610 w 212392"/>
                  <a:gd name="connsiteY6" fmla="*/ 6763 h 145283"/>
                  <a:gd name="connsiteX7" fmla="*/ 32875 w 212392"/>
                  <a:gd name="connsiteY7" fmla="*/ 25692 h 145283"/>
                  <a:gd name="connsiteX8" fmla="*/ 32325 w 212392"/>
                  <a:gd name="connsiteY8" fmla="*/ 25692 h 145283"/>
                  <a:gd name="connsiteX9" fmla="*/ 32325 w 212392"/>
                  <a:gd name="connsiteY9" fmla="*/ 3365 h 145283"/>
                  <a:gd name="connsiteX10" fmla="*/ 0 w 212392"/>
                  <a:gd name="connsiteY10" fmla="*/ 3365 h 145283"/>
                  <a:gd name="connsiteX11" fmla="*/ 0 w 212392"/>
                  <a:gd name="connsiteY11" fmla="*/ 145283 h 145283"/>
                  <a:gd name="connsiteX12" fmla="*/ 32325 w 212392"/>
                  <a:gd name="connsiteY12" fmla="*/ 145283 h 145283"/>
                  <a:gd name="connsiteX13" fmla="*/ 32325 w 212392"/>
                  <a:gd name="connsiteY13" fmla="*/ 65329 h 145283"/>
                  <a:gd name="connsiteX14" fmla="*/ 40641 w 212392"/>
                  <a:gd name="connsiteY14" fmla="*/ 36434 h 145283"/>
                  <a:gd name="connsiteX15" fmla="*/ 62352 w 212392"/>
                  <a:gd name="connsiteY15" fmla="*/ 25530 h 145283"/>
                  <a:gd name="connsiteX16" fmla="*/ 83125 w 212392"/>
                  <a:gd name="connsiteY16" fmla="*/ 34654 h 145283"/>
                  <a:gd name="connsiteX17" fmla="*/ 90082 w 212392"/>
                  <a:gd name="connsiteY17" fmla="*/ 62061 h 145283"/>
                  <a:gd name="connsiteX18" fmla="*/ 90082 w 212392"/>
                  <a:gd name="connsiteY18" fmla="*/ 145251 h 145283"/>
                  <a:gd name="connsiteX19" fmla="*/ 122278 w 212392"/>
                  <a:gd name="connsiteY19" fmla="*/ 145251 h 145283"/>
                  <a:gd name="connsiteX20" fmla="*/ 122278 w 212392"/>
                  <a:gd name="connsiteY20" fmla="*/ 65038 h 145283"/>
                  <a:gd name="connsiteX21" fmla="*/ 130949 w 212392"/>
                  <a:gd name="connsiteY21" fmla="*/ 36952 h 145283"/>
                  <a:gd name="connsiteX22" fmla="*/ 152467 w 212392"/>
                  <a:gd name="connsiteY22" fmla="*/ 25530 h 145283"/>
                  <a:gd name="connsiteX23" fmla="*/ 173628 w 212392"/>
                  <a:gd name="connsiteY23" fmla="*/ 34719 h 145283"/>
                  <a:gd name="connsiteX24" fmla="*/ 180197 w 212392"/>
                  <a:gd name="connsiteY24" fmla="*/ 63938 h 145283"/>
                  <a:gd name="connsiteX25" fmla="*/ 180197 w 212392"/>
                  <a:gd name="connsiteY25" fmla="*/ 145251 h 145283"/>
                  <a:gd name="connsiteX26" fmla="*/ 212392 w 212392"/>
                  <a:gd name="connsiteY26" fmla="*/ 145251 h 145283"/>
                  <a:gd name="connsiteX27" fmla="*/ 212392 w 212392"/>
                  <a:gd name="connsiteY27" fmla="*/ 57304 h 145283"/>
                  <a:gd name="connsiteX28" fmla="*/ 200679 w 212392"/>
                  <a:gd name="connsiteY28" fmla="*/ 14302 h 145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12392" h="145283">
                    <a:moveTo>
                      <a:pt x="200711" y="14367"/>
                    </a:moveTo>
                    <a:cubicBezTo>
                      <a:pt x="192913" y="4821"/>
                      <a:pt x="181265" y="32"/>
                      <a:pt x="165733" y="32"/>
                    </a:cubicBezTo>
                    <a:cubicBezTo>
                      <a:pt x="155282" y="32"/>
                      <a:pt x="146092" y="2362"/>
                      <a:pt x="138197" y="6989"/>
                    </a:cubicBezTo>
                    <a:cubicBezTo>
                      <a:pt x="130302" y="11649"/>
                      <a:pt x="123701" y="18638"/>
                      <a:pt x="118395" y="28021"/>
                    </a:cubicBezTo>
                    <a:cubicBezTo>
                      <a:pt x="115224" y="19188"/>
                      <a:pt x="110111" y="12296"/>
                      <a:pt x="103025" y="7377"/>
                    </a:cubicBezTo>
                    <a:cubicBezTo>
                      <a:pt x="95939" y="2459"/>
                      <a:pt x="87526" y="0"/>
                      <a:pt x="77787" y="0"/>
                    </a:cubicBezTo>
                    <a:cubicBezTo>
                      <a:pt x="68047" y="0"/>
                      <a:pt x="59311" y="2265"/>
                      <a:pt x="51610" y="6763"/>
                    </a:cubicBezTo>
                    <a:cubicBezTo>
                      <a:pt x="43909" y="11260"/>
                      <a:pt x="37664" y="17570"/>
                      <a:pt x="32875" y="25692"/>
                    </a:cubicBezTo>
                    <a:lnTo>
                      <a:pt x="32325" y="25692"/>
                    </a:lnTo>
                    <a:lnTo>
                      <a:pt x="32325" y="3365"/>
                    </a:lnTo>
                    <a:lnTo>
                      <a:pt x="0" y="3365"/>
                    </a:lnTo>
                    <a:lnTo>
                      <a:pt x="0" y="145283"/>
                    </a:lnTo>
                    <a:lnTo>
                      <a:pt x="32325" y="145283"/>
                    </a:lnTo>
                    <a:lnTo>
                      <a:pt x="32325" y="65329"/>
                    </a:lnTo>
                    <a:cubicBezTo>
                      <a:pt x="32325" y="53325"/>
                      <a:pt x="35108" y="43714"/>
                      <a:pt x="40641" y="36434"/>
                    </a:cubicBezTo>
                    <a:cubicBezTo>
                      <a:pt x="46174" y="29186"/>
                      <a:pt x="53422" y="25530"/>
                      <a:pt x="62352" y="25530"/>
                    </a:cubicBezTo>
                    <a:cubicBezTo>
                      <a:pt x="71283" y="25530"/>
                      <a:pt x="78466" y="28571"/>
                      <a:pt x="83125" y="34654"/>
                    </a:cubicBezTo>
                    <a:cubicBezTo>
                      <a:pt x="87785" y="40738"/>
                      <a:pt x="90082" y="49862"/>
                      <a:pt x="90082" y="62061"/>
                    </a:cubicBezTo>
                    <a:lnTo>
                      <a:pt x="90082" y="145251"/>
                    </a:lnTo>
                    <a:lnTo>
                      <a:pt x="122278" y="145251"/>
                    </a:lnTo>
                    <a:lnTo>
                      <a:pt x="122278" y="65038"/>
                    </a:lnTo>
                    <a:cubicBezTo>
                      <a:pt x="122278" y="53939"/>
                      <a:pt x="125157" y="44588"/>
                      <a:pt x="130949" y="36952"/>
                    </a:cubicBezTo>
                    <a:cubicBezTo>
                      <a:pt x="136709" y="29316"/>
                      <a:pt x="143892" y="25530"/>
                      <a:pt x="152467" y="25530"/>
                    </a:cubicBezTo>
                    <a:cubicBezTo>
                      <a:pt x="162206" y="25530"/>
                      <a:pt x="169260" y="28604"/>
                      <a:pt x="173628" y="34719"/>
                    </a:cubicBezTo>
                    <a:cubicBezTo>
                      <a:pt x="177996" y="40867"/>
                      <a:pt x="180197" y="50607"/>
                      <a:pt x="180197" y="63938"/>
                    </a:cubicBezTo>
                    <a:lnTo>
                      <a:pt x="180197" y="145251"/>
                    </a:lnTo>
                    <a:lnTo>
                      <a:pt x="212392" y="145251"/>
                    </a:lnTo>
                    <a:lnTo>
                      <a:pt x="212392" y="57304"/>
                    </a:lnTo>
                    <a:cubicBezTo>
                      <a:pt x="212392" y="38181"/>
                      <a:pt x="208477" y="23847"/>
                      <a:pt x="200679" y="14302"/>
                    </a:cubicBezTo>
                    <a:close/>
                  </a:path>
                </a:pathLst>
              </a:custGeom>
              <a:grpFill/>
              <a:ln w="32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grpSp>
        <p:nvGrpSpPr>
          <p:cNvPr id="53" name="Gráfico 13">
            <a:extLst>
              <a:ext uri="{FF2B5EF4-FFF2-40B4-BE49-F238E27FC236}">
                <a16:creationId xmlns:a16="http://schemas.microsoft.com/office/drawing/2014/main" id="{B16D684E-0B9B-1976-ACA2-268E4314DBC4}"/>
              </a:ext>
            </a:extLst>
          </p:cNvPr>
          <p:cNvGrpSpPr/>
          <p:nvPr userDrawn="1"/>
        </p:nvGrpSpPr>
        <p:grpSpPr>
          <a:xfrm>
            <a:off x="1684010" y="792778"/>
            <a:ext cx="1370263" cy="1096210"/>
            <a:chOff x="4058317" y="4237789"/>
            <a:chExt cx="1370263" cy="1096210"/>
          </a:xfrm>
          <a:solidFill>
            <a:srgbClr val="ADA8A7">
              <a:alpha val="4000"/>
            </a:srgbClr>
          </a:solidFill>
        </p:grpSpPr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8A000783-6196-D386-8CEE-333A4BDF11DD}"/>
                </a:ext>
              </a:extLst>
            </p:cNvPr>
            <p:cNvSpPr/>
            <p:nvPr/>
          </p:nvSpPr>
          <p:spPr>
            <a:xfrm>
              <a:off x="4606423" y="4237789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072AC027-6C70-FDC6-B38D-6D1CA5B78298}"/>
                </a:ext>
              </a:extLst>
            </p:cNvPr>
            <p:cNvSpPr/>
            <p:nvPr/>
          </p:nvSpPr>
          <p:spPr>
            <a:xfrm>
              <a:off x="4332370" y="4511842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96456D7F-F42D-C258-1BF0-D537E58EAA18}"/>
                </a:ext>
              </a:extLst>
            </p:cNvPr>
            <p:cNvSpPr/>
            <p:nvPr/>
          </p:nvSpPr>
          <p:spPr>
            <a:xfrm>
              <a:off x="4058317" y="4785894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37516EEC-FDD6-3200-4799-681EA40D1CA0}"/>
                </a:ext>
              </a:extLst>
            </p:cNvPr>
            <p:cNvSpPr/>
            <p:nvPr/>
          </p:nvSpPr>
          <p:spPr>
            <a:xfrm>
              <a:off x="4058317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61BEF681-F171-2D18-9FE2-CCFA2403378B}"/>
                </a:ext>
              </a:extLst>
            </p:cNvPr>
            <p:cNvSpPr/>
            <p:nvPr/>
          </p:nvSpPr>
          <p:spPr>
            <a:xfrm>
              <a:off x="4332370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BF7B0AA6-EE41-4E2D-14E9-338869339EAD}"/>
                </a:ext>
              </a:extLst>
            </p:cNvPr>
            <p:cNvSpPr/>
            <p:nvPr/>
          </p:nvSpPr>
          <p:spPr>
            <a:xfrm>
              <a:off x="4606423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2F3BDB13-C059-589B-5B43-CFD89DD34AA9}"/>
                </a:ext>
              </a:extLst>
            </p:cNvPr>
            <p:cNvSpPr/>
            <p:nvPr/>
          </p:nvSpPr>
          <p:spPr>
            <a:xfrm>
              <a:off x="4880475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18309941-8703-C687-7ED7-4766439D0378}"/>
                </a:ext>
              </a:extLst>
            </p:cNvPr>
            <p:cNvSpPr/>
            <p:nvPr/>
          </p:nvSpPr>
          <p:spPr>
            <a:xfrm>
              <a:off x="5154528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EC75AB01-A338-C163-C802-5C4F48E7C375}"/>
                </a:ext>
              </a:extLst>
            </p:cNvPr>
            <p:cNvSpPr/>
            <p:nvPr/>
          </p:nvSpPr>
          <p:spPr>
            <a:xfrm>
              <a:off x="5154528" y="4785894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30F08506-3666-EEE9-17B2-803D5E17DA49}"/>
                </a:ext>
              </a:extLst>
            </p:cNvPr>
            <p:cNvSpPr/>
            <p:nvPr/>
          </p:nvSpPr>
          <p:spPr>
            <a:xfrm>
              <a:off x="4880475" y="4511842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E4E6C074-9BF7-4F6B-DA08-40477A19B843}"/>
              </a:ext>
            </a:extLst>
          </p:cNvPr>
          <p:cNvGrpSpPr/>
          <p:nvPr userDrawn="1"/>
        </p:nvGrpSpPr>
        <p:grpSpPr>
          <a:xfrm>
            <a:off x="9798066" y="5367391"/>
            <a:ext cx="1398212" cy="731383"/>
            <a:chOff x="9863286" y="5367391"/>
            <a:chExt cx="1398212" cy="731383"/>
          </a:xfrm>
          <a:solidFill>
            <a:srgbClr val="6DEAAB"/>
          </a:solidFill>
        </p:grpSpPr>
        <p:grpSp>
          <p:nvGrpSpPr>
            <p:cNvPr id="101" name="Gráfico 309">
              <a:extLst>
                <a:ext uri="{FF2B5EF4-FFF2-40B4-BE49-F238E27FC236}">
                  <a16:creationId xmlns:a16="http://schemas.microsoft.com/office/drawing/2014/main" id="{D5C9FB12-B940-ED63-89F5-16B6725E5A36}"/>
                </a:ext>
              </a:extLst>
            </p:cNvPr>
            <p:cNvGrpSpPr/>
            <p:nvPr/>
          </p:nvGrpSpPr>
          <p:grpSpPr>
            <a:xfrm>
              <a:off x="9863286" y="5367391"/>
              <a:ext cx="1164622" cy="284916"/>
              <a:chOff x="9863286" y="5367391"/>
              <a:chExt cx="1164622" cy="284916"/>
            </a:xfrm>
            <a:grpFill/>
          </p:grpSpPr>
          <p:sp>
            <p:nvSpPr>
              <p:cNvPr id="132" name="Forma Livre: Forma 131">
                <a:extLst>
                  <a:ext uri="{FF2B5EF4-FFF2-40B4-BE49-F238E27FC236}">
                    <a16:creationId xmlns:a16="http://schemas.microsoft.com/office/drawing/2014/main" id="{EB5AE83F-6D1F-4C7C-F520-E7725894F844}"/>
                  </a:ext>
                </a:extLst>
              </p:cNvPr>
              <p:cNvSpPr/>
              <p:nvPr/>
            </p:nvSpPr>
            <p:spPr>
              <a:xfrm>
                <a:off x="9863286" y="5367391"/>
                <a:ext cx="142250" cy="283668"/>
              </a:xfrm>
              <a:custGeom>
                <a:avLst/>
                <a:gdLst>
                  <a:gd name="connsiteX0" fmla="*/ 91506 w 142250"/>
                  <a:gd name="connsiteY0" fmla="*/ 283669 h 283668"/>
                  <a:gd name="connsiteX1" fmla="*/ 26620 w 142250"/>
                  <a:gd name="connsiteY1" fmla="*/ 216703 h 283668"/>
                  <a:gd name="connsiteX2" fmla="*/ 26620 w 142250"/>
                  <a:gd name="connsiteY2" fmla="*/ 111055 h 283668"/>
                  <a:gd name="connsiteX3" fmla="*/ 0 w 142250"/>
                  <a:gd name="connsiteY3" fmla="*/ 111055 h 283668"/>
                  <a:gd name="connsiteX4" fmla="*/ 0 w 142250"/>
                  <a:gd name="connsiteY4" fmla="*/ 56983 h 283668"/>
                  <a:gd name="connsiteX5" fmla="*/ 26620 w 142250"/>
                  <a:gd name="connsiteY5" fmla="*/ 56983 h 283668"/>
                  <a:gd name="connsiteX6" fmla="*/ 26620 w 142250"/>
                  <a:gd name="connsiteY6" fmla="*/ 0 h 283668"/>
                  <a:gd name="connsiteX7" fmla="*/ 89842 w 142250"/>
                  <a:gd name="connsiteY7" fmla="*/ 0 h 283668"/>
                  <a:gd name="connsiteX8" fmla="*/ 89842 w 142250"/>
                  <a:gd name="connsiteY8" fmla="*/ 56983 h 283668"/>
                  <a:gd name="connsiteX9" fmla="*/ 142250 w 142250"/>
                  <a:gd name="connsiteY9" fmla="*/ 56983 h 283668"/>
                  <a:gd name="connsiteX10" fmla="*/ 142250 w 142250"/>
                  <a:gd name="connsiteY10" fmla="*/ 111055 h 283668"/>
                  <a:gd name="connsiteX11" fmla="*/ 89842 w 142250"/>
                  <a:gd name="connsiteY11" fmla="*/ 111055 h 283668"/>
                  <a:gd name="connsiteX12" fmla="*/ 89842 w 142250"/>
                  <a:gd name="connsiteY12" fmla="*/ 206305 h 283668"/>
                  <a:gd name="connsiteX13" fmla="*/ 110223 w 142250"/>
                  <a:gd name="connsiteY13" fmla="*/ 227933 h 283668"/>
                  <a:gd name="connsiteX14" fmla="*/ 141418 w 142250"/>
                  <a:gd name="connsiteY14" fmla="*/ 220031 h 283668"/>
                  <a:gd name="connsiteX15" fmla="*/ 141418 w 142250"/>
                  <a:gd name="connsiteY15" fmla="*/ 270775 h 283668"/>
                  <a:gd name="connsiteX16" fmla="*/ 91506 w 142250"/>
                  <a:gd name="connsiteY16" fmla="*/ 283669 h 283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250" h="283668">
                    <a:moveTo>
                      <a:pt x="91506" y="283669"/>
                    </a:moveTo>
                    <a:cubicBezTo>
                      <a:pt x="52824" y="283669"/>
                      <a:pt x="26620" y="268279"/>
                      <a:pt x="26620" y="216703"/>
                    </a:cubicBezTo>
                    <a:lnTo>
                      <a:pt x="26620" y="111055"/>
                    </a:lnTo>
                    <a:lnTo>
                      <a:pt x="0" y="111055"/>
                    </a:lnTo>
                    <a:lnTo>
                      <a:pt x="0" y="56983"/>
                    </a:lnTo>
                    <a:lnTo>
                      <a:pt x="26620" y="56983"/>
                    </a:lnTo>
                    <a:lnTo>
                      <a:pt x="26620" y="0"/>
                    </a:lnTo>
                    <a:lnTo>
                      <a:pt x="89842" y="0"/>
                    </a:lnTo>
                    <a:lnTo>
                      <a:pt x="89842" y="56983"/>
                    </a:lnTo>
                    <a:lnTo>
                      <a:pt x="142250" y="56983"/>
                    </a:lnTo>
                    <a:lnTo>
                      <a:pt x="142250" y="111055"/>
                    </a:lnTo>
                    <a:lnTo>
                      <a:pt x="89842" y="111055"/>
                    </a:lnTo>
                    <a:lnTo>
                      <a:pt x="89842" y="206305"/>
                    </a:lnTo>
                    <a:cubicBezTo>
                      <a:pt x="89842" y="220862"/>
                      <a:pt x="96081" y="227933"/>
                      <a:pt x="110223" y="227933"/>
                    </a:cubicBezTo>
                    <a:cubicBezTo>
                      <a:pt x="121869" y="227933"/>
                      <a:pt x="132268" y="225022"/>
                      <a:pt x="141418" y="220031"/>
                    </a:cubicBezTo>
                    <a:lnTo>
                      <a:pt x="141418" y="270775"/>
                    </a:lnTo>
                    <a:cubicBezTo>
                      <a:pt x="128108" y="278678"/>
                      <a:pt x="112719" y="283669"/>
                      <a:pt x="91506" y="283669"/>
                    </a:cubicBez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33" name="Forma Livre: Forma 132">
                <a:extLst>
                  <a:ext uri="{FF2B5EF4-FFF2-40B4-BE49-F238E27FC236}">
                    <a16:creationId xmlns:a16="http://schemas.microsoft.com/office/drawing/2014/main" id="{63E2C090-0645-F9B8-8081-50671BE3CAF8}"/>
                  </a:ext>
                </a:extLst>
              </p:cNvPr>
              <p:cNvSpPr/>
              <p:nvPr/>
            </p:nvSpPr>
            <p:spPr>
              <a:xfrm>
                <a:off x="10035067" y="5420215"/>
                <a:ext cx="218782" cy="232092"/>
              </a:xfrm>
              <a:custGeom>
                <a:avLst/>
                <a:gdLst>
                  <a:gd name="connsiteX0" fmla="*/ 217951 w 218782"/>
                  <a:gd name="connsiteY0" fmla="*/ 137675 h 232092"/>
                  <a:gd name="connsiteX1" fmla="*/ 62806 w 218782"/>
                  <a:gd name="connsiteY1" fmla="*/ 137675 h 232092"/>
                  <a:gd name="connsiteX2" fmla="*/ 117294 w 218782"/>
                  <a:gd name="connsiteY2" fmla="*/ 181348 h 232092"/>
                  <a:gd name="connsiteX3" fmla="*/ 171366 w 218782"/>
                  <a:gd name="connsiteY3" fmla="*/ 158472 h 232092"/>
                  <a:gd name="connsiteX4" fmla="*/ 207552 w 218782"/>
                  <a:gd name="connsiteY4" fmla="*/ 190499 h 232092"/>
                  <a:gd name="connsiteX5" fmla="*/ 116462 w 218782"/>
                  <a:gd name="connsiteY5" fmla="*/ 232093 h 232092"/>
                  <a:gd name="connsiteX6" fmla="*/ 0 w 218782"/>
                  <a:gd name="connsiteY6" fmla="*/ 116878 h 232092"/>
                  <a:gd name="connsiteX7" fmla="*/ 0 w 218782"/>
                  <a:gd name="connsiteY7" fmla="*/ 116046 h 232092"/>
                  <a:gd name="connsiteX8" fmla="*/ 110223 w 218782"/>
                  <a:gd name="connsiteY8" fmla="*/ 0 h 232092"/>
                  <a:gd name="connsiteX9" fmla="*/ 218783 w 218782"/>
                  <a:gd name="connsiteY9" fmla="*/ 121038 h 232092"/>
                  <a:gd name="connsiteX10" fmla="*/ 218783 w 218782"/>
                  <a:gd name="connsiteY10" fmla="*/ 121869 h 232092"/>
                  <a:gd name="connsiteX11" fmla="*/ 217951 w 218782"/>
                  <a:gd name="connsiteY11" fmla="*/ 137675 h 232092"/>
                  <a:gd name="connsiteX12" fmla="*/ 110223 w 218782"/>
                  <a:gd name="connsiteY12" fmla="*/ 50744 h 232092"/>
                  <a:gd name="connsiteX13" fmla="*/ 61975 w 218782"/>
                  <a:gd name="connsiteY13" fmla="*/ 98161 h 232092"/>
                  <a:gd name="connsiteX14" fmla="*/ 157224 w 218782"/>
                  <a:gd name="connsiteY14" fmla="*/ 98161 h 232092"/>
                  <a:gd name="connsiteX15" fmla="*/ 110223 w 218782"/>
                  <a:gd name="connsiteY15" fmla="*/ 50744 h 23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8782" h="232092">
                    <a:moveTo>
                      <a:pt x="217951" y="137675"/>
                    </a:moveTo>
                    <a:lnTo>
                      <a:pt x="62806" y="137675"/>
                    </a:lnTo>
                    <a:cubicBezTo>
                      <a:pt x="69045" y="166375"/>
                      <a:pt x="89010" y="181348"/>
                      <a:pt x="117294" y="181348"/>
                    </a:cubicBezTo>
                    <a:cubicBezTo>
                      <a:pt x="138507" y="181348"/>
                      <a:pt x="153897" y="174693"/>
                      <a:pt x="171366" y="158472"/>
                    </a:cubicBezTo>
                    <a:lnTo>
                      <a:pt x="207552" y="190499"/>
                    </a:lnTo>
                    <a:cubicBezTo>
                      <a:pt x="186756" y="216287"/>
                      <a:pt x="156808" y="232093"/>
                      <a:pt x="116462" y="232093"/>
                    </a:cubicBezTo>
                    <a:cubicBezTo>
                      <a:pt x="49496" y="232093"/>
                      <a:pt x="0" y="185092"/>
                      <a:pt x="0" y="116878"/>
                    </a:cubicBezTo>
                    <a:lnTo>
                      <a:pt x="0" y="116046"/>
                    </a:lnTo>
                    <a:cubicBezTo>
                      <a:pt x="0" y="52408"/>
                      <a:pt x="45337" y="0"/>
                      <a:pt x="110223" y="0"/>
                    </a:cubicBezTo>
                    <a:cubicBezTo>
                      <a:pt x="184676" y="0"/>
                      <a:pt x="218783" y="57815"/>
                      <a:pt x="218783" y="121038"/>
                    </a:cubicBezTo>
                    <a:lnTo>
                      <a:pt x="218783" y="121869"/>
                    </a:lnTo>
                    <a:cubicBezTo>
                      <a:pt x="218783" y="128109"/>
                      <a:pt x="218367" y="131852"/>
                      <a:pt x="217951" y="137675"/>
                    </a:cubicBezTo>
                    <a:close/>
                    <a:moveTo>
                      <a:pt x="110223" y="50744"/>
                    </a:moveTo>
                    <a:cubicBezTo>
                      <a:pt x="84019" y="50744"/>
                      <a:pt x="66966" y="69461"/>
                      <a:pt x="61975" y="98161"/>
                    </a:cubicBezTo>
                    <a:lnTo>
                      <a:pt x="157224" y="98161"/>
                    </a:lnTo>
                    <a:cubicBezTo>
                      <a:pt x="153481" y="69877"/>
                      <a:pt x="136843" y="50744"/>
                      <a:pt x="110223" y="50744"/>
                    </a:cubicBez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34" name="Forma Livre: Forma 133">
                <a:extLst>
                  <a:ext uri="{FF2B5EF4-FFF2-40B4-BE49-F238E27FC236}">
                    <a16:creationId xmlns:a16="http://schemas.microsoft.com/office/drawing/2014/main" id="{A801266B-9ADD-9530-DE5F-B222994A1953}"/>
                  </a:ext>
                </a:extLst>
              </p:cNvPr>
              <p:cNvSpPr/>
              <p:nvPr/>
            </p:nvSpPr>
            <p:spPr>
              <a:xfrm>
                <a:off x="10290036" y="5420215"/>
                <a:ext cx="207136" cy="232092"/>
              </a:xfrm>
              <a:custGeom>
                <a:avLst/>
                <a:gdLst>
                  <a:gd name="connsiteX0" fmla="*/ 116046 w 207136"/>
                  <a:gd name="connsiteY0" fmla="*/ 232093 h 232092"/>
                  <a:gd name="connsiteX1" fmla="*/ 0 w 207136"/>
                  <a:gd name="connsiteY1" fmla="*/ 116878 h 232092"/>
                  <a:gd name="connsiteX2" fmla="*/ 0 w 207136"/>
                  <a:gd name="connsiteY2" fmla="*/ 116046 h 232092"/>
                  <a:gd name="connsiteX3" fmla="*/ 116878 w 207136"/>
                  <a:gd name="connsiteY3" fmla="*/ 0 h 232092"/>
                  <a:gd name="connsiteX4" fmla="*/ 205889 w 207136"/>
                  <a:gd name="connsiteY4" fmla="*/ 37434 h 232092"/>
                  <a:gd name="connsiteX5" fmla="*/ 167207 w 207136"/>
                  <a:gd name="connsiteY5" fmla="*/ 79028 h 232092"/>
                  <a:gd name="connsiteX6" fmla="*/ 116462 w 207136"/>
                  <a:gd name="connsiteY6" fmla="*/ 54488 h 232092"/>
                  <a:gd name="connsiteX7" fmla="*/ 62390 w 207136"/>
                  <a:gd name="connsiteY7" fmla="*/ 115214 h 232092"/>
                  <a:gd name="connsiteX8" fmla="*/ 62390 w 207136"/>
                  <a:gd name="connsiteY8" fmla="*/ 116046 h 232092"/>
                  <a:gd name="connsiteX9" fmla="*/ 118958 w 207136"/>
                  <a:gd name="connsiteY9" fmla="*/ 177605 h 232092"/>
                  <a:gd name="connsiteX10" fmla="*/ 170118 w 207136"/>
                  <a:gd name="connsiteY10" fmla="*/ 153897 h 232092"/>
                  <a:gd name="connsiteX11" fmla="*/ 207136 w 207136"/>
                  <a:gd name="connsiteY11" fmla="*/ 191331 h 232092"/>
                  <a:gd name="connsiteX12" fmla="*/ 116046 w 207136"/>
                  <a:gd name="connsiteY12" fmla="*/ 232093 h 23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7136" h="232092">
                    <a:moveTo>
                      <a:pt x="116046" y="232093"/>
                    </a:moveTo>
                    <a:cubicBezTo>
                      <a:pt x="49081" y="232093"/>
                      <a:pt x="0" y="180517"/>
                      <a:pt x="0" y="116878"/>
                    </a:cubicBezTo>
                    <a:lnTo>
                      <a:pt x="0" y="116046"/>
                    </a:lnTo>
                    <a:cubicBezTo>
                      <a:pt x="0" y="52408"/>
                      <a:pt x="48665" y="0"/>
                      <a:pt x="116878" y="0"/>
                    </a:cubicBezTo>
                    <a:cubicBezTo>
                      <a:pt x="158888" y="0"/>
                      <a:pt x="185092" y="14142"/>
                      <a:pt x="205889" y="37434"/>
                    </a:cubicBezTo>
                    <a:lnTo>
                      <a:pt x="167207" y="79028"/>
                    </a:lnTo>
                    <a:cubicBezTo>
                      <a:pt x="153065" y="64054"/>
                      <a:pt x="138923" y="54488"/>
                      <a:pt x="116462" y="54488"/>
                    </a:cubicBezTo>
                    <a:cubicBezTo>
                      <a:pt x="84851" y="54488"/>
                      <a:pt x="62390" y="82355"/>
                      <a:pt x="62390" y="115214"/>
                    </a:cubicBezTo>
                    <a:lnTo>
                      <a:pt x="62390" y="116046"/>
                    </a:lnTo>
                    <a:cubicBezTo>
                      <a:pt x="62390" y="150153"/>
                      <a:pt x="84435" y="177605"/>
                      <a:pt x="118958" y="177605"/>
                    </a:cubicBezTo>
                    <a:cubicBezTo>
                      <a:pt x="140171" y="177605"/>
                      <a:pt x="154728" y="168454"/>
                      <a:pt x="170118" y="153897"/>
                    </a:cubicBezTo>
                    <a:lnTo>
                      <a:pt x="207136" y="191331"/>
                    </a:lnTo>
                    <a:cubicBezTo>
                      <a:pt x="185508" y="215039"/>
                      <a:pt x="160552" y="232093"/>
                      <a:pt x="116046" y="232093"/>
                    </a:cubicBez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35" name="Forma Livre: Forma 134">
                <a:extLst>
                  <a:ext uri="{FF2B5EF4-FFF2-40B4-BE49-F238E27FC236}">
                    <a16:creationId xmlns:a16="http://schemas.microsoft.com/office/drawing/2014/main" id="{23A56A73-E241-18D3-7FF8-12B3C3A230EE}"/>
                  </a:ext>
                </a:extLst>
              </p:cNvPr>
              <p:cNvSpPr/>
              <p:nvPr/>
            </p:nvSpPr>
            <p:spPr>
              <a:xfrm>
                <a:off x="10538351" y="5420215"/>
                <a:ext cx="204224" cy="227101"/>
              </a:xfrm>
              <a:custGeom>
                <a:avLst/>
                <a:gdLst>
                  <a:gd name="connsiteX0" fmla="*/ 141002 w 204224"/>
                  <a:gd name="connsiteY0" fmla="*/ 227102 h 227101"/>
                  <a:gd name="connsiteX1" fmla="*/ 141002 w 204224"/>
                  <a:gd name="connsiteY1" fmla="*/ 102736 h 227101"/>
                  <a:gd name="connsiteX2" fmla="*/ 102736 w 204224"/>
                  <a:gd name="connsiteY2" fmla="*/ 57399 h 227101"/>
                  <a:gd name="connsiteX3" fmla="*/ 63222 w 204224"/>
                  <a:gd name="connsiteY3" fmla="*/ 102736 h 227101"/>
                  <a:gd name="connsiteX4" fmla="*/ 63222 w 204224"/>
                  <a:gd name="connsiteY4" fmla="*/ 227102 h 227101"/>
                  <a:gd name="connsiteX5" fmla="*/ 0 w 204224"/>
                  <a:gd name="connsiteY5" fmla="*/ 227102 h 227101"/>
                  <a:gd name="connsiteX6" fmla="*/ 0 w 204224"/>
                  <a:gd name="connsiteY6" fmla="*/ 4159 h 227101"/>
                  <a:gd name="connsiteX7" fmla="*/ 63222 w 204224"/>
                  <a:gd name="connsiteY7" fmla="*/ 4159 h 227101"/>
                  <a:gd name="connsiteX8" fmla="*/ 63222 w 204224"/>
                  <a:gd name="connsiteY8" fmla="*/ 35771 h 227101"/>
                  <a:gd name="connsiteX9" fmla="*/ 128524 w 204224"/>
                  <a:gd name="connsiteY9" fmla="*/ 0 h 227101"/>
                  <a:gd name="connsiteX10" fmla="*/ 204225 w 204224"/>
                  <a:gd name="connsiteY10" fmla="*/ 82771 h 227101"/>
                  <a:gd name="connsiteX11" fmla="*/ 204225 w 204224"/>
                  <a:gd name="connsiteY11" fmla="*/ 227102 h 227101"/>
                  <a:gd name="connsiteX12" fmla="*/ 141002 w 204224"/>
                  <a:gd name="connsiteY12" fmla="*/ 227102 h 227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4224" h="227101">
                    <a:moveTo>
                      <a:pt x="141002" y="227102"/>
                    </a:moveTo>
                    <a:lnTo>
                      <a:pt x="141002" y="102736"/>
                    </a:lnTo>
                    <a:cubicBezTo>
                      <a:pt x="141002" y="72789"/>
                      <a:pt x="126861" y="57399"/>
                      <a:pt x="102736" y="57399"/>
                    </a:cubicBezTo>
                    <a:cubicBezTo>
                      <a:pt x="78612" y="57399"/>
                      <a:pt x="63222" y="72789"/>
                      <a:pt x="63222" y="102736"/>
                    </a:cubicBezTo>
                    <a:lnTo>
                      <a:pt x="63222" y="227102"/>
                    </a:lnTo>
                    <a:lnTo>
                      <a:pt x="0" y="227102"/>
                    </a:lnTo>
                    <a:lnTo>
                      <a:pt x="0" y="4159"/>
                    </a:lnTo>
                    <a:lnTo>
                      <a:pt x="63222" y="4159"/>
                    </a:lnTo>
                    <a:lnTo>
                      <a:pt x="63222" y="35771"/>
                    </a:lnTo>
                    <a:cubicBezTo>
                      <a:pt x="77780" y="17053"/>
                      <a:pt x="96497" y="0"/>
                      <a:pt x="128524" y="0"/>
                    </a:cubicBezTo>
                    <a:cubicBezTo>
                      <a:pt x="176357" y="0"/>
                      <a:pt x="204225" y="31611"/>
                      <a:pt x="204225" y="82771"/>
                    </a:cubicBezTo>
                    <a:lnTo>
                      <a:pt x="204225" y="227102"/>
                    </a:lnTo>
                    <a:lnTo>
                      <a:pt x="141002" y="227102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36" name="Forma Livre: Forma 135">
                <a:extLst>
                  <a:ext uri="{FF2B5EF4-FFF2-40B4-BE49-F238E27FC236}">
                    <a16:creationId xmlns:a16="http://schemas.microsoft.com/office/drawing/2014/main" id="{DDC9A9FC-60F4-F199-222B-D62062D39FB2}"/>
                  </a:ext>
                </a:extLst>
              </p:cNvPr>
              <p:cNvSpPr/>
              <p:nvPr/>
            </p:nvSpPr>
            <p:spPr>
              <a:xfrm>
                <a:off x="10786665" y="5420215"/>
                <a:ext cx="241243" cy="232092"/>
              </a:xfrm>
              <a:custGeom>
                <a:avLst/>
                <a:gdLst>
                  <a:gd name="connsiteX0" fmla="*/ 120206 w 241243"/>
                  <a:gd name="connsiteY0" fmla="*/ 232093 h 232092"/>
                  <a:gd name="connsiteX1" fmla="*/ 0 w 241243"/>
                  <a:gd name="connsiteY1" fmla="*/ 116878 h 232092"/>
                  <a:gd name="connsiteX2" fmla="*/ 0 w 241243"/>
                  <a:gd name="connsiteY2" fmla="*/ 116046 h 232092"/>
                  <a:gd name="connsiteX3" fmla="*/ 121038 w 241243"/>
                  <a:gd name="connsiteY3" fmla="*/ 0 h 232092"/>
                  <a:gd name="connsiteX4" fmla="*/ 241243 w 241243"/>
                  <a:gd name="connsiteY4" fmla="*/ 115214 h 232092"/>
                  <a:gd name="connsiteX5" fmla="*/ 241243 w 241243"/>
                  <a:gd name="connsiteY5" fmla="*/ 116046 h 232092"/>
                  <a:gd name="connsiteX6" fmla="*/ 120206 w 241243"/>
                  <a:gd name="connsiteY6" fmla="*/ 232093 h 232092"/>
                  <a:gd name="connsiteX7" fmla="*/ 178853 w 241243"/>
                  <a:gd name="connsiteY7" fmla="*/ 116046 h 232092"/>
                  <a:gd name="connsiteX8" fmla="*/ 120206 w 241243"/>
                  <a:gd name="connsiteY8" fmla="*/ 54488 h 232092"/>
                  <a:gd name="connsiteX9" fmla="*/ 62390 w 241243"/>
                  <a:gd name="connsiteY9" fmla="*/ 115214 h 232092"/>
                  <a:gd name="connsiteX10" fmla="*/ 62390 w 241243"/>
                  <a:gd name="connsiteY10" fmla="*/ 116046 h 232092"/>
                  <a:gd name="connsiteX11" fmla="*/ 121038 w 241243"/>
                  <a:gd name="connsiteY11" fmla="*/ 177605 h 232092"/>
                  <a:gd name="connsiteX12" fmla="*/ 178853 w 241243"/>
                  <a:gd name="connsiteY12" fmla="*/ 116878 h 232092"/>
                  <a:gd name="connsiteX13" fmla="*/ 178853 w 241243"/>
                  <a:gd name="connsiteY13" fmla="*/ 116046 h 23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1243" h="232092">
                    <a:moveTo>
                      <a:pt x="120206" y="232093"/>
                    </a:moveTo>
                    <a:cubicBezTo>
                      <a:pt x="51160" y="232093"/>
                      <a:pt x="0" y="180933"/>
                      <a:pt x="0" y="116878"/>
                    </a:cubicBezTo>
                    <a:lnTo>
                      <a:pt x="0" y="116046"/>
                    </a:lnTo>
                    <a:cubicBezTo>
                      <a:pt x="0" y="51992"/>
                      <a:pt x="51576" y="0"/>
                      <a:pt x="121038" y="0"/>
                    </a:cubicBezTo>
                    <a:cubicBezTo>
                      <a:pt x="190499" y="0"/>
                      <a:pt x="241243" y="51160"/>
                      <a:pt x="241243" y="115214"/>
                    </a:cubicBezTo>
                    <a:lnTo>
                      <a:pt x="241243" y="116046"/>
                    </a:lnTo>
                    <a:cubicBezTo>
                      <a:pt x="241243" y="180101"/>
                      <a:pt x="189667" y="232093"/>
                      <a:pt x="120206" y="232093"/>
                    </a:cubicBezTo>
                    <a:close/>
                    <a:moveTo>
                      <a:pt x="178853" y="116046"/>
                    </a:moveTo>
                    <a:cubicBezTo>
                      <a:pt x="178853" y="83187"/>
                      <a:pt x="155144" y="54488"/>
                      <a:pt x="120206" y="54488"/>
                    </a:cubicBezTo>
                    <a:cubicBezTo>
                      <a:pt x="85267" y="54488"/>
                      <a:pt x="62390" y="82355"/>
                      <a:pt x="62390" y="115214"/>
                    </a:cubicBezTo>
                    <a:lnTo>
                      <a:pt x="62390" y="116046"/>
                    </a:lnTo>
                    <a:cubicBezTo>
                      <a:pt x="62390" y="148905"/>
                      <a:pt x="86099" y="177605"/>
                      <a:pt x="121038" y="177605"/>
                    </a:cubicBezTo>
                    <a:cubicBezTo>
                      <a:pt x="155976" y="177605"/>
                      <a:pt x="178853" y="149737"/>
                      <a:pt x="178853" y="116878"/>
                    </a:cubicBezTo>
                    <a:lnTo>
                      <a:pt x="178853" y="116046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  <p:grpSp>
          <p:nvGrpSpPr>
            <p:cNvPr id="102" name="Gráfico 309">
              <a:extLst>
                <a:ext uri="{FF2B5EF4-FFF2-40B4-BE49-F238E27FC236}">
                  <a16:creationId xmlns:a16="http://schemas.microsoft.com/office/drawing/2014/main" id="{D8AA0494-6DE2-D95A-011A-4FCF499F5470}"/>
                </a:ext>
              </a:extLst>
            </p:cNvPr>
            <p:cNvGrpSpPr/>
            <p:nvPr/>
          </p:nvGrpSpPr>
          <p:grpSpPr>
            <a:xfrm>
              <a:off x="10264498" y="5727717"/>
              <a:ext cx="997000" cy="371057"/>
              <a:chOff x="10264498" y="5727717"/>
              <a:chExt cx="997000" cy="371057"/>
            </a:xfrm>
            <a:grpFill/>
          </p:grpSpPr>
          <p:sp>
            <p:nvSpPr>
              <p:cNvPr id="103" name="Forma Livre: Forma 102">
                <a:extLst>
                  <a:ext uri="{FF2B5EF4-FFF2-40B4-BE49-F238E27FC236}">
                    <a16:creationId xmlns:a16="http://schemas.microsoft.com/office/drawing/2014/main" id="{88E2C23F-F3D0-3D61-64AA-11D7330BD59A}"/>
                  </a:ext>
                </a:extLst>
              </p:cNvPr>
              <p:cNvSpPr/>
              <p:nvPr/>
            </p:nvSpPr>
            <p:spPr>
              <a:xfrm>
                <a:off x="10264498" y="5727758"/>
                <a:ext cx="63222" cy="303633"/>
              </a:xfrm>
              <a:custGeom>
                <a:avLst/>
                <a:gdLst>
                  <a:gd name="connsiteX0" fmla="*/ 0 w 63222"/>
                  <a:gd name="connsiteY0" fmla="*/ 303634 h 303633"/>
                  <a:gd name="connsiteX1" fmla="*/ 0 w 63222"/>
                  <a:gd name="connsiteY1" fmla="*/ 0 h 303633"/>
                  <a:gd name="connsiteX2" fmla="*/ 63222 w 63222"/>
                  <a:gd name="connsiteY2" fmla="*/ 0 h 303633"/>
                  <a:gd name="connsiteX3" fmla="*/ 63222 w 63222"/>
                  <a:gd name="connsiteY3" fmla="*/ 303634 h 303633"/>
                  <a:gd name="connsiteX4" fmla="*/ 0 w 63222"/>
                  <a:gd name="connsiteY4" fmla="*/ 303634 h 30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222" h="303633">
                    <a:moveTo>
                      <a:pt x="0" y="303634"/>
                    </a:moveTo>
                    <a:lnTo>
                      <a:pt x="0" y="0"/>
                    </a:lnTo>
                    <a:lnTo>
                      <a:pt x="63222" y="0"/>
                    </a:lnTo>
                    <a:lnTo>
                      <a:pt x="63222" y="303634"/>
                    </a:lnTo>
                    <a:lnTo>
                      <a:pt x="0" y="303634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28" name="Forma Livre: Forma 127">
                <a:extLst>
                  <a:ext uri="{FF2B5EF4-FFF2-40B4-BE49-F238E27FC236}">
                    <a16:creationId xmlns:a16="http://schemas.microsoft.com/office/drawing/2014/main" id="{E029163F-AB4B-B7D8-F144-DA621C125A33}"/>
                  </a:ext>
                </a:extLst>
              </p:cNvPr>
              <p:cNvSpPr/>
              <p:nvPr/>
            </p:nvSpPr>
            <p:spPr>
              <a:xfrm>
                <a:off x="10376385" y="5804291"/>
                <a:ext cx="241243" cy="232092"/>
              </a:xfrm>
              <a:custGeom>
                <a:avLst/>
                <a:gdLst>
                  <a:gd name="connsiteX0" fmla="*/ 120206 w 241243"/>
                  <a:gd name="connsiteY0" fmla="*/ 232093 h 232092"/>
                  <a:gd name="connsiteX1" fmla="*/ 0 w 241243"/>
                  <a:gd name="connsiteY1" fmla="*/ 116878 h 232092"/>
                  <a:gd name="connsiteX2" fmla="*/ 0 w 241243"/>
                  <a:gd name="connsiteY2" fmla="*/ 116046 h 232092"/>
                  <a:gd name="connsiteX3" fmla="*/ 121038 w 241243"/>
                  <a:gd name="connsiteY3" fmla="*/ 0 h 232092"/>
                  <a:gd name="connsiteX4" fmla="*/ 241243 w 241243"/>
                  <a:gd name="connsiteY4" fmla="*/ 115214 h 232092"/>
                  <a:gd name="connsiteX5" fmla="*/ 241243 w 241243"/>
                  <a:gd name="connsiteY5" fmla="*/ 116046 h 232092"/>
                  <a:gd name="connsiteX6" fmla="*/ 120206 w 241243"/>
                  <a:gd name="connsiteY6" fmla="*/ 232093 h 232092"/>
                  <a:gd name="connsiteX7" fmla="*/ 178853 w 241243"/>
                  <a:gd name="connsiteY7" fmla="*/ 116046 h 232092"/>
                  <a:gd name="connsiteX8" fmla="*/ 120206 w 241243"/>
                  <a:gd name="connsiteY8" fmla="*/ 54488 h 232092"/>
                  <a:gd name="connsiteX9" fmla="*/ 62390 w 241243"/>
                  <a:gd name="connsiteY9" fmla="*/ 115214 h 232092"/>
                  <a:gd name="connsiteX10" fmla="*/ 62390 w 241243"/>
                  <a:gd name="connsiteY10" fmla="*/ 116046 h 232092"/>
                  <a:gd name="connsiteX11" fmla="*/ 121038 w 241243"/>
                  <a:gd name="connsiteY11" fmla="*/ 177605 h 232092"/>
                  <a:gd name="connsiteX12" fmla="*/ 178853 w 241243"/>
                  <a:gd name="connsiteY12" fmla="*/ 116878 h 232092"/>
                  <a:gd name="connsiteX13" fmla="*/ 178853 w 241243"/>
                  <a:gd name="connsiteY13" fmla="*/ 116046 h 23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1243" h="232092">
                    <a:moveTo>
                      <a:pt x="120206" y="232093"/>
                    </a:moveTo>
                    <a:cubicBezTo>
                      <a:pt x="51160" y="232093"/>
                      <a:pt x="0" y="180933"/>
                      <a:pt x="0" y="116878"/>
                    </a:cubicBezTo>
                    <a:lnTo>
                      <a:pt x="0" y="116046"/>
                    </a:lnTo>
                    <a:cubicBezTo>
                      <a:pt x="0" y="51992"/>
                      <a:pt x="51576" y="0"/>
                      <a:pt x="121038" y="0"/>
                    </a:cubicBezTo>
                    <a:cubicBezTo>
                      <a:pt x="190499" y="0"/>
                      <a:pt x="241243" y="51160"/>
                      <a:pt x="241243" y="115214"/>
                    </a:cubicBezTo>
                    <a:lnTo>
                      <a:pt x="241243" y="116046"/>
                    </a:lnTo>
                    <a:cubicBezTo>
                      <a:pt x="241243" y="180101"/>
                      <a:pt x="189667" y="232093"/>
                      <a:pt x="120206" y="232093"/>
                    </a:cubicBezTo>
                    <a:close/>
                    <a:moveTo>
                      <a:pt x="178853" y="116046"/>
                    </a:moveTo>
                    <a:cubicBezTo>
                      <a:pt x="178853" y="83187"/>
                      <a:pt x="155144" y="54488"/>
                      <a:pt x="120206" y="54488"/>
                    </a:cubicBezTo>
                    <a:cubicBezTo>
                      <a:pt x="85267" y="54488"/>
                      <a:pt x="62390" y="82356"/>
                      <a:pt x="62390" y="115214"/>
                    </a:cubicBezTo>
                    <a:lnTo>
                      <a:pt x="62390" y="116046"/>
                    </a:lnTo>
                    <a:cubicBezTo>
                      <a:pt x="62390" y="148905"/>
                      <a:pt x="86099" y="177605"/>
                      <a:pt x="121038" y="177605"/>
                    </a:cubicBezTo>
                    <a:cubicBezTo>
                      <a:pt x="155976" y="177605"/>
                      <a:pt x="178853" y="149737"/>
                      <a:pt x="178853" y="116878"/>
                    </a:cubicBezTo>
                    <a:lnTo>
                      <a:pt x="178853" y="116046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29" name="Forma Livre: Forma 128">
                <a:extLst>
                  <a:ext uri="{FF2B5EF4-FFF2-40B4-BE49-F238E27FC236}">
                    <a16:creationId xmlns:a16="http://schemas.microsoft.com/office/drawing/2014/main" id="{D293275C-6D10-625B-7A4D-357DD397E5F8}"/>
                  </a:ext>
                </a:extLst>
              </p:cNvPr>
              <p:cNvSpPr/>
              <p:nvPr/>
            </p:nvSpPr>
            <p:spPr>
              <a:xfrm>
                <a:off x="10653399" y="5804291"/>
                <a:ext cx="234172" cy="294483"/>
              </a:xfrm>
              <a:custGeom>
                <a:avLst/>
                <a:gdLst>
                  <a:gd name="connsiteX0" fmla="*/ 109807 w 234172"/>
                  <a:gd name="connsiteY0" fmla="*/ 294483 h 294483"/>
                  <a:gd name="connsiteX1" fmla="*/ 11230 w 234172"/>
                  <a:gd name="connsiteY1" fmla="*/ 271191 h 294483"/>
                  <a:gd name="connsiteX2" fmla="*/ 32859 w 234172"/>
                  <a:gd name="connsiteY2" fmla="*/ 223774 h 294483"/>
                  <a:gd name="connsiteX3" fmla="*/ 108144 w 234172"/>
                  <a:gd name="connsiteY3" fmla="*/ 244155 h 294483"/>
                  <a:gd name="connsiteX4" fmla="*/ 171782 w 234172"/>
                  <a:gd name="connsiteY4" fmla="*/ 183428 h 294483"/>
                  <a:gd name="connsiteX5" fmla="*/ 171782 w 234172"/>
                  <a:gd name="connsiteY5" fmla="*/ 172614 h 294483"/>
                  <a:gd name="connsiteX6" fmla="*/ 98993 w 234172"/>
                  <a:gd name="connsiteY6" fmla="*/ 208800 h 294483"/>
                  <a:gd name="connsiteX7" fmla="*/ 0 w 234172"/>
                  <a:gd name="connsiteY7" fmla="*/ 104816 h 294483"/>
                  <a:gd name="connsiteX8" fmla="*/ 0 w 234172"/>
                  <a:gd name="connsiteY8" fmla="*/ 103984 h 294483"/>
                  <a:gd name="connsiteX9" fmla="*/ 98993 w 234172"/>
                  <a:gd name="connsiteY9" fmla="*/ 0 h 294483"/>
                  <a:gd name="connsiteX10" fmla="*/ 170950 w 234172"/>
                  <a:gd name="connsiteY10" fmla="*/ 33275 h 294483"/>
                  <a:gd name="connsiteX11" fmla="*/ 170950 w 234172"/>
                  <a:gd name="connsiteY11" fmla="*/ 4159 h 294483"/>
                  <a:gd name="connsiteX12" fmla="*/ 234172 w 234172"/>
                  <a:gd name="connsiteY12" fmla="*/ 4159 h 294483"/>
                  <a:gd name="connsiteX13" fmla="*/ 234172 w 234172"/>
                  <a:gd name="connsiteY13" fmla="*/ 176773 h 294483"/>
                  <a:gd name="connsiteX14" fmla="*/ 109807 w 234172"/>
                  <a:gd name="connsiteY14" fmla="*/ 294483 h 294483"/>
                  <a:gd name="connsiteX15" fmla="*/ 171782 w 234172"/>
                  <a:gd name="connsiteY15" fmla="*/ 103984 h 294483"/>
                  <a:gd name="connsiteX16" fmla="*/ 117294 w 234172"/>
                  <a:gd name="connsiteY16" fmla="*/ 52408 h 294483"/>
                  <a:gd name="connsiteX17" fmla="*/ 63222 w 234172"/>
                  <a:gd name="connsiteY17" fmla="*/ 103984 h 294483"/>
                  <a:gd name="connsiteX18" fmla="*/ 63222 w 234172"/>
                  <a:gd name="connsiteY18" fmla="*/ 104816 h 294483"/>
                  <a:gd name="connsiteX19" fmla="*/ 117294 w 234172"/>
                  <a:gd name="connsiteY19" fmla="*/ 156392 h 294483"/>
                  <a:gd name="connsiteX20" fmla="*/ 171782 w 234172"/>
                  <a:gd name="connsiteY20" fmla="*/ 104816 h 294483"/>
                  <a:gd name="connsiteX21" fmla="*/ 171782 w 234172"/>
                  <a:gd name="connsiteY21" fmla="*/ 103984 h 294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4172" h="294483">
                    <a:moveTo>
                      <a:pt x="109807" y="294483"/>
                    </a:moveTo>
                    <a:cubicBezTo>
                      <a:pt x="73621" y="294483"/>
                      <a:pt x="39514" y="286165"/>
                      <a:pt x="11230" y="271191"/>
                    </a:cubicBezTo>
                    <a:lnTo>
                      <a:pt x="32859" y="223774"/>
                    </a:lnTo>
                    <a:cubicBezTo>
                      <a:pt x="55735" y="236668"/>
                      <a:pt x="78612" y="244155"/>
                      <a:pt x="108144" y="244155"/>
                    </a:cubicBezTo>
                    <a:cubicBezTo>
                      <a:pt x="151401" y="244155"/>
                      <a:pt x="171782" y="223358"/>
                      <a:pt x="171782" y="183428"/>
                    </a:cubicBezTo>
                    <a:lnTo>
                      <a:pt x="171782" y="172614"/>
                    </a:lnTo>
                    <a:cubicBezTo>
                      <a:pt x="153065" y="195074"/>
                      <a:pt x="132684" y="208800"/>
                      <a:pt x="98993" y="208800"/>
                    </a:cubicBezTo>
                    <a:cubicBezTo>
                      <a:pt x="47001" y="208800"/>
                      <a:pt x="0" y="170950"/>
                      <a:pt x="0" y="104816"/>
                    </a:cubicBezTo>
                    <a:lnTo>
                      <a:pt x="0" y="103984"/>
                    </a:lnTo>
                    <a:cubicBezTo>
                      <a:pt x="0" y="37434"/>
                      <a:pt x="47833" y="0"/>
                      <a:pt x="98993" y="0"/>
                    </a:cubicBezTo>
                    <a:cubicBezTo>
                      <a:pt x="133516" y="0"/>
                      <a:pt x="153897" y="14558"/>
                      <a:pt x="170950" y="33275"/>
                    </a:cubicBezTo>
                    <a:lnTo>
                      <a:pt x="170950" y="4159"/>
                    </a:lnTo>
                    <a:lnTo>
                      <a:pt x="234172" y="4159"/>
                    </a:lnTo>
                    <a:lnTo>
                      <a:pt x="234172" y="176773"/>
                    </a:lnTo>
                    <a:cubicBezTo>
                      <a:pt x="234172" y="260792"/>
                      <a:pt x="192579" y="294483"/>
                      <a:pt x="109807" y="294483"/>
                    </a:cubicBezTo>
                    <a:close/>
                    <a:moveTo>
                      <a:pt x="171782" y="103984"/>
                    </a:moveTo>
                    <a:cubicBezTo>
                      <a:pt x="171782" y="73621"/>
                      <a:pt x="148073" y="52408"/>
                      <a:pt x="117294" y="52408"/>
                    </a:cubicBezTo>
                    <a:cubicBezTo>
                      <a:pt x="86515" y="52408"/>
                      <a:pt x="63222" y="73621"/>
                      <a:pt x="63222" y="103984"/>
                    </a:cubicBezTo>
                    <a:lnTo>
                      <a:pt x="63222" y="104816"/>
                    </a:lnTo>
                    <a:cubicBezTo>
                      <a:pt x="63222" y="135595"/>
                      <a:pt x="86515" y="156392"/>
                      <a:pt x="117294" y="156392"/>
                    </a:cubicBezTo>
                    <a:cubicBezTo>
                      <a:pt x="148073" y="156392"/>
                      <a:pt x="171782" y="135179"/>
                      <a:pt x="171782" y="104816"/>
                    </a:cubicBezTo>
                    <a:lnTo>
                      <a:pt x="171782" y="103984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30" name="Forma Livre: Forma 129">
                <a:extLst>
                  <a:ext uri="{FF2B5EF4-FFF2-40B4-BE49-F238E27FC236}">
                    <a16:creationId xmlns:a16="http://schemas.microsoft.com/office/drawing/2014/main" id="{531452D8-31A3-3B99-81EB-F719BA6FDB89}"/>
                  </a:ext>
                </a:extLst>
              </p:cNvPr>
              <p:cNvSpPr/>
              <p:nvPr/>
            </p:nvSpPr>
            <p:spPr>
              <a:xfrm>
                <a:off x="10945386" y="5727717"/>
                <a:ext cx="66549" cy="303633"/>
              </a:xfrm>
              <a:custGeom>
                <a:avLst/>
                <a:gdLst>
                  <a:gd name="connsiteX0" fmla="*/ 0 w 66549"/>
                  <a:gd name="connsiteY0" fmla="*/ 56151 h 303633"/>
                  <a:gd name="connsiteX1" fmla="*/ 0 w 66549"/>
                  <a:gd name="connsiteY1" fmla="*/ 0 h 303633"/>
                  <a:gd name="connsiteX2" fmla="*/ 66550 w 66549"/>
                  <a:gd name="connsiteY2" fmla="*/ 0 h 303633"/>
                  <a:gd name="connsiteX3" fmla="*/ 66550 w 66549"/>
                  <a:gd name="connsiteY3" fmla="*/ 56151 h 303633"/>
                  <a:gd name="connsiteX4" fmla="*/ 0 w 66549"/>
                  <a:gd name="connsiteY4" fmla="*/ 56151 h 303633"/>
                  <a:gd name="connsiteX5" fmla="*/ 1664 w 66549"/>
                  <a:gd name="connsiteY5" fmla="*/ 303634 h 303633"/>
                  <a:gd name="connsiteX6" fmla="*/ 1664 w 66549"/>
                  <a:gd name="connsiteY6" fmla="*/ 80692 h 303633"/>
                  <a:gd name="connsiteX7" fmla="*/ 64886 w 66549"/>
                  <a:gd name="connsiteY7" fmla="*/ 80692 h 303633"/>
                  <a:gd name="connsiteX8" fmla="*/ 64886 w 66549"/>
                  <a:gd name="connsiteY8" fmla="*/ 303634 h 303633"/>
                  <a:gd name="connsiteX9" fmla="*/ 1664 w 66549"/>
                  <a:gd name="connsiteY9" fmla="*/ 303634 h 30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549" h="303633">
                    <a:moveTo>
                      <a:pt x="0" y="56151"/>
                    </a:moveTo>
                    <a:lnTo>
                      <a:pt x="0" y="0"/>
                    </a:lnTo>
                    <a:lnTo>
                      <a:pt x="66550" y="0"/>
                    </a:lnTo>
                    <a:lnTo>
                      <a:pt x="66550" y="56151"/>
                    </a:lnTo>
                    <a:lnTo>
                      <a:pt x="0" y="56151"/>
                    </a:lnTo>
                    <a:close/>
                    <a:moveTo>
                      <a:pt x="1664" y="303634"/>
                    </a:moveTo>
                    <a:lnTo>
                      <a:pt x="1664" y="80692"/>
                    </a:lnTo>
                    <a:lnTo>
                      <a:pt x="64886" y="80692"/>
                    </a:lnTo>
                    <a:lnTo>
                      <a:pt x="64886" y="303634"/>
                    </a:lnTo>
                    <a:lnTo>
                      <a:pt x="1664" y="303634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31" name="Forma Livre: Forma 130">
                <a:extLst>
                  <a:ext uri="{FF2B5EF4-FFF2-40B4-BE49-F238E27FC236}">
                    <a16:creationId xmlns:a16="http://schemas.microsoft.com/office/drawing/2014/main" id="{C9C07B41-D581-4D09-61D8-33E78B721B74}"/>
                  </a:ext>
                </a:extLst>
              </p:cNvPr>
              <p:cNvSpPr/>
              <p:nvPr/>
            </p:nvSpPr>
            <p:spPr>
              <a:xfrm>
                <a:off x="11056441" y="5805955"/>
                <a:ext cx="205056" cy="229597"/>
              </a:xfrm>
              <a:custGeom>
                <a:avLst/>
                <a:gdLst>
                  <a:gd name="connsiteX0" fmla="*/ 143914 w 205056"/>
                  <a:gd name="connsiteY0" fmla="*/ 225438 h 229597"/>
                  <a:gd name="connsiteX1" fmla="*/ 143914 w 205056"/>
                  <a:gd name="connsiteY1" fmla="*/ 201313 h 229597"/>
                  <a:gd name="connsiteX2" fmla="*/ 76532 w 205056"/>
                  <a:gd name="connsiteY2" fmla="*/ 229597 h 229597"/>
                  <a:gd name="connsiteX3" fmla="*/ 0 w 205056"/>
                  <a:gd name="connsiteY3" fmla="*/ 161383 h 229597"/>
                  <a:gd name="connsiteX4" fmla="*/ 0 w 205056"/>
                  <a:gd name="connsiteY4" fmla="*/ 160552 h 229597"/>
                  <a:gd name="connsiteX5" fmla="*/ 89842 w 205056"/>
                  <a:gd name="connsiteY5" fmla="*/ 89426 h 229597"/>
                  <a:gd name="connsiteX6" fmla="*/ 144330 w 205056"/>
                  <a:gd name="connsiteY6" fmla="*/ 98577 h 229597"/>
                  <a:gd name="connsiteX7" fmla="*/ 144330 w 205056"/>
                  <a:gd name="connsiteY7" fmla="*/ 94834 h 229597"/>
                  <a:gd name="connsiteX8" fmla="*/ 96497 w 205056"/>
                  <a:gd name="connsiteY8" fmla="*/ 54072 h 229597"/>
                  <a:gd name="connsiteX9" fmla="*/ 34939 w 205056"/>
                  <a:gd name="connsiteY9" fmla="*/ 66134 h 229597"/>
                  <a:gd name="connsiteX10" fmla="*/ 19133 w 205056"/>
                  <a:gd name="connsiteY10" fmla="*/ 17885 h 229597"/>
                  <a:gd name="connsiteX11" fmla="*/ 105648 w 205056"/>
                  <a:gd name="connsiteY11" fmla="*/ 0 h 229597"/>
                  <a:gd name="connsiteX12" fmla="*/ 205057 w 205056"/>
                  <a:gd name="connsiteY12" fmla="*/ 96081 h 229597"/>
                  <a:gd name="connsiteX13" fmla="*/ 205057 w 205056"/>
                  <a:gd name="connsiteY13" fmla="*/ 225438 h 229597"/>
                  <a:gd name="connsiteX14" fmla="*/ 143914 w 205056"/>
                  <a:gd name="connsiteY14" fmla="*/ 225438 h 229597"/>
                  <a:gd name="connsiteX15" fmla="*/ 145162 w 205056"/>
                  <a:gd name="connsiteY15" fmla="*/ 135595 h 229597"/>
                  <a:gd name="connsiteX16" fmla="*/ 104816 w 205056"/>
                  <a:gd name="connsiteY16" fmla="*/ 127277 h 229597"/>
                  <a:gd name="connsiteX17" fmla="*/ 61143 w 205056"/>
                  <a:gd name="connsiteY17" fmla="*/ 158056 h 229597"/>
                  <a:gd name="connsiteX18" fmla="*/ 61143 w 205056"/>
                  <a:gd name="connsiteY18" fmla="*/ 158888 h 229597"/>
                  <a:gd name="connsiteX19" fmla="*/ 95665 w 205056"/>
                  <a:gd name="connsiteY19" fmla="*/ 185924 h 229597"/>
                  <a:gd name="connsiteX20" fmla="*/ 145162 w 205056"/>
                  <a:gd name="connsiteY20" fmla="*/ 146826 h 229597"/>
                  <a:gd name="connsiteX21" fmla="*/ 145162 w 205056"/>
                  <a:gd name="connsiteY21" fmla="*/ 135595 h 22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5056" h="229597">
                    <a:moveTo>
                      <a:pt x="143914" y="225438"/>
                    </a:moveTo>
                    <a:lnTo>
                      <a:pt x="143914" y="201313"/>
                    </a:lnTo>
                    <a:cubicBezTo>
                      <a:pt x="128525" y="218367"/>
                      <a:pt x="107312" y="229597"/>
                      <a:pt x="76532" y="229597"/>
                    </a:cubicBezTo>
                    <a:cubicBezTo>
                      <a:pt x="34523" y="229597"/>
                      <a:pt x="0" y="205473"/>
                      <a:pt x="0" y="161383"/>
                    </a:cubicBezTo>
                    <a:lnTo>
                      <a:pt x="0" y="160552"/>
                    </a:lnTo>
                    <a:cubicBezTo>
                      <a:pt x="0" y="111887"/>
                      <a:pt x="37018" y="89426"/>
                      <a:pt x="89842" y="89426"/>
                    </a:cubicBezTo>
                    <a:cubicBezTo>
                      <a:pt x="112303" y="89426"/>
                      <a:pt x="128525" y="93170"/>
                      <a:pt x="144330" y="98577"/>
                    </a:cubicBezTo>
                    <a:lnTo>
                      <a:pt x="144330" y="94834"/>
                    </a:lnTo>
                    <a:cubicBezTo>
                      <a:pt x="144330" y="68630"/>
                      <a:pt x="128109" y="54072"/>
                      <a:pt x="96497" y="54072"/>
                    </a:cubicBezTo>
                    <a:cubicBezTo>
                      <a:pt x="72373" y="54072"/>
                      <a:pt x="55320" y="58647"/>
                      <a:pt x="34939" y="66134"/>
                    </a:cubicBezTo>
                    <a:lnTo>
                      <a:pt x="19133" y="17885"/>
                    </a:lnTo>
                    <a:cubicBezTo>
                      <a:pt x="43673" y="7071"/>
                      <a:pt x="67798" y="0"/>
                      <a:pt x="105648" y="0"/>
                    </a:cubicBezTo>
                    <a:cubicBezTo>
                      <a:pt x="174693" y="0"/>
                      <a:pt x="205057" y="35771"/>
                      <a:pt x="205057" y="96081"/>
                    </a:cubicBezTo>
                    <a:lnTo>
                      <a:pt x="205057" y="225438"/>
                    </a:lnTo>
                    <a:lnTo>
                      <a:pt x="143914" y="225438"/>
                    </a:lnTo>
                    <a:close/>
                    <a:moveTo>
                      <a:pt x="145162" y="135595"/>
                    </a:moveTo>
                    <a:cubicBezTo>
                      <a:pt x="134348" y="130604"/>
                      <a:pt x="120206" y="127277"/>
                      <a:pt x="104816" y="127277"/>
                    </a:cubicBezTo>
                    <a:cubicBezTo>
                      <a:pt x="77780" y="127277"/>
                      <a:pt x="61143" y="138091"/>
                      <a:pt x="61143" y="158056"/>
                    </a:cubicBezTo>
                    <a:lnTo>
                      <a:pt x="61143" y="158888"/>
                    </a:lnTo>
                    <a:cubicBezTo>
                      <a:pt x="61143" y="175941"/>
                      <a:pt x="75285" y="185924"/>
                      <a:pt x="95665" y="185924"/>
                    </a:cubicBezTo>
                    <a:cubicBezTo>
                      <a:pt x="125197" y="185924"/>
                      <a:pt x="145162" y="169702"/>
                      <a:pt x="145162" y="146826"/>
                    </a:cubicBezTo>
                    <a:lnTo>
                      <a:pt x="145162" y="135595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grpSp>
        <p:nvGrpSpPr>
          <p:cNvPr id="137" name="Gráfico 309">
            <a:extLst>
              <a:ext uri="{FF2B5EF4-FFF2-40B4-BE49-F238E27FC236}">
                <a16:creationId xmlns:a16="http://schemas.microsoft.com/office/drawing/2014/main" id="{B44D674D-E997-1E66-14C9-7D7183CA1FF8}"/>
              </a:ext>
            </a:extLst>
          </p:cNvPr>
          <p:cNvGrpSpPr/>
          <p:nvPr userDrawn="1"/>
        </p:nvGrpSpPr>
        <p:grpSpPr>
          <a:xfrm>
            <a:off x="9880837" y="5104228"/>
            <a:ext cx="580023" cy="145161"/>
            <a:chOff x="9946057" y="5104228"/>
            <a:chExt cx="580023" cy="145161"/>
          </a:xfrm>
          <a:solidFill>
            <a:srgbClr val="FFFFFF"/>
          </a:solidFill>
        </p:grpSpPr>
        <p:sp>
          <p:nvSpPr>
            <p:cNvPr id="138" name="Forma Livre: Forma 137">
              <a:extLst>
                <a:ext uri="{FF2B5EF4-FFF2-40B4-BE49-F238E27FC236}">
                  <a16:creationId xmlns:a16="http://schemas.microsoft.com/office/drawing/2014/main" id="{D51C34C8-B08F-8069-3326-4A7CC617E614}"/>
                </a:ext>
              </a:extLst>
            </p:cNvPr>
            <p:cNvSpPr/>
            <p:nvPr/>
          </p:nvSpPr>
          <p:spPr>
            <a:xfrm>
              <a:off x="10435198" y="5110009"/>
              <a:ext cx="90882" cy="138714"/>
            </a:xfrm>
            <a:custGeom>
              <a:avLst/>
              <a:gdLst>
                <a:gd name="connsiteX0" fmla="*/ 90882 w 90882"/>
                <a:gd name="connsiteY0" fmla="*/ 111014 h 138714"/>
                <a:gd name="connsiteX1" fmla="*/ 88886 w 90882"/>
                <a:gd name="connsiteY1" fmla="*/ 111014 h 138714"/>
                <a:gd name="connsiteX2" fmla="*/ 41677 w 90882"/>
                <a:gd name="connsiteY2" fmla="*/ 69337 h 138714"/>
                <a:gd name="connsiteX3" fmla="*/ 41677 w 90882"/>
                <a:gd name="connsiteY3" fmla="*/ 68796 h 138714"/>
                <a:gd name="connsiteX4" fmla="*/ 86931 w 90882"/>
                <a:gd name="connsiteY4" fmla="*/ 27618 h 138714"/>
                <a:gd name="connsiteX5" fmla="*/ 90882 w 90882"/>
                <a:gd name="connsiteY5" fmla="*/ 27743 h 138714"/>
                <a:gd name="connsiteX6" fmla="*/ 90882 w 90882"/>
                <a:gd name="connsiteY6" fmla="*/ 42 h 138714"/>
                <a:gd name="connsiteX7" fmla="*/ 87263 w 90882"/>
                <a:gd name="connsiteY7" fmla="*/ 0 h 138714"/>
                <a:gd name="connsiteX8" fmla="*/ 0 w 90882"/>
                <a:gd name="connsiteY8" fmla="*/ 69378 h 138714"/>
                <a:gd name="connsiteX9" fmla="*/ 0 w 90882"/>
                <a:gd name="connsiteY9" fmla="*/ 69877 h 138714"/>
                <a:gd name="connsiteX10" fmla="*/ 86598 w 90882"/>
                <a:gd name="connsiteY10" fmla="*/ 138715 h 138714"/>
                <a:gd name="connsiteX11" fmla="*/ 90841 w 90882"/>
                <a:gd name="connsiteY11" fmla="*/ 138632 h 138714"/>
                <a:gd name="connsiteX12" fmla="*/ 90841 w 90882"/>
                <a:gd name="connsiteY12" fmla="*/ 110972 h 13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882" h="138714">
                  <a:moveTo>
                    <a:pt x="90882" y="111014"/>
                  </a:moveTo>
                  <a:cubicBezTo>
                    <a:pt x="90217" y="111014"/>
                    <a:pt x="89551" y="111014"/>
                    <a:pt x="88886" y="111014"/>
                  </a:cubicBezTo>
                  <a:cubicBezTo>
                    <a:pt x="61517" y="111014"/>
                    <a:pt x="41677" y="93503"/>
                    <a:pt x="41677" y="69337"/>
                  </a:cubicBezTo>
                  <a:lnTo>
                    <a:pt x="41677" y="68796"/>
                  </a:lnTo>
                  <a:cubicBezTo>
                    <a:pt x="41677" y="45711"/>
                    <a:pt x="61559" y="27618"/>
                    <a:pt x="86931" y="27618"/>
                  </a:cubicBezTo>
                  <a:cubicBezTo>
                    <a:pt x="88303" y="27618"/>
                    <a:pt x="89593" y="27660"/>
                    <a:pt x="90882" y="27743"/>
                  </a:cubicBezTo>
                  <a:lnTo>
                    <a:pt x="90882" y="42"/>
                  </a:lnTo>
                  <a:cubicBezTo>
                    <a:pt x="89718" y="0"/>
                    <a:pt x="88511" y="0"/>
                    <a:pt x="87263" y="0"/>
                  </a:cubicBezTo>
                  <a:cubicBezTo>
                    <a:pt x="37559" y="0"/>
                    <a:pt x="0" y="29781"/>
                    <a:pt x="0" y="69378"/>
                  </a:cubicBezTo>
                  <a:lnTo>
                    <a:pt x="0" y="69877"/>
                  </a:lnTo>
                  <a:cubicBezTo>
                    <a:pt x="0" y="108476"/>
                    <a:pt x="38058" y="138715"/>
                    <a:pt x="86598" y="138715"/>
                  </a:cubicBezTo>
                  <a:cubicBezTo>
                    <a:pt x="88095" y="138715"/>
                    <a:pt x="89426" y="138715"/>
                    <a:pt x="90841" y="138632"/>
                  </a:cubicBezTo>
                  <a:lnTo>
                    <a:pt x="90841" y="110972"/>
                  </a:lnTo>
                  <a:close/>
                </a:path>
              </a:pathLst>
            </a:custGeom>
            <a:solidFill>
              <a:srgbClr val="FFFFFF"/>
            </a:solidFill>
            <a:ln w="41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2F1D002F-1EB1-8726-BCBA-5ABE4A14B176}"/>
                </a:ext>
              </a:extLst>
            </p:cNvPr>
            <p:cNvSpPr/>
            <p:nvPr/>
          </p:nvSpPr>
          <p:spPr>
            <a:xfrm>
              <a:off x="9946057" y="5104228"/>
              <a:ext cx="131186" cy="145161"/>
            </a:xfrm>
            <a:custGeom>
              <a:avLst/>
              <a:gdLst>
                <a:gd name="connsiteX0" fmla="*/ 77364 w 131186"/>
                <a:gd name="connsiteY0" fmla="*/ 58647 h 145161"/>
                <a:gd name="connsiteX1" fmla="*/ 43881 w 131186"/>
                <a:gd name="connsiteY1" fmla="*/ 40096 h 145161"/>
                <a:gd name="connsiteX2" fmla="*/ 43881 w 131186"/>
                <a:gd name="connsiteY2" fmla="*/ 39680 h 145161"/>
                <a:gd name="connsiteX3" fmla="*/ 65718 w 131186"/>
                <a:gd name="connsiteY3" fmla="*/ 27410 h 145161"/>
                <a:gd name="connsiteX4" fmla="*/ 89218 w 131186"/>
                <a:gd name="connsiteY4" fmla="*/ 31861 h 145161"/>
                <a:gd name="connsiteX5" fmla="*/ 89218 w 131186"/>
                <a:gd name="connsiteY5" fmla="*/ 2329 h 145161"/>
                <a:gd name="connsiteX6" fmla="*/ 66217 w 131186"/>
                <a:gd name="connsiteY6" fmla="*/ 0 h 145161"/>
                <a:gd name="connsiteX7" fmla="*/ 6821 w 131186"/>
                <a:gd name="connsiteY7" fmla="*/ 42550 h 145161"/>
                <a:gd name="connsiteX8" fmla="*/ 6821 w 131186"/>
                <a:gd name="connsiteY8" fmla="*/ 42925 h 145161"/>
                <a:gd name="connsiteX9" fmla="*/ 63056 w 131186"/>
                <a:gd name="connsiteY9" fmla="*/ 86057 h 145161"/>
                <a:gd name="connsiteX10" fmla="*/ 94085 w 131186"/>
                <a:gd name="connsiteY10" fmla="*/ 104026 h 145161"/>
                <a:gd name="connsiteX11" fmla="*/ 94085 w 131186"/>
                <a:gd name="connsiteY11" fmla="*/ 104442 h 145161"/>
                <a:gd name="connsiteX12" fmla="*/ 69586 w 131186"/>
                <a:gd name="connsiteY12" fmla="*/ 117752 h 145161"/>
                <a:gd name="connsiteX13" fmla="*/ 22086 w 131186"/>
                <a:gd name="connsiteY13" fmla="*/ 100615 h 145161"/>
                <a:gd name="connsiteX14" fmla="*/ 0 w 131186"/>
                <a:gd name="connsiteY14" fmla="*/ 122577 h 145161"/>
                <a:gd name="connsiteX15" fmla="*/ 68879 w 131186"/>
                <a:gd name="connsiteY15" fmla="*/ 145162 h 145161"/>
                <a:gd name="connsiteX16" fmla="*/ 131186 w 131186"/>
                <a:gd name="connsiteY16" fmla="*/ 101405 h 145161"/>
                <a:gd name="connsiteX17" fmla="*/ 131186 w 131186"/>
                <a:gd name="connsiteY17" fmla="*/ 100989 h 145161"/>
                <a:gd name="connsiteX18" fmla="*/ 77364 w 131186"/>
                <a:gd name="connsiteY18" fmla="*/ 58647 h 1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1186" h="145161">
                  <a:moveTo>
                    <a:pt x="77364" y="58647"/>
                  </a:moveTo>
                  <a:cubicBezTo>
                    <a:pt x="48041" y="52408"/>
                    <a:pt x="43881" y="49372"/>
                    <a:pt x="43881" y="40096"/>
                  </a:cubicBezTo>
                  <a:lnTo>
                    <a:pt x="43881" y="39680"/>
                  </a:lnTo>
                  <a:cubicBezTo>
                    <a:pt x="43881" y="32859"/>
                    <a:pt x="51410" y="27410"/>
                    <a:pt x="65718" y="27410"/>
                  </a:cubicBezTo>
                  <a:cubicBezTo>
                    <a:pt x="72997" y="27410"/>
                    <a:pt x="82522" y="29407"/>
                    <a:pt x="89218" y="31861"/>
                  </a:cubicBezTo>
                  <a:lnTo>
                    <a:pt x="89218" y="2329"/>
                  </a:lnTo>
                  <a:cubicBezTo>
                    <a:pt x="83021" y="1248"/>
                    <a:pt x="73454" y="0"/>
                    <a:pt x="66217" y="0"/>
                  </a:cubicBezTo>
                  <a:cubicBezTo>
                    <a:pt x="31528" y="0"/>
                    <a:pt x="6821" y="16929"/>
                    <a:pt x="6821" y="42550"/>
                  </a:cubicBezTo>
                  <a:lnTo>
                    <a:pt x="6821" y="42925"/>
                  </a:lnTo>
                  <a:cubicBezTo>
                    <a:pt x="6821" y="70959"/>
                    <a:pt x="28866" y="78778"/>
                    <a:pt x="63056" y="86057"/>
                  </a:cubicBezTo>
                  <a:cubicBezTo>
                    <a:pt x="91423" y="92130"/>
                    <a:pt x="94085" y="96123"/>
                    <a:pt x="94085" y="104026"/>
                  </a:cubicBezTo>
                  <a:lnTo>
                    <a:pt x="94085" y="104442"/>
                  </a:lnTo>
                  <a:cubicBezTo>
                    <a:pt x="94085" y="112719"/>
                    <a:pt x="84851" y="117752"/>
                    <a:pt x="69586" y="117752"/>
                  </a:cubicBezTo>
                  <a:cubicBezTo>
                    <a:pt x="50204" y="117752"/>
                    <a:pt x="37351" y="111097"/>
                    <a:pt x="22086" y="100615"/>
                  </a:cubicBezTo>
                  <a:lnTo>
                    <a:pt x="0" y="122577"/>
                  </a:lnTo>
                  <a:cubicBezTo>
                    <a:pt x="20381" y="137675"/>
                    <a:pt x="43174" y="145162"/>
                    <a:pt x="68879" y="145162"/>
                  </a:cubicBezTo>
                  <a:cubicBezTo>
                    <a:pt x="105482" y="145162"/>
                    <a:pt x="131186" y="129440"/>
                    <a:pt x="131186" y="101405"/>
                  </a:cubicBezTo>
                  <a:lnTo>
                    <a:pt x="131186" y="100989"/>
                  </a:lnTo>
                  <a:cubicBezTo>
                    <a:pt x="131186" y="76408"/>
                    <a:pt x="111762" y="66092"/>
                    <a:pt x="77364" y="58647"/>
                  </a:cubicBezTo>
                </a:path>
              </a:pathLst>
            </a:custGeom>
            <a:solidFill>
              <a:srgbClr val="FFFFFF"/>
            </a:solidFill>
            <a:ln w="41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:a16="http://schemas.microsoft.com/office/drawing/2014/main" id="{61F753CE-BA4B-18CB-8A5A-D5EFE813ABD4}"/>
                </a:ext>
              </a:extLst>
            </p:cNvPr>
            <p:cNvSpPr/>
            <p:nvPr/>
          </p:nvSpPr>
          <p:spPr>
            <a:xfrm>
              <a:off x="10072585" y="5124400"/>
              <a:ext cx="127526" cy="120455"/>
            </a:xfrm>
            <a:custGeom>
              <a:avLst/>
              <a:gdLst>
                <a:gd name="connsiteX0" fmla="*/ 36353 w 127526"/>
                <a:gd name="connsiteY0" fmla="*/ 50994 h 120455"/>
                <a:gd name="connsiteX1" fmla="*/ 64678 w 127526"/>
                <a:gd name="connsiteY1" fmla="*/ 26370 h 120455"/>
                <a:gd name="connsiteX2" fmla="*/ 92255 w 127526"/>
                <a:gd name="connsiteY2" fmla="*/ 50994 h 120455"/>
                <a:gd name="connsiteX3" fmla="*/ 36353 w 127526"/>
                <a:gd name="connsiteY3" fmla="*/ 50994 h 120455"/>
                <a:gd name="connsiteX4" fmla="*/ 64678 w 127526"/>
                <a:gd name="connsiteY4" fmla="*/ 42 h 120455"/>
                <a:gd name="connsiteX5" fmla="*/ 0 w 127526"/>
                <a:gd name="connsiteY5" fmla="*/ 60269 h 120455"/>
                <a:gd name="connsiteX6" fmla="*/ 0 w 127526"/>
                <a:gd name="connsiteY6" fmla="*/ 60685 h 120455"/>
                <a:gd name="connsiteX7" fmla="*/ 68338 w 127526"/>
                <a:gd name="connsiteY7" fmla="*/ 120455 h 120455"/>
                <a:gd name="connsiteX8" fmla="*/ 74245 w 127526"/>
                <a:gd name="connsiteY8" fmla="*/ 120289 h 120455"/>
                <a:gd name="connsiteX9" fmla="*/ 74245 w 127526"/>
                <a:gd name="connsiteY9" fmla="*/ 93919 h 120455"/>
                <a:gd name="connsiteX10" fmla="*/ 68796 w 127526"/>
                <a:gd name="connsiteY10" fmla="*/ 94127 h 120455"/>
                <a:gd name="connsiteX11" fmla="*/ 36810 w 127526"/>
                <a:gd name="connsiteY11" fmla="*/ 71458 h 120455"/>
                <a:gd name="connsiteX12" fmla="*/ 127069 w 127526"/>
                <a:gd name="connsiteY12" fmla="*/ 71458 h 120455"/>
                <a:gd name="connsiteX13" fmla="*/ 127526 w 127526"/>
                <a:gd name="connsiteY13" fmla="*/ 63222 h 120455"/>
                <a:gd name="connsiteX14" fmla="*/ 127526 w 127526"/>
                <a:gd name="connsiteY14" fmla="*/ 62806 h 120455"/>
                <a:gd name="connsiteX15" fmla="*/ 64637 w 127526"/>
                <a:gd name="connsiteY15" fmla="*/ 0 h 12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526" h="120455">
                  <a:moveTo>
                    <a:pt x="36353" y="50994"/>
                  </a:moveTo>
                  <a:cubicBezTo>
                    <a:pt x="39264" y="36103"/>
                    <a:pt x="49288" y="26370"/>
                    <a:pt x="64678" y="26370"/>
                  </a:cubicBezTo>
                  <a:cubicBezTo>
                    <a:pt x="80068" y="26370"/>
                    <a:pt x="90050" y="36311"/>
                    <a:pt x="92255" y="50994"/>
                  </a:cubicBezTo>
                  <a:lnTo>
                    <a:pt x="36353" y="50994"/>
                  </a:lnTo>
                  <a:close/>
                  <a:moveTo>
                    <a:pt x="64678" y="42"/>
                  </a:moveTo>
                  <a:cubicBezTo>
                    <a:pt x="26578" y="42"/>
                    <a:pt x="0" y="27244"/>
                    <a:pt x="0" y="60269"/>
                  </a:cubicBezTo>
                  <a:lnTo>
                    <a:pt x="0" y="60685"/>
                  </a:lnTo>
                  <a:cubicBezTo>
                    <a:pt x="0" y="96081"/>
                    <a:pt x="29032" y="120455"/>
                    <a:pt x="68338" y="120455"/>
                  </a:cubicBezTo>
                  <a:cubicBezTo>
                    <a:pt x="69461" y="120455"/>
                    <a:pt x="73122" y="120289"/>
                    <a:pt x="74245" y="120289"/>
                  </a:cubicBezTo>
                  <a:lnTo>
                    <a:pt x="74245" y="93919"/>
                  </a:lnTo>
                  <a:cubicBezTo>
                    <a:pt x="73330" y="93919"/>
                    <a:pt x="69794" y="94127"/>
                    <a:pt x="68796" y="94127"/>
                  </a:cubicBezTo>
                  <a:cubicBezTo>
                    <a:pt x="52200" y="94127"/>
                    <a:pt x="40512" y="86390"/>
                    <a:pt x="36810" y="71458"/>
                  </a:cubicBezTo>
                  <a:lnTo>
                    <a:pt x="127069" y="71458"/>
                  </a:lnTo>
                  <a:cubicBezTo>
                    <a:pt x="127277" y="68422"/>
                    <a:pt x="127526" y="66467"/>
                    <a:pt x="127526" y="63222"/>
                  </a:cubicBezTo>
                  <a:lnTo>
                    <a:pt x="127526" y="62806"/>
                  </a:lnTo>
                  <a:cubicBezTo>
                    <a:pt x="127526" y="29989"/>
                    <a:pt x="108310" y="0"/>
                    <a:pt x="64637" y="0"/>
                  </a:cubicBezTo>
                </a:path>
              </a:pathLst>
            </a:custGeom>
            <a:solidFill>
              <a:srgbClr val="FFFFFF"/>
            </a:solidFill>
            <a:ln w="41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:a16="http://schemas.microsoft.com/office/drawing/2014/main" id="{40E1BB2F-29B5-331F-0B89-D8A045672A24}"/>
                </a:ext>
              </a:extLst>
            </p:cNvPr>
            <p:cNvSpPr/>
            <p:nvPr/>
          </p:nvSpPr>
          <p:spPr>
            <a:xfrm>
              <a:off x="10198572" y="5125731"/>
              <a:ext cx="119290" cy="117003"/>
            </a:xfrm>
            <a:custGeom>
              <a:avLst/>
              <a:gdLst>
                <a:gd name="connsiteX0" fmla="*/ 119291 w 119290"/>
                <a:gd name="connsiteY0" fmla="*/ 55736 h 117003"/>
                <a:gd name="connsiteX1" fmla="*/ 59687 w 119290"/>
                <a:gd name="connsiteY1" fmla="*/ 0 h 117003"/>
                <a:gd name="connsiteX2" fmla="*/ 0 w 119290"/>
                <a:gd name="connsiteY2" fmla="*/ 55736 h 117003"/>
                <a:gd name="connsiteX3" fmla="*/ 0 w 119290"/>
                <a:gd name="connsiteY3" fmla="*/ 117003 h 117003"/>
                <a:gd name="connsiteX4" fmla="*/ 37517 w 119290"/>
                <a:gd name="connsiteY4" fmla="*/ 117003 h 117003"/>
                <a:gd name="connsiteX5" fmla="*/ 37517 w 119290"/>
                <a:gd name="connsiteY5" fmla="*/ 53489 h 117003"/>
                <a:gd name="connsiteX6" fmla="*/ 59687 w 119290"/>
                <a:gd name="connsiteY6" fmla="*/ 28242 h 117003"/>
                <a:gd name="connsiteX7" fmla="*/ 82147 w 119290"/>
                <a:gd name="connsiteY7" fmla="*/ 53489 h 117003"/>
                <a:gd name="connsiteX8" fmla="*/ 82147 w 119290"/>
                <a:gd name="connsiteY8" fmla="*/ 117003 h 117003"/>
                <a:gd name="connsiteX9" fmla="*/ 119291 w 119290"/>
                <a:gd name="connsiteY9" fmla="*/ 117003 h 117003"/>
                <a:gd name="connsiteX10" fmla="*/ 119291 w 119290"/>
                <a:gd name="connsiteY10" fmla="*/ 55736 h 1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290" h="117003">
                  <a:moveTo>
                    <a:pt x="119291" y="55736"/>
                  </a:moveTo>
                  <a:cubicBezTo>
                    <a:pt x="119291" y="24457"/>
                    <a:pt x="100158" y="0"/>
                    <a:pt x="59687" y="0"/>
                  </a:cubicBezTo>
                  <a:cubicBezTo>
                    <a:pt x="19216" y="0"/>
                    <a:pt x="0" y="24415"/>
                    <a:pt x="0" y="55736"/>
                  </a:cubicBezTo>
                  <a:lnTo>
                    <a:pt x="0" y="117003"/>
                  </a:lnTo>
                  <a:lnTo>
                    <a:pt x="37517" y="117003"/>
                  </a:lnTo>
                  <a:lnTo>
                    <a:pt x="37517" y="53489"/>
                  </a:lnTo>
                  <a:cubicBezTo>
                    <a:pt x="38183" y="41926"/>
                    <a:pt x="42758" y="28242"/>
                    <a:pt x="59687" y="28242"/>
                  </a:cubicBezTo>
                  <a:cubicBezTo>
                    <a:pt x="76616" y="28242"/>
                    <a:pt x="81482" y="41926"/>
                    <a:pt x="82147" y="53489"/>
                  </a:cubicBezTo>
                  <a:lnTo>
                    <a:pt x="82147" y="117003"/>
                  </a:lnTo>
                  <a:lnTo>
                    <a:pt x="119291" y="117003"/>
                  </a:lnTo>
                  <a:lnTo>
                    <a:pt x="119291" y="55736"/>
                  </a:lnTo>
                  <a:close/>
                </a:path>
              </a:pathLst>
            </a:custGeom>
            <a:solidFill>
              <a:srgbClr val="FFFFFF"/>
            </a:solidFill>
            <a:ln w="41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A2A9BFE4-FAC5-CC53-3081-059D1CF1285A}"/>
                </a:ext>
              </a:extLst>
            </p:cNvPr>
            <p:cNvSpPr/>
            <p:nvPr/>
          </p:nvSpPr>
          <p:spPr>
            <a:xfrm>
              <a:off x="10316823" y="5125108"/>
              <a:ext cx="120330" cy="119165"/>
            </a:xfrm>
            <a:custGeom>
              <a:avLst/>
              <a:gdLst>
                <a:gd name="connsiteX0" fmla="*/ 62016 w 120330"/>
                <a:gd name="connsiteY0" fmla="*/ 0 h 119165"/>
                <a:gd name="connsiteX1" fmla="*/ 53157 w 120330"/>
                <a:gd name="connsiteY1" fmla="*/ 83 h 119165"/>
                <a:gd name="connsiteX2" fmla="*/ 53157 w 120330"/>
                <a:gd name="connsiteY2" fmla="*/ 28076 h 119165"/>
                <a:gd name="connsiteX3" fmla="*/ 74702 w 120330"/>
                <a:gd name="connsiteY3" fmla="*/ 31694 h 119165"/>
                <a:gd name="connsiteX4" fmla="*/ 84685 w 120330"/>
                <a:gd name="connsiteY4" fmla="*/ 48623 h 119165"/>
                <a:gd name="connsiteX5" fmla="*/ 57150 w 120330"/>
                <a:gd name="connsiteY5" fmla="*/ 46668 h 119165"/>
                <a:gd name="connsiteX6" fmla="*/ 707 w 120330"/>
                <a:gd name="connsiteY6" fmla="*/ 76200 h 119165"/>
                <a:gd name="connsiteX7" fmla="*/ 499 w 120330"/>
                <a:gd name="connsiteY7" fmla="*/ 77281 h 119165"/>
                <a:gd name="connsiteX8" fmla="*/ 458 w 120330"/>
                <a:gd name="connsiteY8" fmla="*/ 77655 h 119165"/>
                <a:gd name="connsiteX9" fmla="*/ 0 w 120330"/>
                <a:gd name="connsiteY9" fmla="*/ 83312 h 119165"/>
                <a:gd name="connsiteX10" fmla="*/ 0 w 120330"/>
                <a:gd name="connsiteY10" fmla="*/ 83728 h 119165"/>
                <a:gd name="connsiteX11" fmla="*/ 44880 w 120330"/>
                <a:gd name="connsiteY11" fmla="*/ 119166 h 119165"/>
                <a:gd name="connsiteX12" fmla="*/ 84435 w 120330"/>
                <a:gd name="connsiteY12" fmla="*/ 104483 h 119165"/>
                <a:gd name="connsiteX13" fmla="*/ 84435 w 120330"/>
                <a:gd name="connsiteY13" fmla="*/ 117835 h 119165"/>
                <a:gd name="connsiteX14" fmla="*/ 120330 w 120330"/>
                <a:gd name="connsiteY14" fmla="*/ 117835 h 119165"/>
                <a:gd name="connsiteX15" fmla="*/ 120330 w 120330"/>
                <a:gd name="connsiteY15" fmla="*/ 49912 h 119165"/>
                <a:gd name="connsiteX16" fmla="*/ 62016 w 120330"/>
                <a:gd name="connsiteY16" fmla="*/ 83 h 119165"/>
                <a:gd name="connsiteX17" fmla="*/ 84809 w 120330"/>
                <a:gd name="connsiteY17" fmla="*/ 76574 h 119165"/>
                <a:gd name="connsiteX18" fmla="*/ 60144 w 120330"/>
                <a:gd name="connsiteY18" fmla="*/ 96248 h 119165"/>
                <a:gd name="connsiteX19" fmla="*/ 40387 w 120330"/>
                <a:gd name="connsiteY19" fmla="*/ 72539 h 119165"/>
                <a:gd name="connsiteX20" fmla="*/ 84893 w 120330"/>
                <a:gd name="connsiteY20" fmla="*/ 69087 h 119165"/>
                <a:gd name="connsiteX21" fmla="*/ 84768 w 120330"/>
                <a:gd name="connsiteY21" fmla="*/ 76574 h 1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0330" h="119165">
                  <a:moveTo>
                    <a:pt x="62016" y="0"/>
                  </a:moveTo>
                  <a:cubicBezTo>
                    <a:pt x="60352" y="0"/>
                    <a:pt x="54696" y="0"/>
                    <a:pt x="53157" y="83"/>
                  </a:cubicBezTo>
                  <a:lnTo>
                    <a:pt x="53157" y="28076"/>
                  </a:lnTo>
                  <a:cubicBezTo>
                    <a:pt x="60394" y="28159"/>
                    <a:pt x="70293" y="29365"/>
                    <a:pt x="74702" y="31694"/>
                  </a:cubicBezTo>
                  <a:cubicBezTo>
                    <a:pt x="81191" y="35105"/>
                    <a:pt x="84560" y="40845"/>
                    <a:pt x="84685" y="48623"/>
                  </a:cubicBezTo>
                  <a:cubicBezTo>
                    <a:pt x="75825" y="47583"/>
                    <a:pt x="65843" y="46876"/>
                    <a:pt x="57150" y="46668"/>
                  </a:cubicBezTo>
                  <a:cubicBezTo>
                    <a:pt x="21753" y="45753"/>
                    <a:pt x="4201" y="57482"/>
                    <a:pt x="707" y="76200"/>
                  </a:cubicBezTo>
                  <a:cubicBezTo>
                    <a:pt x="624" y="76532"/>
                    <a:pt x="582" y="76907"/>
                    <a:pt x="499" y="77281"/>
                  </a:cubicBezTo>
                  <a:cubicBezTo>
                    <a:pt x="499" y="77406"/>
                    <a:pt x="499" y="77531"/>
                    <a:pt x="458" y="77655"/>
                  </a:cubicBezTo>
                  <a:cubicBezTo>
                    <a:pt x="166" y="79444"/>
                    <a:pt x="0" y="81316"/>
                    <a:pt x="0" y="83312"/>
                  </a:cubicBezTo>
                  <a:lnTo>
                    <a:pt x="0" y="83728"/>
                  </a:lnTo>
                  <a:cubicBezTo>
                    <a:pt x="0" y="106646"/>
                    <a:pt x="20256" y="119166"/>
                    <a:pt x="44880" y="119166"/>
                  </a:cubicBezTo>
                  <a:cubicBezTo>
                    <a:pt x="62973" y="119166"/>
                    <a:pt x="75409" y="113301"/>
                    <a:pt x="84435" y="104483"/>
                  </a:cubicBezTo>
                  <a:lnTo>
                    <a:pt x="84435" y="117835"/>
                  </a:lnTo>
                  <a:lnTo>
                    <a:pt x="120330" y="117835"/>
                  </a:lnTo>
                  <a:lnTo>
                    <a:pt x="120330" y="49912"/>
                  </a:lnTo>
                  <a:cubicBezTo>
                    <a:pt x="120330" y="18592"/>
                    <a:pt x="102528" y="83"/>
                    <a:pt x="62016" y="83"/>
                  </a:cubicBezTo>
                  <a:moveTo>
                    <a:pt x="84809" y="76574"/>
                  </a:moveTo>
                  <a:cubicBezTo>
                    <a:pt x="81607" y="93503"/>
                    <a:pt x="64137" y="95998"/>
                    <a:pt x="60144" y="96248"/>
                  </a:cubicBezTo>
                  <a:cubicBezTo>
                    <a:pt x="31902" y="97745"/>
                    <a:pt x="30904" y="78446"/>
                    <a:pt x="40387" y="72539"/>
                  </a:cubicBezTo>
                  <a:cubicBezTo>
                    <a:pt x="53157" y="64637"/>
                    <a:pt x="84893" y="69087"/>
                    <a:pt x="84893" y="69087"/>
                  </a:cubicBezTo>
                  <a:cubicBezTo>
                    <a:pt x="84893" y="70210"/>
                    <a:pt x="85184" y="73122"/>
                    <a:pt x="84768" y="76574"/>
                  </a:cubicBezTo>
                </a:path>
              </a:pathLst>
            </a:custGeom>
            <a:solidFill>
              <a:srgbClr val="FFFFFF"/>
            </a:solidFill>
            <a:ln w="41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</p:grpSp>
      <p:sp>
        <p:nvSpPr>
          <p:cNvPr id="144" name="Título 1">
            <a:extLst>
              <a:ext uri="{FF2B5EF4-FFF2-40B4-BE49-F238E27FC236}">
                <a16:creationId xmlns:a16="http://schemas.microsoft.com/office/drawing/2014/main" id="{B8F89F27-8EC2-E217-3473-E36775C29C2C}"/>
              </a:ext>
            </a:extLst>
          </p:cNvPr>
          <p:cNvSpPr txBox="1">
            <a:spLocks/>
          </p:cNvSpPr>
          <p:nvPr userDrawn="1"/>
        </p:nvSpPr>
        <p:spPr>
          <a:xfrm>
            <a:off x="690422" y="275628"/>
            <a:ext cx="3778900" cy="15478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pt-BR" sz="2100">
                <a:solidFill>
                  <a:schemeClr val="bg1">
                    <a:alpha val="12000"/>
                  </a:schemeClr>
                </a:solidFill>
                <a:latin typeface="Gotham Black" pitchFamily="50" charset="0"/>
                <a:cs typeface="Gotham Black" pitchFamily="50" charset="0"/>
              </a:rPr>
              <a:t>_POWER</a:t>
            </a:r>
          </a:p>
          <a:p>
            <a:pPr algn="l"/>
            <a:r>
              <a:rPr lang="pt-BR" sz="2100">
                <a:solidFill>
                  <a:schemeClr val="bg1">
                    <a:alpha val="12000"/>
                  </a:schemeClr>
                </a:solidFill>
                <a:latin typeface="Gotham Black" pitchFamily="50" charset="0"/>
                <a:cs typeface="Gotham Black" pitchFamily="50" charset="0"/>
              </a:rPr>
              <a:t>PLATFORM</a:t>
            </a:r>
          </a:p>
        </p:txBody>
      </p: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88E72EFE-E0A4-CA9B-DA6A-6A4307848230}"/>
              </a:ext>
            </a:extLst>
          </p:cNvPr>
          <p:cNvGrpSpPr/>
          <p:nvPr userDrawn="1"/>
        </p:nvGrpSpPr>
        <p:grpSpPr>
          <a:xfrm>
            <a:off x="400929" y="198288"/>
            <a:ext cx="693313" cy="693313"/>
            <a:chOff x="896673" y="1654958"/>
            <a:chExt cx="936752" cy="936752"/>
          </a:xfrm>
          <a:solidFill>
            <a:srgbClr val="292255">
              <a:alpha val="25000"/>
            </a:srgbClr>
          </a:solidFill>
        </p:grpSpPr>
        <p:sp>
          <p:nvSpPr>
            <p:cNvPr id="147" name="Retângulo 146">
              <a:extLst>
                <a:ext uri="{FF2B5EF4-FFF2-40B4-BE49-F238E27FC236}">
                  <a16:creationId xmlns:a16="http://schemas.microsoft.com/office/drawing/2014/main" id="{4C96D6E2-3D3B-3F48-4002-2C39835B19D3}"/>
                </a:ext>
              </a:extLst>
            </p:cNvPr>
            <p:cNvSpPr/>
            <p:nvPr userDrawn="1"/>
          </p:nvSpPr>
          <p:spPr>
            <a:xfrm>
              <a:off x="896673" y="2123334"/>
              <a:ext cx="468376" cy="468376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8" name="Retângulo 147">
              <a:extLst>
                <a:ext uri="{FF2B5EF4-FFF2-40B4-BE49-F238E27FC236}">
                  <a16:creationId xmlns:a16="http://schemas.microsoft.com/office/drawing/2014/main" id="{E56FFD15-F45D-FFEE-2431-21DC2C2A4DD8}"/>
                </a:ext>
              </a:extLst>
            </p:cNvPr>
            <p:cNvSpPr/>
            <p:nvPr userDrawn="1"/>
          </p:nvSpPr>
          <p:spPr>
            <a:xfrm>
              <a:off x="1365049" y="1654958"/>
              <a:ext cx="468376" cy="468376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49" name="Google Shape;642;p44">
            <a:extLst>
              <a:ext uri="{FF2B5EF4-FFF2-40B4-BE49-F238E27FC236}">
                <a16:creationId xmlns:a16="http://schemas.microsoft.com/office/drawing/2014/main" id="{0AB065C6-2305-6A4A-68E8-E1A3389B0EAF}"/>
              </a:ext>
            </a:extLst>
          </p:cNvPr>
          <p:cNvSpPr txBox="1"/>
          <p:nvPr userDrawn="1"/>
        </p:nvSpPr>
        <p:spPr>
          <a:xfrm>
            <a:off x="706568" y="3871895"/>
            <a:ext cx="3558805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bg1"/>
              </a:buClr>
              <a:buSzPts val="2000"/>
            </a:pPr>
            <a:r>
              <a:rPr lang="pt-BR" sz="2600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Chegamos ao final</a:t>
            </a:r>
            <a:br>
              <a:rPr lang="pt-BR" sz="2600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</a:br>
            <a:r>
              <a:rPr lang="pt-BR" sz="2600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do nosso encontro!</a:t>
            </a:r>
          </a:p>
          <a:p>
            <a:pPr>
              <a:buClr>
                <a:schemeClr val="bg1"/>
              </a:buClr>
              <a:buSzPts val="2000"/>
            </a:pPr>
            <a:endParaRPr lang="pt-BR" sz="2600">
              <a:solidFill>
                <a:schemeClr val="bg1"/>
              </a:solidFill>
              <a:latin typeface="Gotham" pitchFamily="50" charset="0"/>
              <a:ea typeface="Calibri"/>
              <a:cs typeface="Gotham" pitchFamily="50" charset="0"/>
              <a:sym typeface="Calibri"/>
            </a:endParaRPr>
          </a:p>
          <a:p>
            <a:pPr>
              <a:buClr>
                <a:schemeClr val="bg1"/>
              </a:buClr>
              <a:buSzPts val="2000"/>
            </a:pPr>
            <a:r>
              <a:rPr lang="pt-BR" sz="2600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Até o </a:t>
            </a:r>
            <a:r>
              <a:rPr lang="pt-BR" sz="2600" b="1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próximo</a:t>
            </a:r>
            <a:r>
              <a:rPr lang="pt-BR" sz="2600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!</a:t>
            </a:r>
          </a:p>
        </p:txBody>
      </p:sp>
      <p:grpSp>
        <p:nvGrpSpPr>
          <p:cNvPr id="156" name="Gráfico 283">
            <a:extLst>
              <a:ext uri="{FF2B5EF4-FFF2-40B4-BE49-F238E27FC236}">
                <a16:creationId xmlns:a16="http://schemas.microsoft.com/office/drawing/2014/main" id="{CFE0EB92-DB08-3C09-100C-2EDEBBB12A7F}"/>
              </a:ext>
            </a:extLst>
          </p:cNvPr>
          <p:cNvGrpSpPr/>
          <p:nvPr userDrawn="1"/>
        </p:nvGrpSpPr>
        <p:grpSpPr>
          <a:xfrm>
            <a:off x="795111" y="2890775"/>
            <a:ext cx="3674212" cy="3108949"/>
            <a:chOff x="689309" y="0"/>
            <a:chExt cx="3674212" cy="3108949"/>
          </a:xfrm>
          <a:solidFill>
            <a:srgbClr val="292454">
              <a:alpha val="10000"/>
            </a:srgbClr>
          </a:solidFill>
        </p:grpSpPr>
        <p:sp>
          <p:nvSpPr>
            <p:cNvPr id="157" name="Forma Livre: Forma 156">
              <a:extLst>
                <a:ext uri="{FF2B5EF4-FFF2-40B4-BE49-F238E27FC236}">
                  <a16:creationId xmlns:a16="http://schemas.microsoft.com/office/drawing/2014/main" id="{6A3F2E85-1E96-BA05-1D04-605391CADF30}"/>
                </a:ext>
              </a:extLst>
            </p:cNvPr>
            <p:cNvSpPr/>
            <p:nvPr/>
          </p:nvSpPr>
          <p:spPr>
            <a:xfrm>
              <a:off x="689309" y="1413158"/>
              <a:ext cx="565263" cy="1695790"/>
            </a:xfrm>
            <a:custGeom>
              <a:avLst/>
              <a:gdLst>
                <a:gd name="connsiteX0" fmla="*/ 0 w 565263"/>
                <a:gd name="connsiteY0" fmla="*/ 0 h 1695790"/>
                <a:gd name="connsiteX1" fmla="*/ 0 w 565263"/>
                <a:gd name="connsiteY1" fmla="*/ 282632 h 1695790"/>
                <a:gd name="connsiteX2" fmla="*/ 0 w 565263"/>
                <a:gd name="connsiteY2" fmla="*/ 565263 h 1695790"/>
                <a:gd name="connsiteX3" fmla="*/ 0 w 565263"/>
                <a:gd name="connsiteY3" fmla="*/ 847895 h 1695790"/>
                <a:gd name="connsiteX4" fmla="*/ 0 w 565263"/>
                <a:gd name="connsiteY4" fmla="*/ 1130527 h 1695790"/>
                <a:gd name="connsiteX5" fmla="*/ 282632 w 565263"/>
                <a:gd name="connsiteY5" fmla="*/ 1130527 h 1695790"/>
                <a:gd name="connsiteX6" fmla="*/ 282632 w 565263"/>
                <a:gd name="connsiteY6" fmla="*/ 1413159 h 1695790"/>
                <a:gd name="connsiteX7" fmla="*/ 282632 w 565263"/>
                <a:gd name="connsiteY7" fmla="*/ 1695790 h 1695790"/>
                <a:gd name="connsiteX8" fmla="*/ 565263 w 565263"/>
                <a:gd name="connsiteY8" fmla="*/ 1695790 h 1695790"/>
                <a:gd name="connsiteX9" fmla="*/ 565263 w 565263"/>
                <a:gd name="connsiteY9" fmla="*/ 1413159 h 1695790"/>
                <a:gd name="connsiteX10" fmla="*/ 565263 w 565263"/>
                <a:gd name="connsiteY10" fmla="*/ 1130527 h 1695790"/>
                <a:gd name="connsiteX11" fmla="*/ 565263 w 565263"/>
                <a:gd name="connsiteY11" fmla="*/ 847895 h 1695790"/>
                <a:gd name="connsiteX12" fmla="*/ 565263 w 565263"/>
                <a:gd name="connsiteY12" fmla="*/ 565263 h 1695790"/>
                <a:gd name="connsiteX13" fmla="*/ 565263 w 565263"/>
                <a:gd name="connsiteY13" fmla="*/ 282632 h 1695790"/>
                <a:gd name="connsiteX14" fmla="*/ 565263 w 565263"/>
                <a:gd name="connsiteY14" fmla="*/ 0 h 1695790"/>
                <a:gd name="connsiteX15" fmla="*/ 282632 w 565263"/>
                <a:gd name="connsiteY15" fmla="*/ 0 h 1695790"/>
                <a:gd name="connsiteX16" fmla="*/ 0 w 565263"/>
                <a:gd name="connsiteY16" fmla="*/ 0 h 169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63" h="1695790">
                  <a:moveTo>
                    <a:pt x="0" y="0"/>
                  </a:moveTo>
                  <a:lnTo>
                    <a:pt x="0" y="282632"/>
                  </a:lnTo>
                  <a:lnTo>
                    <a:pt x="0" y="565263"/>
                  </a:lnTo>
                  <a:lnTo>
                    <a:pt x="0" y="847895"/>
                  </a:lnTo>
                  <a:lnTo>
                    <a:pt x="0" y="1130527"/>
                  </a:lnTo>
                  <a:lnTo>
                    <a:pt x="282632" y="1130527"/>
                  </a:lnTo>
                  <a:lnTo>
                    <a:pt x="282632" y="1413159"/>
                  </a:lnTo>
                  <a:lnTo>
                    <a:pt x="282632" y="1695790"/>
                  </a:lnTo>
                  <a:lnTo>
                    <a:pt x="565263" y="1695790"/>
                  </a:lnTo>
                  <a:lnTo>
                    <a:pt x="565263" y="1413159"/>
                  </a:lnTo>
                  <a:lnTo>
                    <a:pt x="565263" y="1130527"/>
                  </a:lnTo>
                  <a:lnTo>
                    <a:pt x="565263" y="847895"/>
                  </a:lnTo>
                  <a:lnTo>
                    <a:pt x="565263" y="565263"/>
                  </a:lnTo>
                  <a:lnTo>
                    <a:pt x="565263" y="282632"/>
                  </a:lnTo>
                  <a:lnTo>
                    <a:pt x="565263" y="0"/>
                  </a:lnTo>
                  <a:lnTo>
                    <a:pt x="28263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8" name="Forma Livre: Forma 157">
              <a:extLst>
                <a:ext uri="{FF2B5EF4-FFF2-40B4-BE49-F238E27FC236}">
                  <a16:creationId xmlns:a16="http://schemas.microsoft.com/office/drawing/2014/main" id="{CA5BB31C-33B2-50AF-C0A0-9D1993F46D73}"/>
                </a:ext>
              </a:extLst>
            </p:cNvPr>
            <p:cNvSpPr/>
            <p:nvPr/>
          </p:nvSpPr>
          <p:spPr>
            <a:xfrm>
              <a:off x="3798258" y="847895"/>
              <a:ext cx="565263" cy="1130526"/>
            </a:xfrm>
            <a:custGeom>
              <a:avLst/>
              <a:gdLst>
                <a:gd name="connsiteX0" fmla="*/ 282632 w 565263"/>
                <a:gd name="connsiteY0" fmla="*/ 0 h 1130526"/>
                <a:gd name="connsiteX1" fmla="*/ 0 w 565263"/>
                <a:gd name="connsiteY1" fmla="*/ 0 h 1130526"/>
                <a:gd name="connsiteX2" fmla="*/ 0 w 565263"/>
                <a:gd name="connsiteY2" fmla="*/ 282632 h 1130526"/>
                <a:gd name="connsiteX3" fmla="*/ 0 w 565263"/>
                <a:gd name="connsiteY3" fmla="*/ 565263 h 1130526"/>
                <a:gd name="connsiteX4" fmla="*/ 0 w 565263"/>
                <a:gd name="connsiteY4" fmla="*/ 847895 h 1130526"/>
                <a:gd name="connsiteX5" fmla="*/ 282632 w 565263"/>
                <a:gd name="connsiteY5" fmla="*/ 847895 h 1130526"/>
                <a:gd name="connsiteX6" fmla="*/ 282632 w 565263"/>
                <a:gd name="connsiteY6" fmla="*/ 1130527 h 1130526"/>
                <a:gd name="connsiteX7" fmla="*/ 565263 w 565263"/>
                <a:gd name="connsiteY7" fmla="*/ 1130527 h 1130526"/>
                <a:gd name="connsiteX8" fmla="*/ 565263 w 565263"/>
                <a:gd name="connsiteY8" fmla="*/ 847895 h 1130526"/>
                <a:gd name="connsiteX9" fmla="*/ 565263 w 565263"/>
                <a:gd name="connsiteY9" fmla="*/ 565263 h 1130526"/>
                <a:gd name="connsiteX10" fmla="*/ 565263 w 565263"/>
                <a:gd name="connsiteY10" fmla="*/ 282632 h 1130526"/>
                <a:gd name="connsiteX11" fmla="*/ 565263 w 565263"/>
                <a:gd name="connsiteY11" fmla="*/ 0 h 1130526"/>
                <a:gd name="connsiteX12" fmla="*/ 282632 w 565263"/>
                <a:gd name="connsiteY12" fmla="*/ 0 h 113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263" h="1130526">
                  <a:moveTo>
                    <a:pt x="282632" y="0"/>
                  </a:moveTo>
                  <a:lnTo>
                    <a:pt x="0" y="0"/>
                  </a:lnTo>
                  <a:lnTo>
                    <a:pt x="0" y="282632"/>
                  </a:lnTo>
                  <a:lnTo>
                    <a:pt x="0" y="565263"/>
                  </a:lnTo>
                  <a:lnTo>
                    <a:pt x="0" y="847895"/>
                  </a:lnTo>
                  <a:lnTo>
                    <a:pt x="282632" y="847895"/>
                  </a:lnTo>
                  <a:lnTo>
                    <a:pt x="282632" y="1130527"/>
                  </a:lnTo>
                  <a:lnTo>
                    <a:pt x="565263" y="1130527"/>
                  </a:lnTo>
                  <a:lnTo>
                    <a:pt x="565263" y="847895"/>
                  </a:lnTo>
                  <a:lnTo>
                    <a:pt x="565263" y="565263"/>
                  </a:lnTo>
                  <a:lnTo>
                    <a:pt x="565263" y="282632"/>
                  </a:lnTo>
                  <a:lnTo>
                    <a:pt x="565263" y="0"/>
                  </a:lnTo>
                  <a:lnTo>
                    <a:pt x="282632" y="0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9" name="Forma Livre: Forma 158">
              <a:extLst>
                <a:ext uri="{FF2B5EF4-FFF2-40B4-BE49-F238E27FC236}">
                  <a16:creationId xmlns:a16="http://schemas.microsoft.com/office/drawing/2014/main" id="{7F4E194A-8AA9-1872-3C3E-AA24275431CB}"/>
                </a:ext>
              </a:extLst>
            </p:cNvPr>
            <p:cNvSpPr/>
            <p:nvPr/>
          </p:nvSpPr>
          <p:spPr>
            <a:xfrm>
              <a:off x="4080889" y="2543685"/>
              <a:ext cx="282631" cy="282631"/>
            </a:xfrm>
            <a:custGeom>
              <a:avLst/>
              <a:gdLst>
                <a:gd name="connsiteX0" fmla="*/ 0 w 282631"/>
                <a:gd name="connsiteY0" fmla="*/ 0 h 282631"/>
                <a:gd name="connsiteX1" fmla="*/ 282632 w 282631"/>
                <a:gd name="connsiteY1" fmla="*/ 0 h 282631"/>
                <a:gd name="connsiteX2" fmla="*/ 282632 w 282631"/>
                <a:gd name="connsiteY2" fmla="*/ 282632 h 282631"/>
                <a:gd name="connsiteX3" fmla="*/ 0 w 282631"/>
                <a:gd name="connsiteY3" fmla="*/ 282632 h 28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631" h="282631">
                  <a:moveTo>
                    <a:pt x="0" y="0"/>
                  </a:moveTo>
                  <a:lnTo>
                    <a:pt x="282632" y="0"/>
                  </a:lnTo>
                  <a:lnTo>
                    <a:pt x="282632" y="282632"/>
                  </a:lnTo>
                  <a:lnTo>
                    <a:pt x="0" y="282632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0" name="Forma Livre: Forma 159">
              <a:extLst>
                <a:ext uri="{FF2B5EF4-FFF2-40B4-BE49-F238E27FC236}">
                  <a16:creationId xmlns:a16="http://schemas.microsoft.com/office/drawing/2014/main" id="{38442BB5-D301-E5B9-C353-1D8D0508F56A}"/>
                </a:ext>
              </a:extLst>
            </p:cNvPr>
            <p:cNvSpPr/>
            <p:nvPr/>
          </p:nvSpPr>
          <p:spPr>
            <a:xfrm>
              <a:off x="2385099" y="282631"/>
              <a:ext cx="282631" cy="282631"/>
            </a:xfrm>
            <a:custGeom>
              <a:avLst/>
              <a:gdLst>
                <a:gd name="connsiteX0" fmla="*/ 0 w 282631"/>
                <a:gd name="connsiteY0" fmla="*/ 0 h 282631"/>
                <a:gd name="connsiteX1" fmla="*/ 282632 w 282631"/>
                <a:gd name="connsiteY1" fmla="*/ 0 h 282631"/>
                <a:gd name="connsiteX2" fmla="*/ 282632 w 282631"/>
                <a:gd name="connsiteY2" fmla="*/ 282632 h 282631"/>
                <a:gd name="connsiteX3" fmla="*/ 0 w 282631"/>
                <a:gd name="connsiteY3" fmla="*/ 282632 h 28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631" h="282631">
                  <a:moveTo>
                    <a:pt x="0" y="0"/>
                  </a:moveTo>
                  <a:lnTo>
                    <a:pt x="282632" y="0"/>
                  </a:lnTo>
                  <a:lnTo>
                    <a:pt x="282632" y="282632"/>
                  </a:lnTo>
                  <a:lnTo>
                    <a:pt x="0" y="282632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1" name="Forma Livre: Forma 160">
              <a:extLst>
                <a:ext uri="{FF2B5EF4-FFF2-40B4-BE49-F238E27FC236}">
                  <a16:creationId xmlns:a16="http://schemas.microsoft.com/office/drawing/2014/main" id="{C91C59AE-90BE-13DD-1EDB-BB3A0B4F9F31}"/>
                </a:ext>
              </a:extLst>
            </p:cNvPr>
            <p:cNvSpPr/>
            <p:nvPr/>
          </p:nvSpPr>
          <p:spPr>
            <a:xfrm>
              <a:off x="1254572" y="0"/>
              <a:ext cx="1130526" cy="1130526"/>
            </a:xfrm>
            <a:custGeom>
              <a:avLst/>
              <a:gdLst>
                <a:gd name="connsiteX0" fmla="*/ 565263 w 1130526"/>
                <a:gd name="connsiteY0" fmla="*/ 565263 h 1130526"/>
                <a:gd name="connsiteX1" fmla="*/ 565263 w 1130526"/>
                <a:gd name="connsiteY1" fmla="*/ 847895 h 1130526"/>
                <a:gd name="connsiteX2" fmla="*/ 565263 w 1130526"/>
                <a:gd name="connsiteY2" fmla="*/ 1130527 h 1130526"/>
                <a:gd name="connsiteX3" fmla="*/ 847895 w 1130526"/>
                <a:gd name="connsiteY3" fmla="*/ 1130527 h 1130526"/>
                <a:gd name="connsiteX4" fmla="*/ 1130527 w 1130526"/>
                <a:gd name="connsiteY4" fmla="*/ 1130527 h 1130526"/>
                <a:gd name="connsiteX5" fmla="*/ 1130527 w 1130526"/>
                <a:gd name="connsiteY5" fmla="*/ 847895 h 1130526"/>
                <a:gd name="connsiteX6" fmla="*/ 1130527 w 1130526"/>
                <a:gd name="connsiteY6" fmla="*/ 565263 h 1130526"/>
                <a:gd name="connsiteX7" fmla="*/ 847895 w 1130526"/>
                <a:gd name="connsiteY7" fmla="*/ 565263 h 1130526"/>
                <a:gd name="connsiteX8" fmla="*/ 847895 w 1130526"/>
                <a:gd name="connsiteY8" fmla="*/ 282632 h 1130526"/>
                <a:gd name="connsiteX9" fmla="*/ 847895 w 1130526"/>
                <a:gd name="connsiteY9" fmla="*/ 0 h 1130526"/>
                <a:gd name="connsiteX10" fmla="*/ 565263 w 1130526"/>
                <a:gd name="connsiteY10" fmla="*/ 0 h 1130526"/>
                <a:gd name="connsiteX11" fmla="*/ 282632 w 1130526"/>
                <a:gd name="connsiteY11" fmla="*/ 0 h 1130526"/>
                <a:gd name="connsiteX12" fmla="*/ 0 w 1130526"/>
                <a:gd name="connsiteY12" fmla="*/ 0 h 1130526"/>
                <a:gd name="connsiteX13" fmla="*/ 0 w 1130526"/>
                <a:gd name="connsiteY13" fmla="*/ 282632 h 1130526"/>
                <a:gd name="connsiteX14" fmla="*/ 282632 w 1130526"/>
                <a:gd name="connsiteY14" fmla="*/ 282632 h 1130526"/>
                <a:gd name="connsiteX15" fmla="*/ 565263 w 1130526"/>
                <a:gd name="connsiteY15" fmla="*/ 282632 h 1130526"/>
                <a:gd name="connsiteX16" fmla="*/ 565263 w 1130526"/>
                <a:gd name="connsiteY16" fmla="*/ 565263 h 113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0526" h="1130526">
                  <a:moveTo>
                    <a:pt x="565263" y="565263"/>
                  </a:moveTo>
                  <a:lnTo>
                    <a:pt x="565263" y="847895"/>
                  </a:lnTo>
                  <a:lnTo>
                    <a:pt x="565263" y="1130527"/>
                  </a:lnTo>
                  <a:lnTo>
                    <a:pt x="847895" y="1130527"/>
                  </a:lnTo>
                  <a:lnTo>
                    <a:pt x="1130527" y="1130527"/>
                  </a:lnTo>
                  <a:lnTo>
                    <a:pt x="1130527" y="847895"/>
                  </a:lnTo>
                  <a:lnTo>
                    <a:pt x="1130527" y="565263"/>
                  </a:lnTo>
                  <a:lnTo>
                    <a:pt x="847895" y="565263"/>
                  </a:lnTo>
                  <a:lnTo>
                    <a:pt x="847895" y="282632"/>
                  </a:lnTo>
                  <a:lnTo>
                    <a:pt x="847895" y="0"/>
                  </a:lnTo>
                  <a:lnTo>
                    <a:pt x="565263" y="0"/>
                  </a:lnTo>
                  <a:lnTo>
                    <a:pt x="282632" y="0"/>
                  </a:lnTo>
                  <a:lnTo>
                    <a:pt x="0" y="0"/>
                  </a:lnTo>
                  <a:lnTo>
                    <a:pt x="0" y="282632"/>
                  </a:lnTo>
                  <a:lnTo>
                    <a:pt x="282632" y="282632"/>
                  </a:lnTo>
                  <a:lnTo>
                    <a:pt x="565263" y="282632"/>
                  </a:lnTo>
                  <a:lnTo>
                    <a:pt x="565263" y="565263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62" name="Forma Livre: Forma 161">
              <a:extLst>
                <a:ext uri="{FF2B5EF4-FFF2-40B4-BE49-F238E27FC236}">
                  <a16:creationId xmlns:a16="http://schemas.microsoft.com/office/drawing/2014/main" id="{A0DD34FB-BDE7-98F0-3657-746106194E8F}"/>
                </a:ext>
              </a:extLst>
            </p:cNvPr>
            <p:cNvSpPr/>
            <p:nvPr/>
          </p:nvSpPr>
          <p:spPr>
            <a:xfrm>
              <a:off x="1819835" y="1413158"/>
              <a:ext cx="1413158" cy="1413158"/>
            </a:xfrm>
            <a:custGeom>
              <a:avLst/>
              <a:gdLst>
                <a:gd name="connsiteX0" fmla="*/ 847895 w 1413158"/>
                <a:gd name="connsiteY0" fmla="*/ 565263 h 1413158"/>
                <a:gd name="connsiteX1" fmla="*/ 565263 w 1413158"/>
                <a:gd name="connsiteY1" fmla="*/ 565263 h 1413158"/>
                <a:gd name="connsiteX2" fmla="*/ 282632 w 1413158"/>
                <a:gd name="connsiteY2" fmla="*/ 565263 h 1413158"/>
                <a:gd name="connsiteX3" fmla="*/ 282632 w 1413158"/>
                <a:gd name="connsiteY3" fmla="*/ 282632 h 1413158"/>
                <a:gd name="connsiteX4" fmla="*/ 282632 w 1413158"/>
                <a:gd name="connsiteY4" fmla="*/ 0 h 1413158"/>
                <a:gd name="connsiteX5" fmla="*/ 0 w 1413158"/>
                <a:gd name="connsiteY5" fmla="*/ 0 h 1413158"/>
                <a:gd name="connsiteX6" fmla="*/ 0 w 1413158"/>
                <a:gd name="connsiteY6" fmla="*/ 282632 h 1413158"/>
                <a:gd name="connsiteX7" fmla="*/ 0 w 1413158"/>
                <a:gd name="connsiteY7" fmla="*/ 565263 h 1413158"/>
                <a:gd name="connsiteX8" fmla="*/ 0 w 1413158"/>
                <a:gd name="connsiteY8" fmla="*/ 847895 h 1413158"/>
                <a:gd name="connsiteX9" fmla="*/ 0 w 1413158"/>
                <a:gd name="connsiteY9" fmla="*/ 1130527 h 1413158"/>
                <a:gd name="connsiteX10" fmla="*/ 0 w 1413158"/>
                <a:gd name="connsiteY10" fmla="*/ 1413159 h 1413158"/>
                <a:gd name="connsiteX11" fmla="*/ 282632 w 1413158"/>
                <a:gd name="connsiteY11" fmla="*/ 1413159 h 1413158"/>
                <a:gd name="connsiteX12" fmla="*/ 565263 w 1413158"/>
                <a:gd name="connsiteY12" fmla="*/ 1413159 h 1413158"/>
                <a:gd name="connsiteX13" fmla="*/ 565263 w 1413158"/>
                <a:gd name="connsiteY13" fmla="*/ 1130527 h 1413158"/>
                <a:gd name="connsiteX14" fmla="*/ 282632 w 1413158"/>
                <a:gd name="connsiteY14" fmla="*/ 1130527 h 1413158"/>
                <a:gd name="connsiteX15" fmla="*/ 282632 w 1413158"/>
                <a:gd name="connsiteY15" fmla="*/ 847895 h 1413158"/>
                <a:gd name="connsiteX16" fmla="*/ 565263 w 1413158"/>
                <a:gd name="connsiteY16" fmla="*/ 847895 h 1413158"/>
                <a:gd name="connsiteX17" fmla="*/ 847895 w 1413158"/>
                <a:gd name="connsiteY17" fmla="*/ 847895 h 1413158"/>
                <a:gd name="connsiteX18" fmla="*/ 1130527 w 1413158"/>
                <a:gd name="connsiteY18" fmla="*/ 847895 h 1413158"/>
                <a:gd name="connsiteX19" fmla="*/ 1413159 w 1413158"/>
                <a:gd name="connsiteY19" fmla="*/ 847895 h 1413158"/>
                <a:gd name="connsiteX20" fmla="*/ 1413159 w 1413158"/>
                <a:gd name="connsiteY20" fmla="*/ 565263 h 1413158"/>
                <a:gd name="connsiteX21" fmla="*/ 1130527 w 1413158"/>
                <a:gd name="connsiteY21" fmla="*/ 565263 h 1413158"/>
                <a:gd name="connsiteX22" fmla="*/ 847895 w 1413158"/>
                <a:gd name="connsiteY22" fmla="*/ 565263 h 141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13158" h="1413158">
                  <a:moveTo>
                    <a:pt x="847895" y="565263"/>
                  </a:moveTo>
                  <a:lnTo>
                    <a:pt x="565263" y="565263"/>
                  </a:lnTo>
                  <a:lnTo>
                    <a:pt x="282632" y="565263"/>
                  </a:lnTo>
                  <a:lnTo>
                    <a:pt x="282632" y="282632"/>
                  </a:lnTo>
                  <a:lnTo>
                    <a:pt x="282632" y="0"/>
                  </a:lnTo>
                  <a:lnTo>
                    <a:pt x="0" y="0"/>
                  </a:lnTo>
                  <a:lnTo>
                    <a:pt x="0" y="282632"/>
                  </a:lnTo>
                  <a:lnTo>
                    <a:pt x="0" y="565263"/>
                  </a:lnTo>
                  <a:lnTo>
                    <a:pt x="0" y="847895"/>
                  </a:lnTo>
                  <a:lnTo>
                    <a:pt x="0" y="1130527"/>
                  </a:lnTo>
                  <a:lnTo>
                    <a:pt x="0" y="1413159"/>
                  </a:lnTo>
                  <a:lnTo>
                    <a:pt x="282632" y="1413159"/>
                  </a:lnTo>
                  <a:lnTo>
                    <a:pt x="565263" y="1413159"/>
                  </a:lnTo>
                  <a:lnTo>
                    <a:pt x="565263" y="1130527"/>
                  </a:lnTo>
                  <a:lnTo>
                    <a:pt x="282632" y="1130527"/>
                  </a:lnTo>
                  <a:lnTo>
                    <a:pt x="282632" y="847895"/>
                  </a:lnTo>
                  <a:lnTo>
                    <a:pt x="565263" y="847895"/>
                  </a:lnTo>
                  <a:lnTo>
                    <a:pt x="847895" y="847895"/>
                  </a:lnTo>
                  <a:lnTo>
                    <a:pt x="1130527" y="847895"/>
                  </a:lnTo>
                  <a:lnTo>
                    <a:pt x="1413159" y="847895"/>
                  </a:lnTo>
                  <a:lnTo>
                    <a:pt x="1413159" y="565263"/>
                  </a:lnTo>
                  <a:lnTo>
                    <a:pt x="1130527" y="565263"/>
                  </a:lnTo>
                  <a:lnTo>
                    <a:pt x="847895" y="565263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7018790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ertura_Curso_Prog Mobile">
    <p:bg>
      <p:bgPr>
        <a:solidFill>
          <a:srgbClr val="472B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Agrupar 26">
            <a:extLst>
              <a:ext uri="{FF2B5EF4-FFF2-40B4-BE49-F238E27FC236}">
                <a16:creationId xmlns:a16="http://schemas.microsoft.com/office/drawing/2014/main" id="{D431226F-BD55-6169-62E4-85443E366ED4}"/>
              </a:ext>
            </a:extLst>
          </p:cNvPr>
          <p:cNvGrpSpPr/>
          <p:nvPr userDrawn="1"/>
        </p:nvGrpSpPr>
        <p:grpSpPr>
          <a:xfrm>
            <a:off x="726369" y="3081337"/>
            <a:ext cx="7372601" cy="2436338"/>
            <a:chOff x="4352714" y="2170117"/>
            <a:chExt cx="3952217" cy="1306043"/>
          </a:xfrm>
        </p:grpSpPr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43DF4CDA-152D-0F3D-0DB5-7E35CEB1D08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694268" y="2646428"/>
              <a:ext cx="3610663" cy="82973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b="1" kern="120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pt-BR" sz="5500">
                  <a:solidFill>
                    <a:srgbClr val="A9A39E"/>
                  </a:solidFill>
                  <a:latin typeface="Gotham Black" pitchFamily="50" charset="0"/>
                  <a:cs typeface="Gotham Black" pitchFamily="50" charset="0"/>
                </a:rPr>
                <a:t>_PROGRAMAÇÃO</a:t>
              </a:r>
              <a:br>
                <a:rPr lang="pt-BR" sz="5500">
                  <a:solidFill>
                    <a:srgbClr val="A9A39E"/>
                  </a:solidFill>
                  <a:latin typeface="Gotham Black" pitchFamily="50" charset="0"/>
                  <a:cs typeface="Gotham Black" pitchFamily="50" charset="0"/>
                </a:rPr>
              </a:br>
              <a:r>
                <a:rPr lang="pt-BR" sz="5500">
                  <a:solidFill>
                    <a:srgbClr val="A9A39E"/>
                  </a:solidFill>
                  <a:latin typeface="Gotham Black" pitchFamily="50" charset="0"/>
                  <a:cs typeface="Gotham Black" pitchFamily="50" charset="0"/>
                </a:rPr>
                <a:t>MOBILE</a:t>
              </a:r>
            </a:p>
          </p:txBody>
        </p:sp>
        <p:sp>
          <p:nvSpPr>
            <p:cNvPr id="25" name="Título 1">
              <a:extLst>
                <a:ext uri="{FF2B5EF4-FFF2-40B4-BE49-F238E27FC236}">
                  <a16:creationId xmlns:a16="http://schemas.microsoft.com/office/drawing/2014/main" id="{C42DD8BC-EDAD-54A2-0EE9-CF5355660B53}"/>
                </a:ext>
              </a:extLst>
            </p:cNvPr>
            <p:cNvSpPr txBox="1">
              <a:spLocks/>
            </p:cNvSpPr>
            <p:nvPr userDrawn="1"/>
          </p:nvSpPr>
          <p:spPr>
            <a:xfrm rot="16200000">
              <a:off x="3827238" y="2695593"/>
              <a:ext cx="1295721" cy="24476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b="1" kern="120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pt-BR" sz="2600" b="0">
                  <a:solidFill>
                    <a:srgbClr val="A9A39E"/>
                  </a:solidFill>
                  <a:latin typeface="Gotham" pitchFamily="50" charset="0"/>
                  <a:cs typeface="Gotham" pitchFamily="50" charset="0"/>
                </a:rPr>
                <a:t>C U R S O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6BEA2EE-71FB-5408-EB1F-BFD3C8D0AA7A}"/>
              </a:ext>
            </a:extLst>
          </p:cNvPr>
          <p:cNvGrpSpPr/>
          <p:nvPr userDrawn="1"/>
        </p:nvGrpSpPr>
        <p:grpSpPr>
          <a:xfrm>
            <a:off x="755326" y="2794416"/>
            <a:ext cx="693313" cy="693313"/>
            <a:chOff x="896673" y="1654958"/>
            <a:chExt cx="936752" cy="936752"/>
          </a:xfrm>
          <a:solidFill>
            <a:srgbClr val="DFDCD8"/>
          </a:solidFill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81E38A98-9845-5788-DB65-084B893AA8DF}"/>
                </a:ext>
              </a:extLst>
            </p:cNvPr>
            <p:cNvSpPr/>
            <p:nvPr userDrawn="1"/>
          </p:nvSpPr>
          <p:spPr>
            <a:xfrm>
              <a:off x="896673" y="2123334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DFDCD8"/>
                </a:solidFill>
              </a:endParaRP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E088E86A-6D7F-F10B-D2EE-946B912850D4}"/>
                </a:ext>
              </a:extLst>
            </p:cNvPr>
            <p:cNvSpPr/>
            <p:nvPr userDrawn="1"/>
          </p:nvSpPr>
          <p:spPr>
            <a:xfrm>
              <a:off x="1365049" y="1654958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DFDCD8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E90873A-E417-5A9C-AC49-39F87035DE4D}"/>
              </a:ext>
            </a:extLst>
          </p:cNvPr>
          <p:cNvGrpSpPr/>
          <p:nvPr userDrawn="1"/>
        </p:nvGrpSpPr>
        <p:grpSpPr>
          <a:xfrm>
            <a:off x="4262118" y="5098185"/>
            <a:ext cx="693313" cy="693313"/>
            <a:chOff x="896673" y="1654958"/>
            <a:chExt cx="936752" cy="936752"/>
          </a:xfrm>
          <a:solidFill>
            <a:srgbClr val="DFDCD8"/>
          </a:solidFill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7B681A56-9E8D-4FCC-6C1B-3F70336DC0C1}"/>
                </a:ext>
              </a:extLst>
            </p:cNvPr>
            <p:cNvSpPr/>
            <p:nvPr userDrawn="1"/>
          </p:nvSpPr>
          <p:spPr>
            <a:xfrm>
              <a:off x="896673" y="2123334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DFDCD8"/>
                </a:solidFill>
              </a:endParaRP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66F344C-C6E9-7E41-7E1A-E855D7CE1153}"/>
                </a:ext>
              </a:extLst>
            </p:cNvPr>
            <p:cNvSpPr/>
            <p:nvPr userDrawn="1"/>
          </p:nvSpPr>
          <p:spPr>
            <a:xfrm>
              <a:off x="1365049" y="1654958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DFDCD8"/>
                </a:solidFill>
              </a:endParaRPr>
            </a:p>
          </p:txBody>
        </p:sp>
      </p:grpSp>
      <p:pic>
        <p:nvPicPr>
          <p:cNvPr id="3" name="Gráfico 2">
            <a:extLst>
              <a:ext uri="{FF2B5EF4-FFF2-40B4-BE49-F238E27FC236}">
                <a16:creationId xmlns:a16="http://schemas.microsoft.com/office/drawing/2014/main" id="{C942FD4B-C571-C6E9-78C9-E4F7641778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93289" y="4061973"/>
            <a:ext cx="1628492" cy="1105048"/>
          </a:xfrm>
          <a:prstGeom prst="rect">
            <a:avLst/>
          </a:prstGeom>
        </p:spPr>
      </p:pic>
      <p:grpSp>
        <p:nvGrpSpPr>
          <p:cNvPr id="11" name="Gráfico 4">
            <a:extLst>
              <a:ext uri="{FF2B5EF4-FFF2-40B4-BE49-F238E27FC236}">
                <a16:creationId xmlns:a16="http://schemas.microsoft.com/office/drawing/2014/main" id="{79DCE664-695A-22A5-5637-3DF7D488D1A2}"/>
              </a:ext>
            </a:extLst>
          </p:cNvPr>
          <p:cNvGrpSpPr/>
          <p:nvPr/>
        </p:nvGrpSpPr>
        <p:grpSpPr>
          <a:xfrm>
            <a:off x="10124754" y="1269424"/>
            <a:ext cx="1469932" cy="768946"/>
            <a:chOff x="9760358" y="1607295"/>
            <a:chExt cx="1713494" cy="896358"/>
          </a:xfrm>
          <a:solidFill>
            <a:srgbClr val="6DEAAB"/>
          </a:solidFill>
        </p:grpSpPr>
        <p:grpSp>
          <p:nvGrpSpPr>
            <p:cNvPr id="55" name="Gráfico 4">
              <a:extLst>
                <a:ext uri="{FF2B5EF4-FFF2-40B4-BE49-F238E27FC236}">
                  <a16:creationId xmlns:a16="http://schemas.microsoft.com/office/drawing/2014/main" id="{632CE5BE-028E-484E-5474-761D39762348}"/>
                </a:ext>
              </a:extLst>
            </p:cNvPr>
            <p:cNvGrpSpPr/>
            <p:nvPr/>
          </p:nvGrpSpPr>
          <p:grpSpPr>
            <a:xfrm>
              <a:off x="9760358" y="1607295"/>
              <a:ext cx="1427440" cy="349149"/>
              <a:chOff x="9760358" y="1607295"/>
              <a:chExt cx="1427440" cy="349149"/>
            </a:xfrm>
            <a:grpFill/>
          </p:grpSpPr>
          <p:sp>
            <p:nvSpPr>
              <p:cNvPr id="62" name="Forma Livre: Forma 61">
                <a:extLst>
                  <a:ext uri="{FF2B5EF4-FFF2-40B4-BE49-F238E27FC236}">
                    <a16:creationId xmlns:a16="http://schemas.microsoft.com/office/drawing/2014/main" id="{DFE63698-5709-AC24-F181-9FED5B2FC8CD}"/>
                  </a:ext>
                </a:extLst>
              </p:cNvPr>
              <p:cNvSpPr/>
              <p:nvPr/>
            </p:nvSpPr>
            <p:spPr>
              <a:xfrm>
                <a:off x="9760358" y="1607295"/>
                <a:ext cx="174433" cy="347735"/>
              </a:xfrm>
              <a:custGeom>
                <a:avLst/>
                <a:gdLst>
                  <a:gd name="connsiteX0" fmla="*/ 112186 w 174433"/>
                  <a:gd name="connsiteY0" fmla="*/ 347594 h 347735"/>
                  <a:gd name="connsiteX1" fmla="*/ 32680 w 174433"/>
                  <a:gd name="connsiteY1" fmla="*/ 265541 h 347735"/>
                  <a:gd name="connsiteX2" fmla="*/ 32680 w 174433"/>
                  <a:gd name="connsiteY2" fmla="*/ 136095 h 347735"/>
                  <a:gd name="connsiteX3" fmla="*/ 0 w 174433"/>
                  <a:gd name="connsiteY3" fmla="*/ 136095 h 347735"/>
                  <a:gd name="connsiteX4" fmla="*/ 0 w 174433"/>
                  <a:gd name="connsiteY4" fmla="*/ 69887 h 347735"/>
                  <a:gd name="connsiteX5" fmla="*/ 32680 w 174433"/>
                  <a:gd name="connsiteY5" fmla="*/ 69887 h 347735"/>
                  <a:gd name="connsiteX6" fmla="*/ 32680 w 174433"/>
                  <a:gd name="connsiteY6" fmla="*/ 0 h 347735"/>
                  <a:gd name="connsiteX7" fmla="*/ 110206 w 174433"/>
                  <a:gd name="connsiteY7" fmla="*/ 0 h 347735"/>
                  <a:gd name="connsiteX8" fmla="*/ 110206 w 174433"/>
                  <a:gd name="connsiteY8" fmla="*/ 69887 h 347735"/>
                  <a:gd name="connsiteX9" fmla="*/ 174434 w 174433"/>
                  <a:gd name="connsiteY9" fmla="*/ 69887 h 347735"/>
                  <a:gd name="connsiteX10" fmla="*/ 174434 w 174433"/>
                  <a:gd name="connsiteY10" fmla="*/ 136095 h 347735"/>
                  <a:gd name="connsiteX11" fmla="*/ 110206 w 174433"/>
                  <a:gd name="connsiteY11" fmla="*/ 136095 h 347735"/>
                  <a:gd name="connsiteX12" fmla="*/ 110206 w 174433"/>
                  <a:gd name="connsiteY12" fmla="*/ 252808 h 347735"/>
                  <a:gd name="connsiteX13" fmla="*/ 135246 w 174433"/>
                  <a:gd name="connsiteY13" fmla="*/ 279263 h 347735"/>
                  <a:gd name="connsiteX14" fmla="*/ 173443 w 174433"/>
                  <a:gd name="connsiteY14" fmla="*/ 269643 h 347735"/>
                  <a:gd name="connsiteX15" fmla="*/ 173443 w 174433"/>
                  <a:gd name="connsiteY15" fmla="*/ 331890 h 347735"/>
                  <a:gd name="connsiteX16" fmla="*/ 112328 w 174433"/>
                  <a:gd name="connsiteY16" fmla="*/ 347735 h 347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4433" h="347735">
                    <a:moveTo>
                      <a:pt x="112186" y="347594"/>
                    </a:moveTo>
                    <a:cubicBezTo>
                      <a:pt x="64794" y="347594"/>
                      <a:pt x="32680" y="328778"/>
                      <a:pt x="32680" y="265541"/>
                    </a:cubicBezTo>
                    <a:lnTo>
                      <a:pt x="32680" y="136095"/>
                    </a:lnTo>
                    <a:lnTo>
                      <a:pt x="0" y="136095"/>
                    </a:lnTo>
                    <a:lnTo>
                      <a:pt x="0" y="69887"/>
                    </a:lnTo>
                    <a:lnTo>
                      <a:pt x="32680" y="69887"/>
                    </a:lnTo>
                    <a:lnTo>
                      <a:pt x="32680" y="0"/>
                    </a:lnTo>
                    <a:lnTo>
                      <a:pt x="110206" y="0"/>
                    </a:lnTo>
                    <a:lnTo>
                      <a:pt x="110206" y="69887"/>
                    </a:lnTo>
                    <a:lnTo>
                      <a:pt x="174434" y="69887"/>
                    </a:lnTo>
                    <a:lnTo>
                      <a:pt x="174434" y="136095"/>
                    </a:lnTo>
                    <a:lnTo>
                      <a:pt x="110206" y="136095"/>
                    </a:lnTo>
                    <a:lnTo>
                      <a:pt x="110206" y="252808"/>
                    </a:lnTo>
                    <a:cubicBezTo>
                      <a:pt x="110206" y="270634"/>
                      <a:pt x="117845" y="279263"/>
                      <a:pt x="135246" y="279263"/>
                    </a:cubicBezTo>
                    <a:cubicBezTo>
                      <a:pt x="149535" y="279263"/>
                      <a:pt x="162267" y="275727"/>
                      <a:pt x="173443" y="269643"/>
                    </a:cubicBezTo>
                    <a:lnTo>
                      <a:pt x="173443" y="331890"/>
                    </a:lnTo>
                    <a:cubicBezTo>
                      <a:pt x="157174" y="341510"/>
                      <a:pt x="138217" y="347735"/>
                      <a:pt x="112328" y="34773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3" name="Forma Livre: Forma 62">
                <a:extLst>
                  <a:ext uri="{FF2B5EF4-FFF2-40B4-BE49-F238E27FC236}">
                    <a16:creationId xmlns:a16="http://schemas.microsoft.com/office/drawing/2014/main" id="{4AB3400C-4A24-827A-8F10-51111D8A33ED}"/>
                  </a:ext>
                </a:extLst>
              </p:cNvPr>
              <p:cNvSpPr/>
              <p:nvPr/>
            </p:nvSpPr>
            <p:spPr>
              <a:xfrm>
                <a:off x="9970866" y="1671947"/>
                <a:ext cx="268087" cy="284356"/>
              </a:xfrm>
              <a:custGeom>
                <a:avLst/>
                <a:gdLst>
                  <a:gd name="connsiteX0" fmla="*/ 267238 w 268087"/>
                  <a:gd name="connsiteY0" fmla="*/ 168775 h 284356"/>
                  <a:gd name="connsiteX1" fmla="*/ 77102 w 268087"/>
                  <a:gd name="connsiteY1" fmla="*/ 168775 h 284356"/>
                  <a:gd name="connsiteX2" fmla="*/ 143876 w 268087"/>
                  <a:gd name="connsiteY2" fmla="*/ 222251 h 284356"/>
                  <a:gd name="connsiteX3" fmla="*/ 210084 w 268087"/>
                  <a:gd name="connsiteY3" fmla="*/ 194239 h 284356"/>
                  <a:gd name="connsiteX4" fmla="*/ 254365 w 268087"/>
                  <a:gd name="connsiteY4" fmla="*/ 233427 h 284356"/>
                  <a:gd name="connsiteX5" fmla="*/ 142744 w 268087"/>
                  <a:gd name="connsiteY5" fmla="*/ 284356 h 284356"/>
                  <a:gd name="connsiteX6" fmla="*/ 0 w 268087"/>
                  <a:gd name="connsiteY6" fmla="*/ 143168 h 284356"/>
                  <a:gd name="connsiteX7" fmla="*/ 0 w 268087"/>
                  <a:gd name="connsiteY7" fmla="*/ 142178 h 284356"/>
                  <a:gd name="connsiteX8" fmla="*/ 135105 w 268087"/>
                  <a:gd name="connsiteY8" fmla="*/ 0 h 284356"/>
                  <a:gd name="connsiteX9" fmla="*/ 268087 w 268087"/>
                  <a:gd name="connsiteY9" fmla="*/ 148403 h 284356"/>
                  <a:gd name="connsiteX10" fmla="*/ 268087 w 268087"/>
                  <a:gd name="connsiteY10" fmla="*/ 149393 h 284356"/>
                  <a:gd name="connsiteX11" fmla="*/ 267097 w 268087"/>
                  <a:gd name="connsiteY11" fmla="*/ 168775 h 284356"/>
                  <a:gd name="connsiteX12" fmla="*/ 135246 w 268087"/>
                  <a:gd name="connsiteY12" fmla="*/ 62247 h 284356"/>
                  <a:gd name="connsiteX13" fmla="*/ 76111 w 268087"/>
                  <a:gd name="connsiteY13" fmla="*/ 120392 h 284356"/>
                  <a:gd name="connsiteX14" fmla="*/ 192825 w 268087"/>
                  <a:gd name="connsiteY14" fmla="*/ 120392 h 284356"/>
                  <a:gd name="connsiteX15" fmla="*/ 135246 w 268087"/>
                  <a:gd name="connsiteY15" fmla="*/ 62247 h 28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8087" h="284356">
                    <a:moveTo>
                      <a:pt x="267238" y="168775"/>
                    </a:moveTo>
                    <a:lnTo>
                      <a:pt x="77102" y="168775"/>
                    </a:lnTo>
                    <a:cubicBezTo>
                      <a:pt x="84741" y="204001"/>
                      <a:pt x="109215" y="222251"/>
                      <a:pt x="143876" y="222251"/>
                    </a:cubicBezTo>
                    <a:cubicBezTo>
                      <a:pt x="169906" y="222251"/>
                      <a:pt x="188722" y="214045"/>
                      <a:pt x="210084" y="194239"/>
                    </a:cubicBezTo>
                    <a:lnTo>
                      <a:pt x="254365" y="233427"/>
                    </a:lnTo>
                    <a:cubicBezTo>
                      <a:pt x="228900" y="264975"/>
                      <a:pt x="192117" y="284356"/>
                      <a:pt x="142744" y="284356"/>
                    </a:cubicBezTo>
                    <a:cubicBezTo>
                      <a:pt x="60691" y="284356"/>
                      <a:pt x="0" y="226778"/>
                      <a:pt x="0" y="143168"/>
                    </a:cubicBezTo>
                    <a:lnTo>
                      <a:pt x="0" y="142178"/>
                    </a:lnTo>
                    <a:cubicBezTo>
                      <a:pt x="0" y="64228"/>
                      <a:pt x="55598" y="0"/>
                      <a:pt x="135105" y="0"/>
                    </a:cubicBezTo>
                    <a:cubicBezTo>
                      <a:pt x="226353" y="0"/>
                      <a:pt x="268087" y="70877"/>
                      <a:pt x="268087" y="148403"/>
                    </a:cubicBezTo>
                    <a:lnTo>
                      <a:pt x="268087" y="149393"/>
                    </a:lnTo>
                    <a:cubicBezTo>
                      <a:pt x="268087" y="157033"/>
                      <a:pt x="267521" y="161560"/>
                      <a:pt x="267097" y="168775"/>
                    </a:cubicBezTo>
                    <a:close/>
                    <a:moveTo>
                      <a:pt x="135246" y="62247"/>
                    </a:moveTo>
                    <a:cubicBezTo>
                      <a:pt x="103132" y="62247"/>
                      <a:pt x="82195" y="85165"/>
                      <a:pt x="76111" y="120392"/>
                    </a:cubicBezTo>
                    <a:lnTo>
                      <a:pt x="192825" y="120392"/>
                    </a:lnTo>
                    <a:cubicBezTo>
                      <a:pt x="188298" y="85731"/>
                      <a:pt x="167784" y="62247"/>
                      <a:pt x="135246" y="62247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4" name="Forma Livre: Forma 63">
                <a:extLst>
                  <a:ext uri="{FF2B5EF4-FFF2-40B4-BE49-F238E27FC236}">
                    <a16:creationId xmlns:a16="http://schemas.microsoft.com/office/drawing/2014/main" id="{E46BD4DB-37E8-4AC2-16DC-4213C2653492}"/>
                  </a:ext>
                </a:extLst>
              </p:cNvPr>
              <p:cNvSpPr/>
              <p:nvPr/>
            </p:nvSpPr>
            <p:spPr>
              <a:xfrm>
                <a:off x="10283517" y="1672088"/>
                <a:ext cx="253940" cy="284356"/>
              </a:xfrm>
              <a:custGeom>
                <a:avLst/>
                <a:gdLst>
                  <a:gd name="connsiteX0" fmla="*/ 142178 w 253940"/>
                  <a:gd name="connsiteY0" fmla="*/ 284356 h 284356"/>
                  <a:gd name="connsiteX1" fmla="*/ 0 w 253940"/>
                  <a:gd name="connsiteY1" fmla="*/ 143168 h 284356"/>
                  <a:gd name="connsiteX2" fmla="*/ 0 w 253940"/>
                  <a:gd name="connsiteY2" fmla="*/ 142178 h 284356"/>
                  <a:gd name="connsiteX3" fmla="*/ 143310 w 253940"/>
                  <a:gd name="connsiteY3" fmla="*/ 0 h 284356"/>
                  <a:gd name="connsiteX4" fmla="*/ 252384 w 253940"/>
                  <a:gd name="connsiteY4" fmla="*/ 45837 h 284356"/>
                  <a:gd name="connsiteX5" fmla="*/ 204991 w 253940"/>
                  <a:gd name="connsiteY5" fmla="*/ 96766 h 284356"/>
                  <a:gd name="connsiteX6" fmla="*/ 142744 w 253940"/>
                  <a:gd name="connsiteY6" fmla="*/ 66633 h 284356"/>
                  <a:gd name="connsiteX7" fmla="*/ 76536 w 253940"/>
                  <a:gd name="connsiteY7" fmla="*/ 141046 h 284356"/>
                  <a:gd name="connsiteX8" fmla="*/ 76536 w 253940"/>
                  <a:gd name="connsiteY8" fmla="*/ 142037 h 284356"/>
                  <a:gd name="connsiteX9" fmla="*/ 145856 w 253940"/>
                  <a:gd name="connsiteY9" fmla="*/ 217441 h 284356"/>
                  <a:gd name="connsiteX10" fmla="*/ 208528 w 253940"/>
                  <a:gd name="connsiteY10" fmla="*/ 188439 h 284356"/>
                  <a:gd name="connsiteX11" fmla="*/ 253940 w 253940"/>
                  <a:gd name="connsiteY11" fmla="*/ 234276 h 284356"/>
                  <a:gd name="connsiteX12" fmla="*/ 142320 w 253940"/>
                  <a:gd name="connsiteY12" fmla="*/ 284215 h 28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3940" h="284356">
                    <a:moveTo>
                      <a:pt x="142178" y="284356"/>
                    </a:moveTo>
                    <a:cubicBezTo>
                      <a:pt x="60125" y="284356"/>
                      <a:pt x="0" y="221119"/>
                      <a:pt x="0" y="143168"/>
                    </a:cubicBezTo>
                    <a:lnTo>
                      <a:pt x="0" y="142178"/>
                    </a:lnTo>
                    <a:cubicBezTo>
                      <a:pt x="0" y="64228"/>
                      <a:pt x="59701" y="0"/>
                      <a:pt x="143310" y="0"/>
                    </a:cubicBezTo>
                    <a:cubicBezTo>
                      <a:pt x="194805" y="0"/>
                      <a:pt x="226919" y="17401"/>
                      <a:pt x="252384" y="45837"/>
                    </a:cubicBezTo>
                    <a:lnTo>
                      <a:pt x="204991" y="96766"/>
                    </a:lnTo>
                    <a:cubicBezTo>
                      <a:pt x="187590" y="78375"/>
                      <a:pt x="170331" y="66633"/>
                      <a:pt x="142744" y="66633"/>
                    </a:cubicBezTo>
                    <a:cubicBezTo>
                      <a:pt x="103981" y="66633"/>
                      <a:pt x="76536" y="100727"/>
                      <a:pt x="76536" y="141046"/>
                    </a:cubicBezTo>
                    <a:lnTo>
                      <a:pt x="76536" y="142037"/>
                    </a:lnTo>
                    <a:cubicBezTo>
                      <a:pt x="76536" y="183770"/>
                      <a:pt x="103557" y="217441"/>
                      <a:pt x="145856" y="217441"/>
                    </a:cubicBezTo>
                    <a:cubicBezTo>
                      <a:pt x="171887" y="217441"/>
                      <a:pt x="189712" y="206264"/>
                      <a:pt x="208528" y="188439"/>
                    </a:cubicBezTo>
                    <a:lnTo>
                      <a:pt x="253940" y="234276"/>
                    </a:lnTo>
                    <a:cubicBezTo>
                      <a:pt x="227485" y="263277"/>
                      <a:pt x="196786" y="284215"/>
                      <a:pt x="142320" y="28421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5" name="Forma Livre: Forma 64">
                <a:extLst>
                  <a:ext uri="{FF2B5EF4-FFF2-40B4-BE49-F238E27FC236}">
                    <a16:creationId xmlns:a16="http://schemas.microsoft.com/office/drawing/2014/main" id="{F8C3D0F9-3050-8DE5-F20F-108D82D3DE3E}"/>
                  </a:ext>
                </a:extLst>
              </p:cNvPr>
              <p:cNvSpPr/>
              <p:nvPr/>
            </p:nvSpPr>
            <p:spPr>
              <a:xfrm>
                <a:off x="10587679" y="1672088"/>
                <a:ext cx="250403" cy="278272"/>
              </a:xfrm>
              <a:custGeom>
                <a:avLst/>
                <a:gdLst>
                  <a:gd name="connsiteX0" fmla="*/ 172877 w 250403"/>
                  <a:gd name="connsiteY0" fmla="*/ 278273 h 278272"/>
                  <a:gd name="connsiteX1" fmla="*/ 172877 w 250403"/>
                  <a:gd name="connsiteY1" fmla="*/ 125909 h 278272"/>
                  <a:gd name="connsiteX2" fmla="*/ 125909 w 250403"/>
                  <a:gd name="connsiteY2" fmla="*/ 70311 h 278272"/>
                  <a:gd name="connsiteX3" fmla="*/ 77526 w 250403"/>
                  <a:gd name="connsiteY3" fmla="*/ 125909 h 278272"/>
                  <a:gd name="connsiteX4" fmla="*/ 77526 w 250403"/>
                  <a:gd name="connsiteY4" fmla="*/ 278273 h 278272"/>
                  <a:gd name="connsiteX5" fmla="*/ 0 w 250403"/>
                  <a:gd name="connsiteY5" fmla="*/ 278273 h 278272"/>
                  <a:gd name="connsiteX6" fmla="*/ 0 w 250403"/>
                  <a:gd name="connsiteY6" fmla="*/ 5093 h 278272"/>
                  <a:gd name="connsiteX7" fmla="*/ 77526 w 250403"/>
                  <a:gd name="connsiteY7" fmla="*/ 5093 h 278272"/>
                  <a:gd name="connsiteX8" fmla="*/ 77526 w 250403"/>
                  <a:gd name="connsiteY8" fmla="*/ 43856 h 278272"/>
                  <a:gd name="connsiteX9" fmla="*/ 157598 w 250403"/>
                  <a:gd name="connsiteY9" fmla="*/ 0 h 278272"/>
                  <a:gd name="connsiteX10" fmla="*/ 250403 w 250403"/>
                  <a:gd name="connsiteY10" fmla="*/ 101435 h 278272"/>
                  <a:gd name="connsiteX11" fmla="*/ 250403 w 250403"/>
                  <a:gd name="connsiteY11" fmla="*/ 278273 h 278272"/>
                  <a:gd name="connsiteX12" fmla="*/ 172877 w 250403"/>
                  <a:gd name="connsiteY12" fmla="*/ 278273 h 27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0403" h="278272">
                    <a:moveTo>
                      <a:pt x="172877" y="278273"/>
                    </a:moveTo>
                    <a:lnTo>
                      <a:pt x="172877" y="125909"/>
                    </a:lnTo>
                    <a:cubicBezTo>
                      <a:pt x="172877" y="89268"/>
                      <a:pt x="155477" y="70311"/>
                      <a:pt x="125909" y="70311"/>
                    </a:cubicBezTo>
                    <a:cubicBezTo>
                      <a:pt x="96342" y="70311"/>
                      <a:pt x="77526" y="89127"/>
                      <a:pt x="77526" y="125909"/>
                    </a:cubicBezTo>
                    <a:lnTo>
                      <a:pt x="77526" y="278273"/>
                    </a:lnTo>
                    <a:lnTo>
                      <a:pt x="0" y="278273"/>
                    </a:lnTo>
                    <a:lnTo>
                      <a:pt x="0" y="5093"/>
                    </a:lnTo>
                    <a:lnTo>
                      <a:pt x="77526" y="5093"/>
                    </a:lnTo>
                    <a:lnTo>
                      <a:pt x="77526" y="43856"/>
                    </a:lnTo>
                    <a:cubicBezTo>
                      <a:pt x="95351" y="20938"/>
                      <a:pt x="118270" y="0"/>
                      <a:pt x="157598" y="0"/>
                    </a:cubicBezTo>
                    <a:cubicBezTo>
                      <a:pt x="216167" y="0"/>
                      <a:pt x="250403" y="38763"/>
                      <a:pt x="250403" y="101435"/>
                    </a:cubicBezTo>
                    <a:lnTo>
                      <a:pt x="250403" y="278273"/>
                    </a:lnTo>
                    <a:lnTo>
                      <a:pt x="172877" y="278273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6" name="Forma Livre: Forma 65">
                <a:extLst>
                  <a:ext uri="{FF2B5EF4-FFF2-40B4-BE49-F238E27FC236}">
                    <a16:creationId xmlns:a16="http://schemas.microsoft.com/office/drawing/2014/main" id="{F0417160-C0D2-3017-817A-64345B22CE86}"/>
                  </a:ext>
                </a:extLst>
              </p:cNvPr>
              <p:cNvSpPr/>
              <p:nvPr/>
            </p:nvSpPr>
            <p:spPr>
              <a:xfrm>
                <a:off x="10892124" y="1672088"/>
                <a:ext cx="295673" cy="284356"/>
              </a:xfrm>
              <a:custGeom>
                <a:avLst/>
                <a:gdLst>
                  <a:gd name="connsiteX0" fmla="*/ 147271 w 295673"/>
                  <a:gd name="connsiteY0" fmla="*/ 284356 h 284356"/>
                  <a:gd name="connsiteX1" fmla="*/ 0 w 295673"/>
                  <a:gd name="connsiteY1" fmla="*/ 143168 h 284356"/>
                  <a:gd name="connsiteX2" fmla="*/ 0 w 295673"/>
                  <a:gd name="connsiteY2" fmla="*/ 142178 h 284356"/>
                  <a:gd name="connsiteX3" fmla="*/ 148403 w 295673"/>
                  <a:gd name="connsiteY3" fmla="*/ 0 h 284356"/>
                  <a:gd name="connsiteX4" fmla="*/ 295674 w 295673"/>
                  <a:gd name="connsiteY4" fmla="*/ 141188 h 284356"/>
                  <a:gd name="connsiteX5" fmla="*/ 295674 w 295673"/>
                  <a:gd name="connsiteY5" fmla="*/ 142178 h 284356"/>
                  <a:gd name="connsiteX6" fmla="*/ 147271 w 295673"/>
                  <a:gd name="connsiteY6" fmla="*/ 284356 h 284356"/>
                  <a:gd name="connsiteX7" fmla="*/ 219138 w 295673"/>
                  <a:gd name="connsiteY7" fmla="*/ 142178 h 284356"/>
                  <a:gd name="connsiteX8" fmla="*/ 147271 w 295673"/>
                  <a:gd name="connsiteY8" fmla="*/ 66774 h 284356"/>
                  <a:gd name="connsiteX9" fmla="*/ 76394 w 295673"/>
                  <a:gd name="connsiteY9" fmla="*/ 141188 h 284356"/>
                  <a:gd name="connsiteX10" fmla="*/ 76394 w 295673"/>
                  <a:gd name="connsiteY10" fmla="*/ 142178 h 284356"/>
                  <a:gd name="connsiteX11" fmla="*/ 148261 w 295673"/>
                  <a:gd name="connsiteY11" fmla="*/ 217582 h 284356"/>
                  <a:gd name="connsiteX12" fmla="*/ 219138 w 295673"/>
                  <a:gd name="connsiteY12" fmla="*/ 143168 h 284356"/>
                  <a:gd name="connsiteX13" fmla="*/ 219138 w 295673"/>
                  <a:gd name="connsiteY13" fmla="*/ 142178 h 28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5673" h="284356">
                    <a:moveTo>
                      <a:pt x="147271" y="284356"/>
                    </a:moveTo>
                    <a:cubicBezTo>
                      <a:pt x="62672" y="284356"/>
                      <a:pt x="0" y="221685"/>
                      <a:pt x="0" y="143168"/>
                    </a:cubicBezTo>
                    <a:lnTo>
                      <a:pt x="0" y="142178"/>
                    </a:lnTo>
                    <a:cubicBezTo>
                      <a:pt x="0" y="63662"/>
                      <a:pt x="63237" y="0"/>
                      <a:pt x="148403" y="0"/>
                    </a:cubicBezTo>
                    <a:cubicBezTo>
                      <a:pt x="233568" y="0"/>
                      <a:pt x="295674" y="62672"/>
                      <a:pt x="295674" y="141188"/>
                    </a:cubicBezTo>
                    <a:lnTo>
                      <a:pt x="295674" y="142178"/>
                    </a:lnTo>
                    <a:cubicBezTo>
                      <a:pt x="295674" y="220694"/>
                      <a:pt x="232437" y="284356"/>
                      <a:pt x="147271" y="284356"/>
                    </a:cubicBezTo>
                    <a:close/>
                    <a:moveTo>
                      <a:pt x="219138" y="142178"/>
                    </a:moveTo>
                    <a:cubicBezTo>
                      <a:pt x="219138" y="101859"/>
                      <a:pt x="190137" y="66774"/>
                      <a:pt x="147271" y="66774"/>
                    </a:cubicBezTo>
                    <a:cubicBezTo>
                      <a:pt x="104405" y="66774"/>
                      <a:pt x="76394" y="100869"/>
                      <a:pt x="76394" y="141188"/>
                    </a:cubicBezTo>
                    <a:lnTo>
                      <a:pt x="76394" y="142178"/>
                    </a:lnTo>
                    <a:cubicBezTo>
                      <a:pt x="76394" y="182497"/>
                      <a:pt x="105396" y="217582"/>
                      <a:pt x="148261" y="217582"/>
                    </a:cubicBezTo>
                    <a:cubicBezTo>
                      <a:pt x="191127" y="217582"/>
                      <a:pt x="219138" y="183488"/>
                      <a:pt x="219138" y="143168"/>
                    </a:cubicBezTo>
                    <a:lnTo>
                      <a:pt x="219138" y="142178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56" name="Gráfico 4">
              <a:extLst>
                <a:ext uri="{FF2B5EF4-FFF2-40B4-BE49-F238E27FC236}">
                  <a16:creationId xmlns:a16="http://schemas.microsoft.com/office/drawing/2014/main" id="{52CE2476-CCC8-70D5-475A-1B41601009AF}"/>
                </a:ext>
              </a:extLst>
            </p:cNvPr>
            <p:cNvGrpSpPr/>
            <p:nvPr/>
          </p:nvGrpSpPr>
          <p:grpSpPr>
            <a:xfrm>
              <a:off x="10252110" y="2048825"/>
              <a:ext cx="1221741" cy="454828"/>
              <a:chOff x="10252110" y="2048825"/>
              <a:chExt cx="1221741" cy="454828"/>
            </a:xfrm>
            <a:grpFill/>
          </p:grpSpPr>
          <p:sp>
            <p:nvSpPr>
              <p:cNvPr id="57" name="Forma Livre: Forma 56">
                <a:extLst>
                  <a:ext uri="{FF2B5EF4-FFF2-40B4-BE49-F238E27FC236}">
                    <a16:creationId xmlns:a16="http://schemas.microsoft.com/office/drawing/2014/main" id="{6BCF83A9-CC46-94E9-40D5-D642AAA0F1A6}"/>
                  </a:ext>
                </a:extLst>
              </p:cNvPr>
              <p:cNvSpPr/>
              <p:nvPr/>
            </p:nvSpPr>
            <p:spPr>
              <a:xfrm>
                <a:off x="10252110" y="2048825"/>
                <a:ext cx="77526" cy="372209"/>
              </a:xfrm>
              <a:custGeom>
                <a:avLst/>
                <a:gdLst>
                  <a:gd name="connsiteX0" fmla="*/ 0 w 77526"/>
                  <a:gd name="connsiteY0" fmla="*/ 372210 h 372209"/>
                  <a:gd name="connsiteX1" fmla="*/ 0 w 77526"/>
                  <a:gd name="connsiteY1" fmla="*/ 0 h 372209"/>
                  <a:gd name="connsiteX2" fmla="*/ 77526 w 77526"/>
                  <a:gd name="connsiteY2" fmla="*/ 0 h 372209"/>
                  <a:gd name="connsiteX3" fmla="*/ 77526 w 77526"/>
                  <a:gd name="connsiteY3" fmla="*/ 372210 h 372209"/>
                  <a:gd name="connsiteX4" fmla="*/ 0 w 77526"/>
                  <a:gd name="connsiteY4" fmla="*/ 372210 h 372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26" h="372209">
                    <a:moveTo>
                      <a:pt x="0" y="372210"/>
                    </a:moveTo>
                    <a:lnTo>
                      <a:pt x="0" y="0"/>
                    </a:lnTo>
                    <a:lnTo>
                      <a:pt x="77526" y="0"/>
                    </a:lnTo>
                    <a:lnTo>
                      <a:pt x="77526" y="372210"/>
                    </a:lnTo>
                    <a:lnTo>
                      <a:pt x="0" y="37221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8" name="Forma Livre: Forma 57">
                <a:extLst>
                  <a:ext uri="{FF2B5EF4-FFF2-40B4-BE49-F238E27FC236}">
                    <a16:creationId xmlns:a16="http://schemas.microsoft.com/office/drawing/2014/main" id="{C858FFC9-15F9-F686-4312-A7C5BBB5E6CF}"/>
                  </a:ext>
                </a:extLst>
              </p:cNvPr>
              <p:cNvSpPr/>
              <p:nvPr/>
            </p:nvSpPr>
            <p:spPr>
              <a:xfrm>
                <a:off x="10389337" y="2142761"/>
                <a:ext cx="295674" cy="284356"/>
              </a:xfrm>
              <a:custGeom>
                <a:avLst/>
                <a:gdLst>
                  <a:gd name="connsiteX0" fmla="*/ 147271 w 295674"/>
                  <a:gd name="connsiteY0" fmla="*/ 284356 h 284356"/>
                  <a:gd name="connsiteX1" fmla="*/ 0 w 295674"/>
                  <a:gd name="connsiteY1" fmla="*/ 143168 h 284356"/>
                  <a:gd name="connsiteX2" fmla="*/ 0 w 295674"/>
                  <a:gd name="connsiteY2" fmla="*/ 142178 h 284356"/>
                  <a:gd name="connsiteX3" fmla="*/ 148403 w 295674"/>
                  <a:gd name="connsiteY3" fmla="*/ 0 h 284356"/>
                  <a:gd name="connsiteX4" fmla="*/ 295674 w 295674"/>
                  <a:gd name="connsiteY4" fmla="*/ 141188 h 284356"/>
                  <a:gd name="connsiteX5" fmla="*/ 295674 w 295674"/>
                  <a:gd name="connsiteY5" fmla="*/ 142178 h 284356"/>
                  <a:gd name="connsiteX6" fmla="*/ 147271 w 295674"/>
                  <a:gd name="connsiteY6" fmla="*/ 284356 h 284356"/>
                  <a:gd name="connsiteX7" fmla="*/ 219138 w 295674"/>
                  <a:gd name="connsiteY7" fmla="*/ 142178 h 284356"/>
                  <a:gd name="connsiteX8" fmla="*/ 147271 w 295674"/>
                  <a:gd name="connsiteY8" fmla="*/ 66774 h 284356"/>
                  <a:gd name="connsiteX9" fmla="*/ 76394 w 295674"/>
                  <a:gd name="connsiteY9" fmla="*/ 141188 h 284356"/>
                  <a:gd name="connsiteX10" fmla="*/ 76394 w 295674"/>
                  <a:gd name="connsiteY10" fmla="*/ 142178 h 284356"/>
                  <a:gd name="connsiteX11" fmla="*/ 148261 w 295674"/>
                  <a:gd name="connsiteY11" fmla="*/ 217582 h 284356"/>
                  <a:gd name="connsiteX12" fmla="*/ 219138 w 295674"/>
                  <a:gd name="connsiteY12" fmla="*/ 143168 h 284356"/>
                  <a:gd name="connsiteX13" fmla="*/ 219138 w 295674"/>
                  <a:gd name="connsiteY13" fmla="*/ 142178 h 28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5674" h="284356">
                    <a:moveTo>
                      <a:pt x="147271" y="284356"/>
                    </a:moveTo>
                    <a:cubicBezTo>
                      <a:pt x="62672" y="284356"/>
                      <a:pt x="0" y="221685"/>
                      <a:pt x="0" y="143168"/>
                    </a:cubicBezTo>
                    <a:lnTo>
                      <a:pt x="0" y="142178"/>
                    </a:lnTo>
                    <a:cubicBezTo>
                      <a:pt x="0" y="63662"/>
                      <a:pt x="63237" y="0"/>
                      <a:pt x="148403" y="0"/>
                    </a:cubicBezTo>
                    <a:cubicBezTo>
                      <a:pt x="233568" y="0"/>
                      <a:pt x="295674" y="62672"/>
                      <a:pt x="295674" y="141188"/>
                    </a:cubicBezTo>
                    <a:lnTo>
                      <a:pt x="295674" y="142178"/>
                    </a:lnTo>
                    <a:cubicBezTo>
                      <a:pt x="295674" y="220694"/>
                      <a:pt x="232437" y="284356"/>
                      <a:pt x="147271" y="284356"/>
                    </a:cubicBezTo>
                    <a:close/>
                    <a:moveTo>
                      <a:pt x="219138" y="142178"/>
                    </a:moveTo>
                    <a:cubicBezTo>
                      <a:pt x="219138" y="101859"/>
                      <a:pt x="190137" y="66774"/>
                      <a:pt x="147271" y="66774"/>
                    </a:cubicBezTo>
                    <a:cubicBezTo>
                      <a:pt x="104405" y="66774"/>
                      <a:pt x="76394" y="100869"/>
                      <a:pt x="76394" y="141188"/>
                    </a:cubicBezTo>
                    <a:lnTo>
                      <a:pt x="76394" y="142178"/>
                    </a:lnTo>
                    <a:cubicBezTo>
                      <a:pt x="76394" y="182497"/>
                      <a:pt x="105396" y="217582"/>
                      <a:pt x="148261" y="217582"/>
                    </a:cubicBezTo>
                    <a:cubicBezTo>
                      <a:pt x="191127" y="217582"/>
                      <a:pt x="219138" y="183487"/>
                      <a:pt x="219138" y="143168"/>
                    </a:cubicBezTo>
                    <a:lnTo>
                      <a:pt x="219138" y="142178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9" name="Forma Livre: Forma 58">
                <a:extLst>
                  <a:ext uri="{FF2B5EF4-FFF2-40B4-BE49-F238E27FC236}">
                    <a16:creationId xmlns:a16="http://schemas.microsoft.com/office/drawing/2014/main" id="{40519C62-D89D-F4B0-142B-03530B932647}"/>
                  </a:ext>
                </a:extLst>
              </p:cNvPr>
              <p:cNvSpPr/>
              <p:nvPr/>
            </p:nvSpPr>
            <p:spPr>
              <a:xfrm>
                <a:off x="10728443" y="2142620"/>
                <a:ext cx="287044" cy="361033"/>
              </a:xfrm>
              <a:custGeom>
                <a:avLst/>
                <a:gdLst>
                  <a:gd name="connsiteX0" fmla="*/ 134822 w 287044"/>
                  <a:gd name="connsiteY0" fmla="*/ 361033 h 361033"/>
                  <a:gd name="connsiteX1" fmla="*/ 14006 w 287044"/>
                  <a:gd name="connsiteY1" fmla="*/ 332456 h 361033"/>
                  <a:gd name="connsiteX2" fmla="*/ 40461 w 287044"/>
                  <a:gd name="connsiteY2" fmla="*/ 274312 h 361033"/>
                  <a:gd name="connsiteX3" fmla="*/ 132700 w 287044"/>
                  <a:gd name="connsiteY3" fmla="*/ 299352 h 361033"/>
                  <a:gd name="connsiteX4" fmla="*/ 210650 w 287044"/>
                  <a:gd name="connsiteY4" fmla="*/ 224939 h 361033"/>
                  <a:gd name="connsiteX5" fmla="*/ 210650 w 287044"/>
                  <a:gd name="connsiteY5" fmla="*/ 211640 h 361033"/>
                  <a:gd name="connsiteX6" fmla="*/ 121382 w 287044"/>
                  <a:gd name="connsiteY6" fmla="*/ 255921 h 361033"/>
                  <a:gd name="connsiteX7" fmla="*/ 0 w 287044"/>
                  <a:gd name="connsiteY7" fmla="*/ 128455 h 361033"/>
                  <a:gd name="connsiteX8" fmla="*/ 0 w 287044"/>
                  <a:gd name="connsiteY8" fmla="*/ 127465 h 361033"/>
                  <a:gd name="connsiteX9" fmla="*/ 121382 w 287044"/>
                  <a:gd name="connsiteY9" fmla="*/ 0 h 361033"/>
                  <a:gd name="connsiteX10" fmla="*/ 209518 w 287044"/>
                  <a:gd name="connsiteY10" fmla="*/ 40744 h 361033"/>
                  <a:gd name="connsiteX11" fmla="*/ 209518 w 287044"/>
                  <a:gd name="connsiteY11" fmla="*/ 5093 h 361033"/>
                  <a:gd name="connsiteX12" fmla="*/ 287044 w 287044"/>
                  <a:gd name="connsiteY12" fmla="*/ 5093 h 361033"/>
                  <a:gd name="connsiteX13" fmla="*/ 287044 w 287044"/>
                  <a:gd name="connsiteY13" fmla="*/ 216592 h 361033"/>
                  <a:gd name="connsiteX14" fmla="*/ 134680 w 287044"/>
                  <a:gd name="connsiteY14" fmla="*/ 360892 h 361033"/>
                  <a:gd name="connsiteX15" fmla="*/ 210791 w 287044"/>
                  <a:gd name="connsiteY15" fmla="*/ 127607 h 361033"/>
                  <a:gd name="connsiteX16" fmla="*/ 144017 w 287044"/>
                  <a:gd name="connsiteY16" fmla="*/ 64369 h 361033"/>
                  <a:gd name="connsiteX17" fmla="*/ 77809 w 287044"/>
                  <a:gd name="connsiteY17" fmla="*/ 127607 h 361033"/>
                  <a:gd name="connsiteX18" fmla="*/ 77809 w 287044"/>
                  <a:gd name="connsiteY18" fmla="*/ 128597 h 361033"/>
                  <a:gd name="connsiteX19" fmla="*/ 144017 w 287044"/>
                  <a:gd name="connsiteY19" fmla="*/ 191834 h 361033"/>
                  <a:gd name="connsiteX20" fmla="*/ 210791 w 287044"/>
                  <a:gd name="connsiteY20" fmla="*/ 128597 h 361033"/>
                  <a:gd name="connsiteX21" fmla="*/ 210791 w 287044"/>
                  <a:gd name="connsiteY21" fmla="*/ 127607 h 36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7044" h="361033">
                    <a:moveTo>
                      <a:pt x="134822" y="361033"/>
                    </a:moveTo>
                    <a:cubicBezTo>
                      <a:pt x="90541" y="361033"/>
                      <a:pt x="48666" y="350847"/>
                      <a:pt x="14006" y="332456"/>
                    </a:cubicBezTo>
                    <a:lnTo>
                      <a:pt x="40461" y="274312"/>
                    </a:lnTo>
                    <a:cubicBezTo>
                      <a:pt x="68472" y="290157"/>
                      <a:pt x="96483" y="299352"/>
                      <a:pt x="132700" y="299352"/>
                    </a:cubicBezTo>
                    <a:cubicBezTo>
                      <a:pt x="185751" y="299352"/>
                      <a:pt x="210650" y="273887"/>
                      <a:pt x="210650" y="224939"/>
                    </a:cubicBezTo>
                    <a:lnTo>
                      <a:pt x="210650" y="211640"/>
                    </a:lnTo>
                    <a:cubicBezTo>
                      <a:pt x="187732" y="239227"/>
                      <a:pt x="162691" y="255921"/>
                      <a:pt x="121382" y="255921"/>
                    </a:cubicBezTo>
                    <a:cubicBezTo>
                      <a:pt x="57720" y="255921"/>
                      <a:pt x="0" y="209518"/>
                      <a:pt x="0" y="128455"/>
                    </a:cubicBezTo>
                    <a:lnTo>
                      <a:pt x="0" y="127465"/>
                    </a:lnTo>
                    <a:cubicBezTo>
                      <a:pt x="0" y="45836"/>
                      <a:pt x="58569" y="0"/>
                      <a:pt x="121382" y="0"/>
                    </a:cubicBezTo>
                    <a:cubicBezTo>
                      <a:pt x="163682" y="0"/>
                      <a:pt x="188722" y="17825"/>
                      <a:pt x="209518" y="40744"/>
                    </a:cubicBezTo>
                    <a:lnTo>
                      <a:pt x="209518" y="5093"/>
                    </a:lnTo>
                    <a:lnTo>
                      <a:pt x="287044" y="5093"/>
                    </a:lnTo>
                    <a:lnTo>
                      <a:pt x="287044" y="216592"/>
                    </a:lnTo>
                    <a:cubicBezTo>
                      <a:pt x="287044" y="319582"/>
                      <a:pt x="236115" y="360892"/>
                      <a:pt x="134680" y="360892"/>
                    </a:cubicBezTo>
                    <a:close/>
                    <a:moveTo>
                      <a:pt x="210791" y="127607"/>
                    </a:moveTo>
                    <a:cubicBezTo>
                      <a:pt x="210791" y="90400"/>
                      <a:pt x="181790" y="64369"/>
                      <a:pt x="144017" y="64369"/>
                    </a:cubicBezTo>
                    <a:cubicBezTo>
                      <a:pt x="106245" y="64369"/>
                      <a:pt x="77809" y="90400"/>
                      <a:pt x="77809" y="127607"/>
                    </a:cubicBezTo>
                    <a:lnTo>
                      <a:pt x="77809" y="128597"/>
                    </a:lnTo>
                    <a:cubicBezTo>
                      <a:pt x="77809" y="166370"/>
                      <a:pt x="106386" y="191834"/>
                      <a:pt x="144017" y="191834"/>
                    </a:cubicBezTo>
                    <a:cubicBezTo>
                      <a:pt x="181648" y="191834"/>
                      <a:pt x="210791" y="165804"/>
                      <a:pt x="210791" y="128597"/>
                    </a:cubicBezTo>
                    <a:lnTo>
                      <a:pt x="210791" y="127607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0" name="Forma Livre: Forma 59">
                <a:extLst>
                  <a:ext uri="{FF2B5EF4-FFF2-40B4-BE49-F238E27FC236}">
                    <a16:creationId xmlns:a16="http://schemas.microsoft.com/office/drawing/2014/main" id="{D4F572DD-79EE-D0F1-6FA7-950B04493C05}"/>
                  </a:ext>
                </a:extLst>
              </p:cNvPr>
              <p:cNvSpPr/>
              <p:nvPr/>
            </p:nvSpPr>
            <p:spPr>
              <a:xfrm>
                <a:off x="11086505" y="2048966"/>
                <a:ext cx="81628" cy="372068"/>
              </a:xfrm>
              <a:custGeom>
                <a:avLst/>
                <a:gdLst>
                  <a:gd name="connsiteX0" fmla="*/ 0 w 81628"/>
                  <a:gd name="connsiteY0" fmla="*/ 68755 h 372068"/>
                  <a:gd name="connsiteX1" fmla="*/ 0 w 81628"/>
                  <a:gd name="connsiteY1" fmla="*/ 0 h 372068"/>
                  <a:gd name="connsiteX2" fmla="*/ 81629 w 81628"/>
                  <a:gd name="connsiteY2" fmla="*/ 0 h 372068"/>
                  <a:gd name="connsiteX3" fmla="*/ 81629 w 81628"/>
                  <a:gd name="connsiteY3" fmla="*/ 68755 h 372068"/>
                  <a:gd name="connsiteX4" fmla="*/ 0 w 81628"/>
                  <a:gd name="connsiteY4" fmla="*/ 68755 h 372068"/>
                  <a:gd name="connsiteX5" fmla="*/ 1981 w 81628"/>
                  <a:gd name="connsiteY5" fmla="*/ 372068 h 372068"/>
                  <a:gd name="connsiteX6" fmla="*/ 1981 w 81628"/>
                  <a:gd name="connsiteY6" fmla="*/ 98888 h 372068"/>
                  <a:gd name="connsiteX7" fmla="*/ 79507 w 81628"/>
                  <a:gd name="connsiteY7" fmla="*/ 98888 h 372068"/>
                  <a:gd name="connsiteX8" fmla="*/ 79507 w 81628"/>
                  <a:gd name="connsiteY8" fmla="*/ 372068 h 372068"/>
                  <a:gd name="connsiteX9" fmla="*/ 1981 w 81628"/>
                  <a:gd name="connsiteY9" fmla="*/ 372068 h 37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628" h="372068">
                    <a:moveTo>
                      <a:pt x="0" y="68755"/>
                    </a:moveTo>
                    <a:lnTo>
                      <a:pt x="0" y="0"/>
                    </a:lnTo>
                    <a:lnTo>
                      <a:pt x="81629" y="0"/>
                    </a:lnTo>
                    <a:lnTo>
                      <a:pt x="81629" y="68755"/>
                    </a:lnTo>
                    <a:lnTo>
                      <a:pt x="0" y="68755"/>
                    </a:lnTo>
                    <a:close/>
                    <a:moveTo>
                      <a:pt x="1981" y="372068"/>
                    </a:moveTo>
                    <a:lnTo>
                      <a:pt x="1981" y="98888"/>
                    </a:lnTo>
                    <a:lnTo>
                      <a:pt x="79507" y="98888"/>
                    </a:lnTo>
                    <a:lnTo>
                      <a:pt x="79507" y="372068"/>
                    </a:lnTo>
                    <a:lnTo>
                      <a:pt x="1981" y="372068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61" name="Forma Livre: Forma 60">
                <a:extLst>
                  <a:ext uri="{FF2B5EF4-FFF2-40B4-BE49-F238E27FC236}">
                    <a16:creationId xmlns:a16="http://schemas.microsoft.com/office/drawing/2014/main" id="{6261C881-2410-0F4F-5B5D-2B386E19D4D4}"/>
                  </a:ext>
                </a:extLst>
              </p:cNvPr>
              <p:cNvSpPr/>
              <p:nvPr/>
            </p:nvSpPr>
            <p:spPr>
              <a:xfrm>
                <a:off x="11222600" y="2144742"/>
                <a:ext cx="251252" cy="281385"/>
              </a:xfrm>
              <a:custGeom>
                <a:avLst/>
                <a:gdLst>
                  <a:gd name="connsiteX0" fmla="*/ 176414 w 251252"/>
                  <a:gd name="connsiteY0" fmla="*/ 276292 h 281385"/>
                  <a:gd name="connsiteX1" fmla="*/ 176414 w 251252"/>
                  <a:gd name="connsiteY1" fmla="*/ 246725 h 281385"/>
                  <a:gd name="connsiteX2" fmla="*/ 93795 w 251252"/>
                  <a:gd name="connsiteY2" fmla="*/ 281385 h 281385"/>
                  <a:gd name="connsiteX3" fmla="*/ 0 w 251252"/>
                  <a:gd name="connsiteY3" fmla="*/ 197776 h 281385"/>
                  <a:gd name="connsiteX4" fmla="*/ 0 w 251252"/>
                  <a:gd name="connsiteY4" fmla="*/ 196786 h 281385"/>
                  <a:gd name="connsiteX5" fmla="*/ 110064 w 251252"/>
                  <a:gd name="connsiteY5" fmla="*/ 109640 h 281385"/>
                  <a:gd name="connsiteX6" fmla="*/ 176839 w 251252"/>
                  <a:gd name="connsiteY6" fmla="*/ 120816 h 281385"/>
                  <a:gd name="connsiteX7" fmla="*/ 176839 w 251252"/>
                  <a:gd name="connsiteY7" fmla="*/ 116289 h 281385"/>
                  <a:gd name="connsiteX8" fmla="*/ 118270 w 251252"/>
                  <a:gd name="connsiteY8" fmla="*/ 66350 h 281385"/>
                  <a:gd name="connsiteX9" fmla="*/ 42866 w 251252"/>
                  <a:gd name="connsiteY9" fmla="*/ 81063 h 281385"/>
                  <a:gd name="connsiteX10" fmla="*/ 23484 w 251252"/>
                  <a:gd name="connsiteY10" fmla="*/ 21928 h 281385"/>
                  <a:gd name="connsiteX11" fmla="*/ 129446 w 251252"/>
                  <a:gd name="connsiteY11" fmla="*/ 0 h 281385"/>
                  <a:gd name="connsiteX12" fmla="*/ 251252 w 251252"/>
                  <a:gd name="connsiteY12" fmla="*/ 117704 h 281385"/>
                  <a:gd name="connsiteX13" fmla="*/ 251252 w 251252"/>
                  <a:gd name="connsiteY13" fmla="*/ 276292 h 281385"/>
                  <a:gd name="connsiteX14" fmla="*/ 176273 w 251252"/>
                  <a:gd name="connsiteY14" fmla="*/ 276292 h 281385"/>
                  <a:gd name="connsiteX15" fmla="*/ 177970 w 251252"/>
                  <a:gd name="connsiteY15" fmla="*/ 166228 h 281385"/>
                  <a:gd name="connsiteX16" fmla="*/ 128455 w 251252"/>
                  <a:gd name="connsiteY16" fmla="*/ 156042 h 281385"/>
                  <a:gd name="connsiteX17" fmla="*/ 74979 w 251252"/>
                  <a:gd name="connsiteY17" fmla="*/ 193815 h 281385"/>
                  <a:gd name="connsiteX18" fmla="*/ 74979 w 251252"/>
                  <a:gd name="connsiteY18" fmla="*/ 194805 h 281385"/>
                  <a:gd name="connsiteX19" fmla="*/ 117279 w 251252"/>
                  <a:gd name="connsiteY19" fmla="*/ 227909 h 281385"/>
                  <a:gd name="connsiteX20" fmla="*/ 177970 w 251252"/>
                  <a:gd name="connsiteY20" fmla="*/ 179951 h 281385"/>
                  <a:gd name="connsiteX21" fmla="*/ 177970 w 251252"/>
                  <a:gd name="connsiteY21" fmla="*/ 166228 h 28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1252" h="281385">
                    <a:moveTo>
                      <a:pt x="176414" y="276292"/>
                    </a:moveTo>
                    <a:lnTo>
                      <a:pt x="176414" y="246725"/>
                    </a:lnTo>
                    <a:cubicBezTo>
                      <a:pt x="157598" y="267663"/>
                      <a:pt x="131568" y="281385"/>
                      <a:pt x="93795" y="281385"/>
                    </a:cubicBezTo>
                    <a:cubicBezTo>
                      <a:pt x="42300" y="281385"/>
                      <a:pt x="0" y="251818"/>
                      <a:pt x="0" y="197776"/>
                    </a:cubicBezTo>
                    <a:lnTo>
                      <a:pt x="0" y="196786"/>
                    </a:lnTo>
                    <a:cubicBezTo>
                      <a:pt x="0" y="137085"/>
                      <a:pt x="45412" y="109640"/>
                      <a:pt x="110064" y="109640"/>
                    </a:cubicBezTo>
                    <a:cubicBezTo>
                      <a:pt x="137651" y="109640"/>
                      <a:pt x="157457" y="114167"/>
                      <a:pt x="176839" y="120816"/>
                    </a:cubicBezTo>
                    <a:lnTo>
                      <a:pt x="176839" y="116289"/>
                    </a:lnTo>
                    <a:cubicBezTo>
                      <a:pt x="176839" y="84175"/>
                      <a:pt x="156891" y="66350"/>
                      <a:pt x="118270" y="66350"/>
                    </a:cubicBezTo>
                    <a:cubicBezTo>
                      <a:pt x="88702" y="66350"/>
                      <a:pt x="67764" y="72009"/>
                      <a:pt x="42866" y="81063"/>
                    </a:cubicBezTo>
                    <a:lnTo>
                      <a:pt x="23484" y="21928"/>
                    </a:lnTo>
                    <a:cubicBezTo>
                      <a:pt x="53617" y="8630"/>
                      <a:pt x="83185" y="0"/>
                      <a:pt x="129446" y="0"/>
                    </a:cubicBezTo>
                    <a:cubicBezTo>
                      <a:pt x="214045" y="0"/>
                      <a:pt x="251252" y="43856"/>
                      <a:pt x="251252" y="117704"/>
                    </a:cubicBezTo>
                    <a:lnTo>
                      <a:pt x="251252" y="276292"/>
                    </a:lnTo>
                    <a:lnTo>
                      <a:pt x="176273" y="276292"/>
                    </a:lnTo>
                    <a:close/>
                    <a:moveTo>
                      <a:pt x="177970" y="166228"/>
                    </a:moveTo>
                    <a:cubicBezTo>
                      <a:pt x="164672" y="160145"/>
                      <a:pt x="147413" y="156042"/>
                      <a:pt x="128455" y="156042"/>
                    </a:cubicBezTo>
                    <a:cubicBezTo>
                      <a:pt x="95351" y="156042"/>
                      <a:pt x="74979" y="169340"/>
                      <a:pt x="74979" y="193815"/>
                    </a:cubicBezTo>
                    <a:lnTo>
                      <a:pt x="74979" y="194805"/>
                    </a:lnTo>
                    <a:cubicBezTo>
                      <a:pt x="74979" y="215743"/>
                      <a:pt x="92380" y="227909"/>
                      <a:pt x="117279" y="227909"/>
                    </a:cubicBezTo>
                    <a:cubicBezTo>
                      <a:pt x="153496" y="227909"/>
                      <a:pt x="177970" y="207962"/>
                      <a:pt x="177970" y="179951"/>
                    </a:cubicBezTo>
                    <a:lnTo>
                      <a:pt x="177970" y="166228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00F30860-FAEA-4637-1548-7AEB4C37C500}"/>
              </a:ext>
            </a:extLst>
          </p:cNvPr>
          <p:cNvGrpSpPr/>
          <p:nvPr userDrawn="1"/>
        </p:nvGrpSpPr>
        <p:grpSpPr>
          <a:xfrm>
            <a:off x="10113346" y="597323"/>
            <a:ext cx="1270778" cy="574646"/>
            <a:chOff x="10113346" y="597323"/>
            <a:chExt cx="1270778" cy="574646"/>
          </a:xfrm>
          <a:solidFill>
            <a:schemeClr val="bg1"/>
          </a:solidFill>
        </p:grpSpPr>
        <p:grpSp>
          <p:nvGrpSpPr>
            <p:cNvPr id="12" name="Gráfico 4">
              <a:extLst>
                <a:ext uri="{FF2B5EF4-FFF2-40B4-BE49-F238E27FC236}">
                  <a16:creationId xmlns:a16="http://schemas.microsoft.com/office/drawing/2014/main" id="{4D5C7F2F-164E-D121-8087-7AB7D441452C}"/>
                </a:ext>
              </a:extLst>
            </p:cNvPr>
            <p:cNvGrpSpPr/>
            <p:nvPr/>
          </p:nvGrpSpPr>
          <p:grpSpPr>
            <a:xfrm>
              <a:off x="10207280" y="872935"/>
              <a:ext cx="1176844" cy="299034"/>
              <a:chOff x="9856558" y="1145110"/>
              <a:chExt cx="1371842" cy="348583"/>
            </a:xfrm>
            <a:grpFill/>
          </p:grpSpPr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12A1734A-D6F0-040C-66A8-DA750ACAEABC}"/>
                  </a:ext>
                </a:extLst>
              </p:cNvPr>
              <p:cNvSpPr/>
              <p:nvPr/>
            </p:nvSpPr>
            <p:spPr>
              <a:xfrm>
                <a:off x="9856558" y="1151051"/>
                <a:ext cx="95351" cy="121240"/>
              </a:xfrm>
              <a:custGeom>
                <a:avLst/>
                <a:gdLst>
                  <a:gd name="connsiteX0" fmla="*/ 54608 w 95351"/>
                  <a:gd name="connsiteY0" fmla="*/ 121240 h 121240"/>
                  <a:gd name="connsiteX1" fmla="*/ 40744 w 95351"/>
                  <a:gd name="connsiteY1" fmla="*/ 121240 h 121240"/>
                  <a:gd name="connsiteX2" fmla="*/ 40744 w 95351"/>
                  <a:gd name="connsiteY2" fmla="*/ 12591 h 121240"/>
                  <a:gd name="connsiteX3" fmla="*/ 0 w 95351"/>
                  <a:gd name="connsiteY3" fmla="*/ 12591 h 121240"/>
                  <a:gd name="connsiteX4" fmla="*/ 0 w 95351"/>
                  <a:gd name="connsiteY4" fmla="*/ 0 h 121240"/>
                  <a:gd name="connsiteX5" fmla="*/ 95351 w 95351"/>
                  <a:gd name="connsiteY5" fmla="*/ 0 h 121240"/>
                  <a:gd name="connsiteX6" fmla="*/ 95351 w 95351"/>
                  <a:gd name="connsiteY6" fmla="*/ 12591 h 121240"/>
                  <a:gd name="connsiteX7" fmla="*/ 54608 w 95351"/>
                  <a:gd name="connsiteY7" fmla="*/ 12591 h 121240"/>
                  <a:gd name="connsiteX8" fmla="*/ 54608 w 95351"/>
                  <a:gd name="connsiteY8" fmla="*/ 121240 h 121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351" h="121240">
                    <a:moveTo>
                      <a:pt x="54608" y="121240"/>
                    </a:moveTo>
                    <a:lnTo>
                      <a:pt x="40744" y="121240"/>
                    </a:lnTo>
                    <a:lnTo>
                      <a:pt x="40744" y="12591"/>
                    </a:lnTo>
                    <a:lnTo>
                      <a:pt x="0" y="12591"/>
                    </a:lnTo>
                    <a:lnTo>
                      <a:pt x="0" y="0"/>
                    </a:lnTo>
                    <a:lnTo>
                      <a:pt x="95351" y="0"/>
                    </a:lnTo>
                    <a:lnTo>
                      <a:pt x="95351" y="12591"/>
                    </a:lnTo>
                    <a:lnTo>
                      <a:pt x="54608" y="12591"/>
                    </a:lnTo>
                    <a:lnTo>
                      <a:pt x="54608" y="12124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7F8E4A11-C6D5-D1E3-0D97-6D4A62A2B76C}"/>
                  </a:ext>
                </a:extLst>
              </p:cNvPr>
              <p:cNvSpPr/>
              <p:nvPr/>
            </p:nvSpPr>
            <p:spPr>
              <a:xfrm>
                <a:off x="9947807" y="1180760"/>
                <a:ext cx="93512" cy="93653"/>
              </a:xfrm>
              <a:custGeom>
                <a:avLst/>
                <a:gdLst>
                  <a:gd name="connsiteX0" fmla="*/ 46402 w 93512"/>
                  <a:gd name="connsiteY0" fmla="*/ 93654 h 93653"/>
                  <a:gd name="connsiteX1" fmla="*/ 0 w 93512"/>
                  <a:gd name="connsiteY1" fmla="*/ 46968 h 93653"/>
                  <a:gd name="connsiteX2" fmla="*/ 46827 w 93512"/>
                  <a:gd name="connsiteY2" fmla="*/ 0 h 93653"/>
                  <a:gd name="connsiteX3" fmla="*/ 93512 w 93512"/>
                  <a:gd name="connsiteY3" fmla="*/ 46685 h 93653"/>
                  <a:gd name="connsiteX4" fmla="*/ 46544 w 93512"/>
                  <a:gd name="connsiteY4" fmla="*/ 93654 h 93653"/>
                  <a:gd name="connsiteX5" fmla="*/ 46402 w 93512"/>
                  <a:gd name="connsiteY5" fmla="*/ 11884 h 93653"/>
                  <a:gd name="connsiteX6" fmla="*/ 13581 w 93512"/>
                  <a:gd name="connsiteY6" fmla="*/ 46685 h 93653"/>
                  <a:gd name="connsiteX7" fmla="*/ 46685 w 93512"/>
                  <a:gd name="connsiteY7" fmla="*/ 81629 h 93653"/>
                  <a:gd name="connsiteX8" fmla="*/ 79648 w 93512"/>
                  <a:gd name="connsiteY8" fmla="*/ 46968 h 93653"/>
                  <a:gd name="connsiteX9" fmla="*/ 46402 w 93512"/>
                  <a:gd name="connsiteY9" fmla="*/ 11742 h 9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512" h="93653">
                    <a:moveTo>
                      <a:pt x="46402" y="93654"/>
                    </a:moveTo>
                    <a:cubicBezTo>
                      <a:pt x="19523" y="93654"/>
                      <a:pt x="0" y="72575"/>
                      <a:pt x="0" y="46968"/>
                    </a:cubicBezTo>
                    <a:cubicBezTo>
                      <a:pt x="0" y="21362"/>
                      <a:pt x="19806" y="0"/>
                      <a:pt x="46827" y="0"/>
                    </a:cubicBezTo>
                    <a:cubicBezTo>
                      <a:pt x="73848" y="0"/>
                      <a:pt x="93512" y="21079"/>
                      <a:pt x="93512" y="46685"/>
                    </a:cubicBezTo>
                    <a:cubicBezTo>
                      <a:pt x="93512" y="72292"/>
                      <a:pt x="73565" y="93654"/>
                      <a:pt x="46544" y="93654"/>
                    </a:cubicBezTo>
                    <a:close/>
                    <a:moveTo>
                      <a:pt x="46402" y="11884"/>
                    </a:moveTo>
                    <a:cubicBezTo>
                      <a:pt x="27021" y="11884"/>
                      <a:pt x="13581" y="27304"/>
                      <a:pt x="13581" y="46685"/>
                    </a:cubicBezTo>
                    <a:cubicBezTo>
                      <a:pt x="13581" y="66067"/>
                      <a:pt x="27728" y="81629"/>
                      <a:pt x="46685" y="81629"/>
                    </a:cubicBezTo>
                    <a:cubicBezTo>
                      <a:pt x="65642" y="81629"/>
                      <a:pt x="79648" y="66208"/>
                      <a:pt x="79648" y="46968"/>
                    </a:cubicBezTo>
                    <a:cubicBezTo>
                      <a:pt x="79648" y="27728"/>
                      <a:pt x="65218" y="11742"/>
                      <a:pt x="46402" y="11742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411254F3-E867-0B0E-27A9-7F4DEF4091F9}"/>
                  </a:ext>
                </a:extLst>
              </p:cNvPr>
              <p:cNvSpPr/>
              <p:nvPr/>
            </p:nvSpPr>
            <p:spPr>
              <a:xfrm>
                <a:off x="10059851" y="1145817"/>
                <a:ext cx="90541" cy="128455"/>
              </a:xfrm>
              <a:custGeom>
                <a:avLst/>
                <a:gdLst>
                  <a:gd name="connsiteX0" fmla="*/ 77243 w 90541"/>
                  <a:gd name="connsiteY0" fmla="*/ 126475 h 128455"/>
                  <a:gd name="connsiteX1" fmla="*/ 77243 w 90541"/>
                  <a:gd name="connsiteY1" fmla="*/ 108508 h 128455"/>
                  <a:gd name="connsiteX2" fmla="*/ 42866 w 90541"/>
                  <a:gd name="connsiteY2" fmla="*/ 128455 h 128455"/>
                  <a:gd name="connsiteX3" fmla="*/ 0 w 90541"/>
                  <a:gd name="connsiteY3" fmla="*/ 81770 h 128455"/>
                  <a:gd name="connsiteX4" fmla="*/ 42866 w 90541"/>
                  <a:gd name="connsiteY4" fmla="*/ 34943 h 128455"/>
                  <a:gd name="connsiteX5" fmla="*/ 77243 w 90541"/>
                  <a:gd name="connsiteY5" fmla="*/ 54042 h 128455"/>
                  <a:gd name="connsiteX6" fmla="*/ 77243 w 90541"/>
                  <a:gd name="connsiteY6" fmla="*/ 0 h 128455"/>
                  <a:gd name="connsiteX7" fmla="*/ 90541 w 90541"/>
                  <a:gd name="connsiteY7" fmla="*/ 0 h 128455"/>
                  <a:gd name="connsiteX8" fmla="*/ 90541 w 90541"/>
                  <a:gd name="connsiteY8" fmla="*/ 126475 h 128455"/>
                  <a:gd name="connsiteX9" fmla="*/ 77243 w 90541"/>
                  <a:gd name="connsiteY9" fmla="*/ 126475 h 128455"/>
                  <a:gd name="connsiteX10" fmla="*/ 45412 w 90541"/>
                  <a:gd name="connsiteY10" fmla="*/ 46968 h 128455"/>
                  <a:gd name="connsiteX11" fmla="*/ 13864 w 90541"/>
                  <a:gd name="connsiteY11" fmla="*/ 81629 h 128455"/>
                  <a:gd name="connsiteX12" fmla="*/ 45412 w 90541"/>
                  <a:gd name="connsiteY12" fmla="*/ 116430 h 128455"/>
                  <a:gd name="connsiteX13" fmla="*/ 77809 w 90541"/>
                  <a:gd name="connsiteY13" fmla="*/ 81629 h 128455"/>
                  <a:gd name="connsiteX14" fmla="*/ 45412 w 90541"/>
                  <a:gd name="connsiteY14" fmla="*/ 46968 h 128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541" h="128455">
                    <a:moveTo>
                      <a:pt x="77243" y="126475"/>
                    </a:moveTo>
                    <a:lnTo>
                      <a:pt x="77243" y="108508"/>
                    </a:lnTo>
                    <a:cubicBezTo>
                      <a:pt x="70028" y="119260"/>
                      <a:pt x="59418" y="128455"/>
                      <a:pt x="42866" y="128455"/>
                    </a:cubicBezTo>
                    <a:cubicBezTo>
                      <a:pt x="21362" y="128455"/>
                      <a:pt x="0" y="111479"/>
                      <a:pt x="0" y="81770"/>
                    </a:cubicBezTo>
                    <a:cubicBezTo>
                      <a:pt x="0" y="52061"/>
                      <a:pt x="21362" y="34943"/>
                      <a:pt x="42866" y="34943"/>
                    </a:cubicBezTo>
                    <a:cubicBezTo>
                      <a:pt x="59559" y="34943"/>
                      <a:pt x="70311" y="43997"/>
                      <a:pt x="77243" y="54042"/>
                    </a:cubicBezTo>
                    <a:lnTo>
                      <a:pt x="77243" y="0"/>
                    </a:lnTo>
                    <a:lnTo>
                      <a:pt x="90541" y="0"/>
                    </a:lnTo>
                    <a:lnTo>
                      <a:pt x="90541" y="126475"/>
                    </a:lnTo>
                    <a:lnTo>
                      <a:pt x="77243" y="126475"/>
                    </a:lnTo>
                    <a:close/>
                    <a:moveTo>
                      <a:pt x="45412" y="46968"/>
                    </a:moveTo>
                    <a:cubicBezTo>
                      <a:pt x="28153" y="46968"/>
                      <a:pt x="13864" y="59842"/>
                      <a:pt x="13864" y="81629"/>
                    </a:cubicBezTo>
                    <a:cubicBezTo>
                      <a:pt x="13864" y="103415"/>
                      <a:pt x="28436" y="116430"/>
                      <a:pt x="45412" y="116430"/>
                    </a:cubicBezTo>
                    <a:cubicBezTo>
                      <a:pt x="62389" y="116430"/>
                      <a:pt x="77809" y="102566"/>
                      <a:pt x="77809" y="81629"/>
                    </a:cubicBezTo>
                    <a:cubicBezTo>
                      <a:pt x="77809" y="60691"/>
                      <a:pt x="62106" y="46968"/>
                      <a:pt x="45412" y="46968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5" name="Forma Livre: Forma 34">
                <a:extLst>
                  <a:ext uri="{FF2B5EF4-FFF2-40B4-BE49-F238E27FC236}">
                    <a16:creationId xmlns:a16="http://schemas.microsoft.com/office/drawing/2014/main" id="{59030135-FD8D-2A13-9480-2C38A797050A}"/>
                  </a:ext>
                </a:extLst>
              </p:cNvPr>
              <p:cNvSpPr/>
              <p:nvPr/>
            </p:nvSpPr>
            <p:spPr>
              <a:xfrm>
                <a:off x="10173594" y="1181468"/>
                <a:ext cx="78657" cy="92663"/>
              </a:xfrm>
              <a:custGeom>
                <a:avLst/>
                <a:gdLst>
                  <a:gd name="connsiteX0" fmla="*/ 11884 w 78657"/>
                  <a:gd name="connsiteY0" fmla="*/ 18391 h 92663"/>
                  <a:gd name="connsiteX1" fmla="*/ 7922 w 78657"/>
                  <a:gd name="connsiteY1" fmla="*/ 7498 h 92663"/>
                  <a:gd name="connsiteX2" fmla="*/ 40461 w 78657"/>
                  <a:gd name="connsiteY2" fmla="*/ 0 h 92663"/>
                  <a:gd name="connsiteX3" fmla="*/ 78658 w 78657"/>
                  <a:gd name="connsiteY3" fmla="*/ 36075 h 92663"/>
                  <a:gd name="connsiteX4" fmla="*/ 78658 w 78657"/>
                  <a:gd name="connsiteY4" fmla="*/ 90824 h 92663"/>
                  <a:gd name="connsiteX5" fmla="*/ 65784 w 78657"/>
                  <a:gd name="connsiteY5" fmla="*/ 90824 h 92663"/>
                  <a:gd name="connsiteX6" fmla="*/ 65784 w 78657"/>
                  <a:gd name="connsiteY6" fmla="*/ 77243 h 92663"/>
                  <a:gd name="connsiteX7" fmla="*/ 33387 w 78657"/>
                  <a:gd name="connsiteY7" fmla="*/ 92663 h 92663"/>
                  <a:gd name="connsiteX8" fmla="*/ 0 w 78657"/>
                  <a:gd name="connsiteY8" fmla="*/ 64652 h 92663"/>
                  <a:gd name="connsiteX9" fmla="*/ 38339 w 78657"/>
                  <a:gd name="connsiteY9" fmla="*/ 35509 h 92663"/>
                  <a:gd name="connsiteX10" fmla="*/ 65925 w 78657"/>
                  <a:gd name="connsiteY10" fmla="*/ 39329 h 92663"/>
                  <a:gd name="connsiteX11" fmla="*/ 65925 w 78657"/>
                  <a:gd name="connsiteY11" fmla="*/ 36217 h 92663"/>
                  <a:gd name="connsiteX12" fmla="*/ 39187 w 78657"/>
                  <a:gd name="connsiteY12" fmla="*/ 11742 h 92663"/>
                  <a:gd name="connsiteX13" fmla="*/ 12025 w 78657"/>
                  <a:gd name="connsiteY13" fmla="*/ 18391 h 92663"/>
                  <a:gd name="connsiteX14" fmla="*/ 13440 w 78657"/>
                  <a:gd name="connsiteY14" fmla="*/ 64086 h 92663"/>
                  <a:gd name="connsiteX15" fmla="*/ 35934 w 78657"/>
                  <a:gd name="connsiteY15" fmla="*/ 82053 h 92663"/>
                  <a:gd name="connsiteX16" fmla="*/ 65925 w 78657"/>
                  <a:gd name="connsiteY16" fmla="*/ 57862 h 92663"/>
                  <a:gd name="connsiteX17" fmla="*/ 65925 w 78657"/>
                  <a:gd name="connsiteY17" fmla="*/ 49232 h 92663"/>
                  <a:gd name="connsiteX18" fmla="*/ 39612 w 78657"/>
                  <a:gd name="connsiteY18" fmla="*/ 45412 h 92663"/>
                  <a:gd name="connsiteX19" fmla="*/ 13440 w 78657"/>
                  <a:gd name="connsiteY19" fmla="*/ 64086 h 9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657" h="92663">
                    <a:moveTo>
                      <a:pt x="11884" y="18391"/>
                    </a:moveTo>
                    <a:lnTo>
                      <a:pt x="7922" y="7498"/>
                    </a:lnTo>
                    <a:cubicBezTo>
                      <a:pt x="17825" y="2971"/>
                      <a:pt x="27445" y="0"/>
                      <a:pt x="40461" y="0"/>
                    </a:cubicBezTo>
                    <a:cubicBezTo>
                      <a:pt x="64935" y="0"/>
                      <a:pt x="78658" y="12449"/>
                      <a:pt x="78658" y="36075"/>
                    </a:cubicBezTo>
                    <a:lnTo>
                      <a:pt x="78658" y="90824"/>
                    </a:lnTo>
                    <a:lnTo>
                      <a:pt x="65784" y="90824"/>
                    </a:lnTo>
                    <a:lnTo>
                      <a:pt x="65784" y="77243"/>
                    </a:lnTo>
                    <a:cubicBezTo>
                      <a:pt x="59559" y="85448"/>
                      <a:pt x="49090" y="92663"/>
                      <a:pt x="33387" y="92663"/>
                    </a:cubicBezTo>
                    <a:cubicBezTo>
                      <a:pt x="16694" y="92663"/>
                      <a:pt x="0" y="83326"/>
                      <a:pt x="0" y="64652"/>
                    </a:cubicBezTo>
                    <a:cubicBezTo>
                      <a:pt x="0" y="45978"/>
                      <a:pt x="15562" y="35509"/>
                      <a:pt x="38339" y="35509"/>
                    </a:cubicBezTo>
                    <a:cubicBezTo>
                      <a:pt x="49798" y="35509"/>
                      <a:pt x="57862" y="37065"/>
                      <a:pt x="65925" y="39329"/>
                    </a:cubicBezTo>
                    <a:lnTo>
                      <a:pt x="65925" y="36217"/>
                    </a:lnTo>
                    <a:cubicBezTo>
                      <a:pt x="65925" y="20089"/>
                      <a:pt x="56022" y="11742"/>
                      <a:pt x="39187" y="11742"/>
                    </a:cubicBezTo>
                    <a:cubicBezTo>
                      <a:pt x="28577" y="11742"/>
                      <a:pt x="20230" y="14571"/>
                      <a:pt x="12025" y="18391"/>
                    </a:cubicBezTo>
                    <a:close/>
                    <a:moveTo>
                      <a:pt x="13440" y="64086"/>
                    </a:moveTo>
                    <a:cubicBezTo>
                      <a:pt x="13440" y="75545"/>
                      <a:pt x="23909" y="82053"/>
                      <a:pt x="35934" y="82053"/>
                    </a:cubicBezTo>
                    <a:cubicBezTo>
                      <a:pt x="52344" y="82053"/>
                      <a:pt x="65925" y="72009"/>
                      <a:pt x="65925" y="57862"/>
                    </a:cubicBezTo>
                    <a:lnTo>
                      <a:pt x="65925" y="49232"/>
                    </a:lnTo>
                    <a:cubicBezTo>
                      <a:pt x="59276" y="47393"/>
                      <a:pt x="50505" y="45412"/>
                      <a:pt x="39612" y="45412"/>
                    </a:cubicBezTo>
                    <a:cubicBezTo>
                      <a:pt x="22777" y="45412"/>
                      <a:pt x="13440" y="52627"/>
                      <a:pt x="13440" y="64086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A03E0DC9-1349-43EB-0444-DF3D7A19AFCA}"/>
                  </a:ext>
                </a:extLst>
              </p:cNvPr>
              <p:cNvSpPr/>
              <p:nvPr/>
            </p:nvSpPr>
            <p:spPr>
              <a:xfrm>
                <a:off x="10273189" y="1181468"/>
                <a:ext cx="69037" cy="92804"/>
              </a:xfrm>
              <a:custGeom>
                <a:avLst/>
                <a:gdLst>
                  <a:gd name="connsiteX0" fmla="*/ 37065 w 69037"/>
                  <a:gd name="connsiteY0" fmla="*/ 92522 h 92804"/>
                  <a:gd name="connsiteX1" fmla="*/ 0 w 69037"/>
                  <a:gd name="connsiteY1" fmla="*/ 79365 h 92804"/>
                  <a:gd name="connsiteX2" fmla="*/ 6791 w 69037"/>
                  <a:gd name="connsiteY2" fmla="*/ 69887 h 92804"/>
                  <a:gd name="connsiteX3" fmla="*/ 37773 w 69037"/>
                  <a:gd name="connsiteY3" fmla="*/ 81346 h 92804"/>
                  <a:gd name="connsiteX4" fmla="*/ 56305 w 69037"/>
                  <a:gd name="connsiteY4" fmla="*/ 67199 h 92804"/>
                  <a:gd name="connsiteX5" fmla="*/ 56305 w 69037"/>
                  <a:gd name="connsiteY5" fmla="*/ 66916 h 92804"/>
                  <a:gd name="connsiteX6" fmla="*/ 33953 w 69037"/>
                  <a:gd name="connsiteY6" fmla="*/ 51212 h 92804"/>
                  <a:gd name="connsiteX7" fmla="*/ 4386 w 69037"/>
                  <a:gd name="connsiteY7" fmla="*/ 25889 h 92804"/>
                  <a:gd name="connsiteX8" fmla="*/ 4386 w 69037"/>
                  <a:gd name="connsiteY8" fmla="*/ 25606 h 92804"/>
                  <a:gd name="connsiteX9" fmla="*/ 34943 w 69037"/>
                  <a:gd name="connsiteY9" fmla="*/ 0 h 92804"/>
                  <a:gd name="connsiteX10" fmla="*/ 67199 w 69037"/>
                  <a:gd name="connsiteY10" fmla="*/ 9903 h 92804"/>
                  <a:gd name="connsiteX11" fmla="*/ 61115 w 69037"/>
                  <a:gd name="connsiteY11" fmla="*/ 19947 h 92804"/>
                  <a:gd name="connsiteX12" fmla="*/ 34660 w 69037"/>
                  <a:gd name="connsiteY12" fmla="*/ 11318 h 92804"/>
                  <a:gd name="connsiteX13" fmla="*/ 17259 w 69037"/>
                  <a:gd name="connsiteY13" fmla="*/ 24333 h 92804"/>
                  <a:gd name="connsiteX14" fmla="*/ 17259 w 69037"/>
                  <a:gd name="connsiteY14" fmla="*/ 24616 h 92804"/>
                  <a:gd name="connsiteX15" fmla="*/ 40319 w 69037"/>
                  <a:gd name="connsiteY15" fmla="*/ 40036 h 92804"/>
                  <a:gd name="connsiteX16" fmla="*/ 69038 w 69037"/>
                  <a:gd name="connsiteY16" fmla="*/ 65642 h 92804"/>
                  <a:gd name="connsiteX17" fmla="*/ 69038 w 69037"/>
                  <a:gd name="connsiteY17" fmla="*/ 65925 h 92804"/>
                  <a:gd name="connsiteX18" fmla="*/ 37207 w 69037"/>
                  <a:gd name="connsiteY18" fmla="*/ 92805 h 9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9037" h="92804">
                    <a:moveTo>
                      <a:pt x="37065" y="92522"/>
                    </a:moveTo>
                    <a:cubicBezTo>
                      <a:pt x="24192" y="92522"/>
                      <a:pt x="10044" y="87429"/>
                      <a:pt x="0" y="79365"/>
                    </a:cubicBezTo>
                    <a:lnTo>
                      <a:pt x="6791" y="69887"/>
                    </a:lnTo>
                    <a:cubicBezTo>
                      <a:pt x="16552" y="77102"/>
                      <a:pt x="27304" y="81346"/>
                      <a:pt x="37773" y="81346"/>
                    </a:cubicBezTo>
                    <a:cubicBezTo>
                      <a:pt x="48242" y="81346"/>
                      <a:pt x="56305" y="75828"/>
                      <a:pt x="56305" y="67199"/>
                    </a:cubicBezTo>
                    <a:lnTo>
                      <a:pt x="56305" y="66916"/>
                    </a:lnTo>
                    <a:cubicBezTo>
                      <a:pt x="56305" y="57862"/>
                      <a:pt x="45695" y="54466"/>
                      <a:pt x="33953" y="51212"/>
                    </a:cubicBezTo>
                    <a:cubicBezTo>
                      <a:pt x="19947" y="47251"/>
                      <a:pt x="4386" y="42441"/>
                      <a:pt x="4386" y="25889"/>
                    </a:cubicBezTo>
                    <a:lnTo>
                      <a:pt x="4386" y="25606"/>
                    </a:lnTo>
                    <a:cubicBezTo>
                      <a:pt x="4386" y="10186"/>
                      <a:pt x="17259" y="0"/>
                      <a:pt x="34943" y="0"/>
                    </a:cubicBezTo>
                    <a:cubicBezTo>
                      <a:pt x="45837" y="0"/>
                      <a:pt x="58003" y="3820"/>
                      <a:pt x="67199" y="9903"/>
                    </a:cubicBezTo>
                    <a:lnTo>
                      <a:pt x="61115" y="19947"/>
                    </a:lnTo>
                    <a:cubicBezTo>
                      <a:pt x="52769" y="14571"/>
                      <a:pt x="43290" y="11318"/>
                      <a:pt x="34660" y="11318"/>
                    </a:cubicBezTo>
                    <a:cubicBezTo>
                      <a:pt x="24050" y="11318"/>
                      <a:pt x="17259" y="16835"/>
                      <a:pt x="17259" y="24333"/>
                    </a:cubicBezTo>
                    <a:lnTo>
                      <a:pt x="17259" y="24616"/>
                    </a:lnTo>
                    <a:cubicBezTo>
                      <a:pt x="17259" y="33104"/>
                      <a:pt x="28294" y="36358"/>
                      <a:pt x="40319" y="40036"/>
                    </a:cubicBezTo>
                    <a:cubicBezTo>
                      <a:pt x="54183" y="44139"/>
                      <a:pt x="69038" y="49515"/>
                      <a:pt x="69038" y="65642"/>
                    </a:cubicBezTo>
                    <a:lnTo>
                      <a:pt x="69038" y="65925"/>
                    </a:lnTo>
                    <a:cubicBezTo>
                      <a:pt x="69038" y="82902"/>
                      <a:pt x="55032" y="92805"/>
                      <a:pt x="37207" y="9280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9C3C1378-231A-A56D-66D4-DC1C3110DD69}"/>
                  </a:ext>
                </a:extLst>
              </p:cNvPr>
              <p:cNvSpPr/>
              <p:nvPr/>
            </p:nvSpPr>
            <p:spPr>
              <a:xfrm>
                <a:off x="10412114" y="1181468"/>
                <a:ext cx="78657" cy="92663"/>
              </a:xfrm>
              <a:custGeom>
                <a:avLst/>
                <a:gdLst>
                  <a:gd name="connsiteX0" fmla="*/ 12025 w 78657"/>
                  <a:gd name="connsiteY0" fmla="*/ 18391 h 92663"/>
                  <a:gd name="connsiteX1" fmla="*/ 8064 w 78657"/>
                  <a:gd name="connsiteY1" fmla="*/ 7498 h 92663"/>
                  <a:gd name="connsiteX2" fmla="*/ 40602 w 78657"/>
                  <a:gd name="connsiteY2" fmla="*/ 0 h 92663"/>
                  <a:gd name="connsiteX3" fmla="*/ 78658 w 78657"/>
                  <a:gd name="connsiteY3" fmla="*/ 36075 h 92663"/>
                  <a:gd name="connsiteX4" fmla="*/ 78658 w 78657"/>
                  <a:gd name="connsiteY4" fmla="*/ 90824 h 92663"/>
                  <a:gd name="connsiteX5" fmla="*/ 65784 w 78657"/>
                  <a:gd name="connsiteY5" fmla="*/ 90824 h 92663"/>
                  <a:gd name="connsiteX6" fmla="*/ 65784 w 78657"/>
                  <a:gd name="connsiteY6" fmla="*/ 77243 h 92663"/>
                  <a:gd name="connsiteX7" fmla="*/ 33387 w 78657"/>
                  <a:gd name="connsiteY7" fmla="*/ 92663 h 92663"/>
                  <a:gd name="connsiteX8" fmla="*/ 0 w 78657"/>
                  <a:gd name="connsiteY8" fmla="*/ 64652 h 92663"/>
                  <a:gd name="connsiteX9" fmla="*/ 38339 w 78657"/>
                  <a:gd name="connsiteY9" fmla="*/ 35509 h 92663"/>
                  <a:gd name="connsiteX10" fmla="*/ 65925 w 78657"/>
                  <a:gd name="connsiteY10" fmla="*/ 39329 h 92663"/>
                  <a:gd name="connsiteX11" fmla="*/ 65925 w 78657"/>
                  <a:gd name="connsiteY11" fmla="*/ 36217 h 92663"/>
                  <a:gd name="connsiteX12" fmla="*/ 39187 w 78657"/>
                  <a:gd name="connsiteY12" fmla="*/ 11742 h 92663"/>
                  <a:gd name="connsiteX13" fmla="*/ 12025 w 78657"/>
                  <a:gd name="connsiteY13" fmla="*/ 18391 h 92663"/>
                  <a:gd name="connsiteX14" fmla="*/ 13581 w 78657"/>
                  <a:gd name="connsiteY14" fmla="*/ 64086 h 92663"/>
                  <a:gd name="connsiteX15" fmla="*/ 36075 w 78657"/>
                  <a:gd name="connsiteY15" fmla="*/ 82053 h 92663"/>
                  <a:gd name="connsiteX16" fmla="*/ 66067 w 78657"/>
                  <a:gd name="connsiteY16" fmla="*/ 57862 h 92663"/>
                  <a:gd name="connsiteX17" fmla="*/ 66067 w 78657"/>
                  <a:gd name="connsiteY17" fmla="*/ 49232 h 92663"/>
                  <a:gd name="connsiteX18" fmla="*/ 39753 w 78657"/>
                  <a:gd name="connsiteY18" fmla="*/ 45412 h 92663"/>
                  <a:gd name="connsiteX19" fmla="*/ 13581 w 78657"/>
                  <a:gd name="connsiteY19" fmla="*/ 64086 h 9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657" h="92663">
                    <a:moveTo>
                      <a:pt x="12025" y="18391"/>
                    </a:moveTo>
                    <a:lnTo>
                      <a:pt x="8064" y="7498"/>
                    </a:lnTo>
                    <a:cubicBezTo>
                      <a:pt x="17967" y="2971"/>
                      <a:pt x="27587" y="0"/>
                      <a:pt x="40602" y="0"/>
                    </a:cubicBezTo>
                    <a:cubicBezTo>
                      <a:pt x="65077" y="0"/>
                      <a:pt x="78658" y="12449"/>
                      <a:pt x="78658" y="36075"/>
                    </a:cubicBezTo>
                    <a:lnTo>
                      <a:pt x="78658" y="90824"/>
                    </a:lnTo>
                    <a:lnTo>
                      <a:pt x="65784" y="90824"/>
                    </a:lnTo>
                    <a:lnTo>
                      <a:pt x="65784" y="77243"/>
                    </a:lnTo>
                    <a:cubicBezTo>
                      <a:pt x="59559" y="85448"/>
                      <a:pt x="49090" y="92663"/>
                      <a:pt x="33387" y="92663"/>
                    </a:cubicBezTo>
                    <a:cubicBezTo>
                      <a:pt x="16694" y="92663"/>
                      <a:pt x="0" y="83326"/>
                      <a:pt x="0" y="64652"/>
                    </a:cubicBezTo>
                    <a:cubicBezTo>
                      <a:pt x="0" y="45978"/>
                      <a:pt x="15562" y="35509"/>
                      <a:pt x="38339" y="35509"/>
                    </a:cubicBezTo>
                    <a:cubicBezTo>
                      <a:pt x="49798" y="35509"/>
                      <a:pt x="57862" y="37065"/>
                      <a:pt x="65925" y="39329"/>
                    </a:cubicBezTo>
                    <a:lnTo>
                      <a:pt x="65925" y="36217"/>
                    </a:lnTo>
                    <a:cubicBezTo>
                      <a:pt x="65925" y="20089"/>
                      <a:pt x="56022" y="11742"/>
                      <a:pt x="39187" y="11742"/>
                    </a:cubicBezTo>
                    <a:cubicBezTo>
                      <a:pt x="28577" y="11742"/>
                      <a:pt x="20230" y="14571"/>
                      <a:pt x="12025" y="18391"/>
                    </a:cubicBezTo>
                    <a:close/>
                    <a:moveTo>
                      <a:pt x="13581" y="64086"/>
                    </a:moveTo>
                    <a:cubicBezTo>
                      <a:pt x="13581" y="75545"/>
                      <a:pt x="24050" y="82053"/>
                      <a:pt x="36075" y="82053"/>
                    </a:cubicBezTo>
                    <a:cubicBezTo>
                      <a:pt x="52486" y="82053"/>
                      <a:pt x="66067" y="72009"/>
                      <a:pt x="66067" y="57862"/>
                    </a:cubicBezTo>
                    <a:lnTo>
                      <a:pt x="66067" y="49232"/>
                    </a:lnTo>
                    <a:cubicBezTo>
                      <a:pt x="59418" y="47393"/>
                      <a:pt x="50647" y="45412"/>
                      <a:pt x="39753" y="45412"/>
                    </a:cubicBezTo>
                    <a:cubicBezTo>
                      <a:pt x="22918" y="45412"/>
                      <a:pt x="13581" y="52627"/>
                      <a:pt x="13581" y="64086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378D8B96-69C4-C03D-5825-EEAEC1EE329B}"/>
                  </a:ext>
                </a:extLst>
              </p:cNvPr>
              <p:cNvSpPr/>
              <p:nvPr/>
            </p:nvSpPr>
            <p:spPr>
              <a:xfrm>
                <a:off x="10511851" y="1181468"/>
                <a:ext cx="69179" cy="92804"/>
              </a:xfrm>
              <a:custGeom>
                <a:avLst/>
                <a:gdLst>
                  <a:gd name="connsiteX0" fmla="*/ 37065 w 69179"/>
                  <a:gd name="connsiteY0" fmla="*/ 92522 h 92804"/>
                  <a:gd name="connsiteX1" fmla="*/ 0 w 69179"/>
                  <a:gd name="connsiteY1" fmla="*/ 79365 h 92804"/>
                  <a:gd name="connsiteX2" fmla="*/ 6791 w 69179"/>
                  <a:gd name="connsiteY2" fmla="*/ 69887 h 92804"/>
                  <a:gd name="connsiteX3" fmla="*/ 37773 w 69179"/>
                  <a:gd name="connsiteY3" fmla="*/ 81346 h 92804"/>
                  <a:gd name="connsiteX4" fmla="*/ 56305 w 69179"/>
                  <a:gd name="connsiteY4" fmla="*/ 67199 h 92804"/>
                  <a:gd name="connsiteX5" fmla="*/ 56305 w 69179"/>
                  <a:gd name="connsiteY5" fmla="*/ 66916 h 92804"/>
                  <a:gd name="connsiteX6" fmla="*/ 33953 w 69179"/>
                  <a:gd name="connsiteY6" fmla="*/ 51212 h 92804"/>
                  <a:gd name="connsiteX7" fmla="*/ 4386 w 69179"/>
                  <a:gd name="connsiteY7" fmla="*/ 25889 h 92804"/>
                  <a:gd name="connsiteX8" fmla="*/ 4386 w 69179"/>
                  <a:gd name="connsiteY8" fmla="*/ 25606 h 92804"/>
                  <a:gd name="connsiteX9" fmla="*/ 34943 w 69179"/>
                  <a:gd name="connsiteY9" fmla="*/ 0 h 92804"/>
                  <a:gd name="connsiteX10" fmla="*/ 67199 w 69179"/>
                  <a:gd name="connsiteY10" fmla="*/ 9903 h 92804"/>
                  <a:gd name="connsiteX11" fmla="*/ 61115 w 69179"/>
                  <a:gd name="connsiteY11" fmla="*/ 19947 h 92804"/>
                  <a:gd name="connsiteX12" fmla="*/ 34660 w 69179"/>
                  <a:gd name="connsiteY12" fmla="*/ 11318 h 92804"/>
                  <a:gd name="connsiteX13" fmla="*/ 17401 w 69179"/>
                  <a:gd name="connsiteY13" fmla="*/ 24333 h 92804"/>
                  <a:gd name="connsiteX14" fmla="*/ 17401 w 69179"/>
                  <a:gd name="connsiteY14" fmla="*/ 24616 h 92804"/>
                  <a:gd name="connsiteX15" fmla="*/ 40461 w 69179"/>
                  <a:gd name="connsiteY15" fmla="*/ 40036 h 92804"/>
                  <a:gd name="connsiteX16" fmla="*/ 69179 w 69179"/>
                  <a:gd name="connsiteY16" fmla="*/ 65642 h 92804"/>
                  <a:gd name="connsiteX17" fmla="*/ 69179 w 69179"/>
                  <a:gd name="connsiteY17" fmla="*/ 65925 h 92804"/>
                  <a:gd name="connsiteX18" fmla="*/ 37348 w 69179"/>
                  <a:gd name="connsiteY18" fmla="*/ 92805 h 9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9179" h="92804">
                    <a:moveTo>
                      <a:pt x="37065" y="92522"/>
                    </a:moveTo>
                    <a:cubicBezTo>
                      <a:pt x="24191" y="92522"/>
                      <a:pt x="10044" y="87429"/>
                      <a:pt x="0" y="79365"/>
                    </a:cubicBezTo>
                    <a:lnTo>
                      <a:pt x="6791" y="69887"/>
                    </a:lnTo>
                    <a:cubicBezTo>
                      <a:pt x="16552" y="77102"/>
                      <a:pt x="27304" y="81346"/>
                      <a:pt x="37773" y="81346"/>
                    </a:cubicBezTo>
                    <a:cubicBezTo>
                      <a:pt x="48242" y="81346"/>
                      <a:pt x="56305" y="75828"/>
                      <a:pt x="56305" y="67199"/>
                    </a:cubicBezTo>
                    <a:lnTo>
                      <a:pt x="56305" y="66916"/>
                    </a:lnTo>
                    <a:cubicBezTo>
                      <a:pt x="56305" y="57862"/>
                      <a:pt x="45695" y="54466"/>
                      <a:pt x="33953" y="51212"/>
                    </a:cubicBezTo>
                    <a:cubicBezTo>
                      <a:pt x="19947" y="47251"/>
                      <a:pt x="4386" y="42441"/>
                      <a:pt x="4386" y="25889"/>
                    </a:cubicBezTo>
                    <a:lnTo>
                      <a:pt x="4386" y="25606"/>
                    </a:lnTo>
                    <a:cubicBezTo>
                      <a:pt x="4386" y="10186"/>
                      <a:pt x="17259" y="0"/>
                      <a:pt x="34943" y="0"/>
                    </a:cubicBezTo>
                    <a:cubicBezTo>
                      <a:pt x="45837" y="0"/>
                      <a:pt x="58003" y="3820"/>
                      <a:pt x="67199" y="9903"/>
                    </a:cubicBezTo>
                    <a:lnTo>
                      <a:pt x="61115" y="19947"/>
                    </a:lnTo>
                    <a:cubicBezTo>
                      <a:pt x="52769" y="14571"/>
                      <a:pt x="43290" y="11318"/>
                      <a:pt x="34660" y="11318"/>
                    </a:cubicBezTo>
                    <a:cubicBezTo>
                      <a:pt x="24050" y="11318"/>
                      <a:pt x="17401" y="16835"/>
                      <a:pt x="17401" y="24333"/>
                    </a:cubicBezTo>
                    <a:lnTo>
                      <a:pt x="17401" y="24616"/>
                    </a:lnTo>
                    <a:cubicBezTo>
                      <a:pt x="17401" y="33104"/>
                      <a:pt x="28436" y="36358"/>
                      <a:pt x="40461" y="40036"/>
                    </a:cubicBezTo>
                    <a:cubicBezTo>
                      <a:pt x="54325" y="44139"/>
                      <a:pt x="69179" y="49515"/>
                      <a:pt x="69179" y="65642"/>
                    </a:cubicBezTo>
                    <a:lnTo>
                      <a:pt x="69179" y="65925"/>
                    </a:lnTo>
                    <a:cubicBezTo>
                      <a:pt x="69179" y="82902"/>
                      <a:pt x="55174" y="92805"/>
                      <a:pt x="37348" y="9280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id="{19FFE461-AEBF-CA37-843C-F09648A08DDF}"/>
                  </a:ext>
                </a:extLst>
              </p:cNvPr>
              <p:cNvSpPr/>
              <p:nvPr/>
            </p:nvSpPr>
            <p:spPr>
              <a:xfrm>
                <a:off x="10650351" y="1145110"/>
                <a:ext cx="54041" cy="127182"/>
              </a:xfrm>
              <a:custGeom>
                <a:avLst/>
                <a:gdLst>
                  <a:gd name="connsiteX0" fmla="*/ 53900 w 54041"/>
                  <a:gd name="connsiteY0" fmla="*/ 37914 h 127182"/>
                  <a:gd name="connsiteX1" fmla="*/ 53900 w 54041"/>
                  <a:gd name="connsiteY1" fmla="*/ 49373 h 127182"/>
                  <a:gd name="connsiteX2" fmla="*/ 25606 w 54041"/>
                  <a:gd name="connsiteY2" fmla="*/ 49373 h 127182"/>
                  <a:gd name="connsiteX3" fmla="*/ 25606 w 54041"/>
                  <a:gd name="connsiteY3" fmla="*/ 127182 h 127182"/>
                  <a:gd name="connsiteX4" fmla="*/ 12308 w 54041"/>
                  <a:gd name="connsiteY4" fmla="*/ 127182 h 127182"/>
                  <a:gd name="connsiteX5" fmla="*/ 12308 w 54041"/>
                  <a:gd name="connsiteY5" fmla="*/ 49373 h 127182"/>
                  <a:gd name="connsiteX6" fmla="*/ 0 w 54041"/>
                  <a:gd name="connsiteY6" fmla="*/ 49373 h 127182"/>
                  <a:gd name="connsiteX7" fmla="*/ 0 w 54041"/>
                  <a:gd name="connsiteY7" fmla="*/ 37773 h 127182"/>
                  <a:gd name="connsiteX8" fmla="*/ 12308 w 54041"/>
                  <a:gd name="connsiteY8" fmla="*/ 37773 h 127182"/>
                  <a:gd name="connsiteX9" fmla="*/ 12308 w 54041"/>
                  <a:gd name="connsiteY9" fmla="*/ 29992 h 127182"/>
                  <a:gd name="connsiteX10" fmla="*/ 39329 w 54041"/>
                  <a:gd name="connsiteY10" fmla="*/ 0 h 127182"/>
                  <a:gd name="connsiteX11" fmla="*/ 54042 w 54041"/>
                  <a:gd name="connsiteY11" fmla="*/ 2264 h 127182"/>
                  <a:gd name="connsiteX12" fmla="*/ 54042 w 54041"/>
                  <a:gd name="connsiteY12" fmla="*/ 13864 h 127182"/>
                  <a:gd name="connsiteX13" fmla="*/ 41027 w 54041"/>
                  <a:gd name="connsiteY13" fmla="*/ 11601 h 127182"/>
                  <a:gd name="connsiteX14" fmla="*/ 25465 w 54041"/>
                  <a:gd name="connsiteY14" fmla="*/ 30699 h 127182"/>
                  <a:gd name="connsiteX15" fmla="*/ 25465 w 54041"/>
                  <a:gd name="connsiteY15" fmla="*/ 37914 h 127182"/>
                  <a:gd name="connsiteX16" fmla="*/ 53900 w 54041"/>
                  <a:gd name="connsiteY16" fmla="*/ 37914 h 12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4041" h="127182">
                    <a:moveTo>
                      <a:pt x="53900" y="37914"/>
                    </a:moveTo>
                    <a:lnTo>
                      <a:pt x="53900" y="49373"/>
                    </a:lnTo>
                    <a:lnTo>
                      <a:pt x="25606" y="49373"/>
                    </a:lnTo>
                    <a:lnTo>
                      <a:pt x="25606" y="127182"/>
                    </a:lnTo>
                    <a:lnTo>
                      <a:pt x="12308" y="127182"/>
                    </a:lnTo>
                    <a:lnTo>
                      <a:pt x="12308" y="49373"/>
                    </a:lnTo>
                    <a:lnTo>
                      <a:pt x="0" y="49373"/>
                    </a:lnTo>
                    <a:lnTo>
                      <a:pt x="0" y="37773"/>
                    </a:lnTo>
                    <a:lnTo>
                      <a:pt x="12308" y="37773"/>
                    </a:lnTo>
                    <a:lnTo>
                      <a:pt x="12308" y="29992"/>
                    </a:lnTo>
                    <a:cubicBezTo>
                      <a:pt x="12308" y="10469"/>
                      <a:pt x="22211" y="0"/>
                      <a:pt x="39329" y="0"/>
                    </a:cubicBezTo>
                    <a:cubicBezTo>
                      <a:pt x="45554" y="0"/>
                      <a:pt x="49798" y="707"/>
                      <a:pt x="54042" y="2264"/>
                    </a:cubicBezTo>
                    <a:lnTo>
                      <a:pt x="54042" y="13864"/>
                    </a:lnTo>
                    <a:cubicBezTo>
                      <a:pt x="49232" y="12449"/>
                      <a:pt x="45554" y="11601"/>
                      <a:pt x="41027" y="11601"/>
                    </a:cubicBezTo>
                    <a:cubicBezTo>
                      <a:pt x="30558" y="11601"/>
                      <a:pt x="25465" y="17825"/>
                      <a:pt x="25465" y="30699"/>
                    </a:cubicBezTo>
                    <a:lnTo>
                      <a:pt x="25465" y="37914"/>
                    </a:lnTo>
                    <a:lnTo>
                      <a:pt x="53900" y="37914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B67E94C9-7C50-0ADE-98A7-E7A6F94C2200}"/>
                  </a:ext>
                </a:extLst>
              </p:cNvPr>
              <p:cNvSpPr/>
              <p:nvPr/>
            </p:nvSpPr>
            <p:spPr>
              <a:xfrm>
                <a:off x="10714013" y="1180760"/>
                <a:ext cx="93512" cy="93653"/>
              </a:xfrm>
              <a:custGeom>
                <a:avLst/>
                <a:gdLst>
                  <a:gd name="connsiteX0" fmla="*/ 46402 w 93512"/>
                  <a:gd name="connsiteY0" fmla="*/ 93654 h 93653"/>
                  <a:gd name="connsiteX1" fmla="*/ 0 w 93512"/>
                  <a:gd name="connsiteY1" fmla="*/ 46968 h 93653"/>
                  <a:gd name="connsiteX2" fmla="*/ 46827 w 93512"/>
                  <a:gd name="connsiteY2" fmla="*/ 0 h 93653"/>
                  <a:gd name="connsiteX3" fmla="*/ 93512 w 93512"/>
                  <a:gd name="connsiteY3" fmla="*/ 46685 h 93653"/>
                  <a:gd name="connsiteX4" fmla="*/ 46544 w 93512"/>
                  <a:gd name="connsiteY4" fmla="*/ 93654 h 93653"/>
                  <a:gd name="connsiteX5" fmla="*/ 46402 w 93512"/>
                  <a:gd name="connsiteY5" fmla="*/ 11884 h 93653"/>
                  <a:gd name="connsiteX6" fmla="*/ 13723 w 93512"/>
                  <a:gd name="connsiteY6" fmla="*/ 46685 h 93653"/>
                  <a:gd name="connsiteX7" fmla="*/ 46827 w 93512"/>
                  <a:gd name="connsiteY7" fmla="*/ 81629 h 93653"/>
                  <a:gd name="connsiteX8" fmla="*/ 79790 w 93512"/>
                  <a:gd name="connsiteY8" fmla="*/ 46968 h 93653"/>
                  <a:gd name="connsiteX9" fmla="*/ 46544 w 93512"/>
                  <a:gd name="connsiteY9" fmla="*/ 11742 h 9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512" h="93653">
                    <a:moveTo>
                      <a:pt x="46402" y="93654"/>
                    </a:moveTo>
                    <a:cubicBezTo>
                      <a:pt x="19523" y="93654"/>
                      <a:pt x="0" y="72575"/>
                      <a:pt x="0" y="46968"/>
                    </a:cubicBezTo>
                    <a:cubicBezTo>
                      <a:pt x="0" y="21362"/>
                      <a:pt x="19806" y="0"/>
                      <a:pt x="46827" y="0"/>
                    </a:cubicBezTo>
                    <a:cubicBezTo>
                      <a:pt x="73848" y="0"/>
                      <a:pt x="93512" y="21079"/>
                      <a:pt x="93512" y="46685"/>
                    </a:cubicBezTo>
                    <a:cubicBezTo>
                      <a:pt x="93512" y="72292"/>
                      <a:pt x="73565" y="93654"/>
                      <a:pt x="46544" y="93654"/>
                    </a:cubicBezTo>
                    <a:close/>
                    <a:moveTo>
                      <a:pt x="46402" y="11884"/>
                    </a:moveTo>
                    <a:cubicBezTo>
                      <a:pt x="27021" y="11884"/>
                      <a:pt x="13723" y="27304"/>
                      <a:pt x="13723" y="46685"/>
                    </a:cubicBezTo>
                    <a:cubicBezTo>
                      <a:pt x="13723" y="66067"/>
                      <a:pt x="27870" y="81629"/>
                      <a:pt x="46827" y="81629"/>
                    </a:cubicBezTo>
                    <a:cubicBezTo>
                      <a:pt x="65784" y="81629"/>
                      <a:pt x="79790" y="66208"/>
                      <a:pt x="79790" y="46968"/>
                    </a:cubicBezTo>
                    <a:cubicBezTo>
                      <a:pt x="79790" y="27728"/>
                      <a:pt x="65360" y="11742"/>
                      <a:pt x="46544" y="11742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B8D93D1B-2FD2-6529-91C7-D614AE6C3829}"/>
                  </a:ext>
                </a:extLst>
              </p:cNvPr>
              <p:cNvSpPr/>
              <p:nvPr/>
            </p:nvSpPr>
            <p:spPr>
              <a:xfrm>
                <a:off x="10831433" y="1181152"/>
                <a:ext cx="49797" cy="91140"/>
              </a:xfrm>
              <a:custGeom>
                <a:avLst/>
                <a:gdLst>
                  <a:gd name="connsiteX0" fmla="*/ 13298 w 49797"/>
                  <a:gd name="connsiteY0" fmla="*/ 91140 h 91140"/>
                  <a:gd name="connsiteX1" fmla="*/ 0 w 49797"/>
                  <a:gd name="connsiteY1" fmla="*/ 91140 h 91140"/>
                  <a:gd name="connsiteX2" fmla="*/ 0 w 49797"/>
                  <a:gd name="connsiteY2" fmla="*/ 1589 h 91140"/>
                  <a:gd name="connsiteX3" fmla="*/ 13298 w 49797"/>
                  <a:gd name="connsiteY3" fmla="*/ 1589 h 91140"/>
                  <a:gd name="connsiteX4" fmla="*/ 13298 w 49797"/>
                  <a:gd name="connsiteY4" fmla="*/ 24932 h 91140"/>
                  <a:gd name="connsiteX5" fmla="*/ 49798 w 49797"/>
                  <a:gd name="connsiteY5" fmla="*/ 33 h 91140"/>
                  <a:gd name="connsiteX6" fmla="*/ 49798 w 49797"/>
                  <a:gd name="connsiteY6" fmla="*/ 14463 h 91140"/>
                  <a:gd name="connsiteX7" fmla="*/ 48807 w 49797"/>
                  <a:gd name="connsiteY7" fmla="*/ 14463 h 91140"/>
                  <a:gd name="connsiteX8" fmla="*/ 13298 w 49797"/>
                  <a:gd name="connsiteY8" fmla="*/ 55490 h 91140"/>
                  <a:gd name="connsiteX9" fmla="*/ 13298 w 49797"/>
                  <a:gd name="connsiteY9" fmla="*/ 91140 h 9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797" h="91140">
                    <a:moveTo>
                      <a:pt x="13298" y="91140"/>
                    </a:moveTo>
                    <a:lnTo>
                      <a:pt x="0" y="91140"/>
                    </a:lnTo>
                    <a:lnTo>
                      <a:pt x="0" y="1589"/>
                    </a:lnTo>
                    <a:lnTo>
                      <a:pt x="13298" y="1589"/>
                    </a:lnTo>
                    <a:lnTo>
                      <a:pt x="13298" y="24932"/>
                    </a:lnTo>
                    <a:cubicBezTo>
                      <a:pt x="19947" y="10077"/>
                      <a:pt x="32821" y="-674"/>
                      <a:pt x="49798" y="33"/>
                    </a:cubicBezTo>
                    <a:lnTo>
                      <a:pt x="49798" y="14463"/>
                    </a:lnTo>
                    <a:lnTo>
                      <a:pt x="48807" y="14463"/>
                    </a:lnTo>
                    <a:cubicBezTo>
                      <a:pt x="29284" y="14463"/>
                      <a:pt x="13298" y="28469"/>
                      <a:pt x="13298" y="55490"/>
                    </a:cubicBezTo>
                    <a:lnTo>
                      <a:pt x="13298" y="9114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:a16="http://schemas.microsoft.com/office/drawing/2014/main" id="{D497FA7A-DEA5-B1A0-49AE-E980604005F5}"/>
                  </a:ext>
                </a:extLst>
              </p:cNvPr>
              <p:cNvSpPr/>
              <p:nvPr/>
            </p:nvSpPr>
            <p:spPr>
              <a:xfrm>
                <a:off x="10901744" y="1180760"/>
                <a:ext cx="135670" cy="91531"/>
              </a:xfrm>
              <a:custGeom>
                <a:avLst/>
                <a:gdLst>
                  <a:gd name="connsiteX0" fmla="*/ 102425 w 135670"/>
                  <a:gd name="connsiteY0" fmla="*/ 0 h 91531"/>
                  <a:gd name="connsiteX1" fmla="*/ 135670 w 135670"/>
                  <a:gd name="connsiteY1" fmla="*/ 36075 h 91531"/>
                  <a:gd name="connsiteX2" fmla="*/ 135670 w 135670"/>
                  <a:gd name="connsiteY2" fmla="*/ 91532 h 91531"/>
                  <a:gd name="connsiteX3" fmla="*/ 122372 w 135670"/>
                  <a:gd name="connsiteY3" fmla="*/ 91532 h 91531"/>
                  <a:gd name="connsiteX4" fmla="*/ 122372 w 135670"/>
                  <a:gd name="connsiteY4" fmla="*/ 39187 h 91531"/>
                  <a:gd name="connsiteX5" fmla="*/ 99171 w 135670"/>
                  <a:gd name="connsiteY5" fmla="*/ 12166 h 91531"/>
                  <a:gd name="connsiteX6" fmla="*/ 74414 w 135670"/>
                  <a:gd name="connsiteY6" fmla="*/ 39895 h 91531"/>
                  <a:gd name="connsiteX7" fmla="*/ 74414 w 135670"/>
                  <a:gd name="connsiteY7" fmla="*/ 91532 h 91531"/>
                  <a:gd name="connsiteX8" fmla="*/ 61257 w 135670"/>
                  <a:gd name="connsiteY8" fmla="*/ 91532 h 91531"/>
                  <a:gd name="connsiteX9" fmla="*/ 61257 w 135670"/>
                  <a:gd name="connsiteY9" fmla="*/ 38904 h 91531"/>
                  <a:gd name="connsiteX10" fmla="*/ 38197 w 135670"/>
                  <a:gd name="connsiteY10" fmla="*/ 12166 h 91531"/>
                  <a:gd name="connsiteX11" fmla="*/ 13298 w 135670"/>
                  <a:gd name="connsiteY11" fmla="*/ 40461 h 91531"/>
                  <a:gd name="connsiteX12" fmla="*/ 13298 w 135670"/>
                  <a:gd name="connsiteY12" fmla="*/ 91532 h 91531"/>
                  <a:gd name="connsiteX13" fmla="*/ 0 w 135670"/>
                  <a:gd name="connsiteY13" fmla="*/ 91532 h 91531"/>
                  <a:gd name="connsiteX14" fmla="*/ 0 w 135670"/>
                  <a:gd name="connsiteY14" fmla="*/ 1981 h 91531"/>
                  <a:gd name="connsiteX15" fmla="*/ 13298 w 135670"/>
                  <a:gd name="connsiteY15" fmla="*/ 1981 h 91531"/>
                  <a:gd name="connsiteX16" fmla="*/ 13298 w 135670"/>
                  <a:gd name="connsiteY16" fmla="*/ 17118 h 91531"/>
                  <a:gd name="connsiteX17" fmla="*/ 42300 w 135670"/>
                  <a:gd name="connsiteY17" fmla="*/ 141 h 91531"/>
                  <a:gd name="connsiteX18" fmla="*/ 71018 w 135670"/>
                  <a:gd name="connsiteY18" fmla="*/ 17967 h 91531"/>
                  <a:gd name="connsiteX19" fmla="*/ 102566 w 135670"/>
                  <a:gd name="connsiteY19" fmla="*/ 141 h 9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5670" h="91531">
                    <a:moveTo>
                      <a:pt x="102425" y="0"/>
                    </a:moveTo>
                    <a:cubicBezTo>
                      <a:pt x="123080" y="0"/>
                      <a:pt x="135670" y="13864"/>
                      <a:pt x="135670" y="36075"/>
                    </a:cubicBezTo>
                    <a:lnTo>
                      <a:pt x="135670" y="91532"/>
                    </a:lnTo>
                    <a:lnTo>
                      <a:pt x="122372" y="91532"/>
                    </a:lnTo>
                    <a:lnTo>
                      <a:pt x="122372" y="39187"/>
                    </a:lnTo>
                    <a:cubicBezTo>
                      <a:pt x="122372" y="21787"/>
                      <a:pt x="113743" y="12166"/>
                      <a:pt x="99171" y="12166"/>
                    </a:cubicBezTo>
                    <a:cubicBezTo>
                      <a:pt x="85590" y="12166"/>
                      <a:pt x="74414" y="22211"/>
                      <a:pt x="74414" y="39895"/>
                    </a:cubicBezTo>
                    <a:lnTo>
                      <a:pt x="74414" y="91532"/>
                    </a:lnTo>
                    <a:lnTo>
                      <a:pt x="61257" y="91532"/>
                    </a:lnTo>
                    <a:lnTo>
                      <a:pt x="61257" y="38904"/>
                    </a:lnTo>
                    <a:cubicBezTo>
                      <a:pt x="61257" y="22069"/>
                      <a:pt x="52486" y="12166"/>
                      <a:pt x="38197" y="12166"/>
                    </a:cubicBezTo>
                    <a:cubicBezTo>
                      <a:pt x="23908" y="12166"/>
                      <a:pt x="13298" y="23909"/>
                      <a:pt x="13298" y="40461"/>
                    </a:cubicBezTo>
                    <a:lnTo>
                      <a:pt x="13298" y="91532"/>
                    </a:lnTo>
                    <a:lnTo>
                      <a:pt x="0" y="91532"/>
                    </a:lnTo>
                    <a:lnTo>
                      <a:pt x="0" y="1981"/>
                    </a:lnTo>
                    <a:lnTo>
                      <a:pt x="13298" y="1981"/>
                    </a:lnTo>
                    <a:lnTo>
                      <a:pt x="13298" y="17118"/>
                    </a:lnTo>
                    <a:cubicBezTo>
                      <a:pt x="19240" y="8347"/>
                      <a:pt x="27162" y="141"/>
                      <a:pt x="42300" y="141"/>
                    </a:cubicBezTo>
                    <a:cubicBezTo>
                      <a:pt x="57437" y="141"/>
                      <a:pt x="66208" y="7922"/>
                      <a:pt x="71018" y="17967"/>
                    </a:cubicBezTo>
                    <a:cubicBezTo>
                      <a:pt x="77384" y="8064"/>
                      <a:pt x="87004" y="141"/>
                      <a:pt x="102566" y="141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EDD0BA0D-D15F-5515-8B4C-7BE99D068099}"/>
                  </a:ext>
                </a:extLst>
              </p:cNvPr>
              <p:cNvSpPr/>
              <p:nvPr/>
            </p:nvSpPr>
            <p:spPr>
              <a:xfrm>
                <a:off x="11059767" y="1181468"/>
                <a:ext cx="78657" cy="92663"/>
              </a:xfrm>
              <a:custGeom>
                <a:avLst/>
                <a:gdLst>
                  <a:gd name="connsiteX0" fmla="*/ 11883 w 78657"/>
                  <a:gd name="connsiteY0" fmla="*/ 18391 h 92663"/>
                  <a:gd name="connsiteX1" fmla="*/ 7922 w 78657"/>
                  <a:gd name="connsiteY1" fmla="*/ 7498 h 92663"/>
                  <a:gd name="connsiteX2" fmla="*/ 40461 w 78657"/>
                  <a:gd name="connsiteY2" fmla="*/ 0 h 92663"/>
                  <a:gd name="connsiteX3" fmla="*/ 78658 w 78657"/>
                  <a:gd name="connsiteY3" fmla="*/ 36075 h 92663"/>
                  <a:gd name="connsiteX4" fmla="*/ 78658 w 78657"/>
                  <a:gd name="connsiteY4" fmla="*/ 90824 h 92663"/>
                  <a:gd name="connsiteX5" fmla="*/ 65784 w 78657"/>
                  <a:gd name="connsiteY5" fmla="*/ 90824 h 92663"/>
                  <a:gd name="connsiteX6" fmla="*/ 65784 w 78657"/>
                  <a:gd name="connsiteY6" fmla="*/ 77243 h 92663"/>
                  <a:gd name="connsiteX7" fmla="*/ 33387 w 78657"/>
                  <a:gd name="connsiteY7" fmla="*/ 92663 h 92663"/>
                  <a:gd name="connsiteX8" fmla="*/ 0 w 78657"/>
                  <a:gd name="connsiteY8" fmla="*/ 64652 h 92663"/>
                  <a:gd name="connsiteX9" fmla="*/ 38339 w 78657"/>
                  <a:gd name="connsiteY9" fmla="*/ 35509 h 92663"/>
                  <a:gd name="connsiteX10" fmla="*/ 65925 w 78657"/>
                  <a:gd name="connsiteY10" fmla="*/ 39329 h 92663"/>
                  <a:gd name="connsiteX11" fmla="*/ 65925 w 78657"/>
                  <a:gd name="connsiteY11" fmla="*/ 36217 h 92663"/>
                  <a:gd name="connsiteX12" fmla="*/ 39187 w 78657"/>
                  <a:gd name="connsiteY12" fmla="*/ 11742 h 92663"/>
                  <a:gd name="connsiteX13" fmla="*/ 12025 w 78657"/>
                  <a:gd name="connsiteY13" fmla="*/ 18391 h 92663"/>
                  <a:gd name="connsiteX14" fmla="*/ 13440 w 78657"/>
                  <a:gd name="connsiteY14" fmla="*/ 64086 h 92663"/>
                  <a:gd name="connsiteX15" fmla="*/ 35934 w 78657"/>
                  <a:gd name="connsiteY15" fmla="*/ 82053 h 92663"/>
                  <a:gd name="connsiteX16" fmla="*/ 65925 w 78657"/>
                  <a:gd name="connsiteY16" fmla="*/ 57862 h 92663"/>
                  <a:gd name="connsiteX17" fmla="*/ 65925 w 78657"/>
                  <a:gd name="connsiteY17" fmla="*/ 49232 h 92663"/>
                  <a:gd name="connsiteX18" fmla="*/ 39612 w 78657"/>
                  <a:gd name="connsiteY18" fmla="*/ 45412 h 92663"/>
                  <a:gd name="connsiteX19" fmla="*/ 13440 w 78657"/>
                  <a:gd name="connsiteY19" fmla="*/ 64086 h 9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657" h="92663">
                    <a:moveTo>
                      <a:pt x="11883" y="18391"/>
                    </a:moveTo>
                    <a:lnTo>
                      <a:pt x="7922" y="7498"/>
                    </a:lnTo>
                    <a:cubicBezTo>
                      <a:pt x="17825" y="2971"/>
                      <a:pt x="27445" y="0"/>
                      <a:pt x="40461" y="0"/>
                    </a:cubicBezTo>
                    <a:cubicBezTo>
                      <a:pt x="64935" y="0"/>
                      <a:pt x="78658" y="12449"/>
                      <a:pt x="78658" y="36075"/>
                    </a:cubicBezTo>
                    <a:lnTo>
                      <a:pt x="78658" y="90824"/>
                    </a:lnTo>
                    <a:lnTo>
                      <a:pt x="65784" y="90824"/>
                    </a:lnTo>
                    <a:lnTo>
                      <a:pt x="65784" y="77243"/>
                    </a:lnTo>
                    <a:cubicBezTo>
                      <a:pt x="59559" y="85448"/>
                      <a:pt x="49090" y="92663"/>
                      <a:pt x="33387" y="92663"/>
                    </a:cubicBezTo>
                    <a:cubicBezTo>
                      <a:pt x="16694" y="92663"/>
                      <a:pt x="0" y="83326"/>
                      <a:pt x="0" y="64652"/>
                    </a:cubicBezTo>
                    <a:cubicBezTo>
                      <a:pt x="0" y="45978"/>
                      <a:pt x="15562" y="35509"/>
                      <a:pt x="38339" y="35509"/>
                    </a:cubicBezTo>
                    <a:cubicBezTo>
                      <a:pt x="49798" y="35509"/>
                      <a:pt x="57862" y="37065"/>
                      <a:pt x="65925" y="39329"/>
                    </a:cubicBezTo>
                    <a:lnTo>
                      <a:pt x="65925" y="36217"/>
                    </a:lnTo>
                    <a:cubicBezTo>
                      <a:pt x="65925" y="20089"/>
                      <a:pt x="56022" y="11742"/>
                      <a:pt x="39187" y="11742"/>
                    </a:cubicBezTo>
                    <a:cubicBezTo>
                      <a:pt x="28577" y="11742"/>
                      <a:pt x="20230" y="14571"/>
                      <a:pt x="12025" y="18391"/>
                    </a:cubicBezTo>
                    <a:close/>
                    <a:moveTo>
                      <a:pt x="13440" y="64086"/>
                    </a:moveTo>
                    <a:cubicBezTo>
                      <a:pt x="13440" y="75545"/>
                      <a:pt x="23909" y="82053"/>
                      <a:pt x="35934" y="82053"/>
                    </a:cubicBezTo>
                    <a:cubicBezTo>
                      <a:pt x="52344" y="82053"/>
                      <a:pt x="65925" y="72009"/>
                      <a:pt x="65925" y="57862"/>
                    </a:cubicBezTo>
                    <a:lnTo>
                      <a:pt x="65925" y="49232"/>
                    </a:lnTo>
                    <a:cubicBezTo>
                      <a:pt x="59276" y="47393"/>
                      <a:pt x="50505" y="45412"/>
                      <a:pt x="39612" y="45412"/>
                    </a:cubicBezTo>
                    <a:cubicBezTo>
                      <a:pt x="22777" y="45412"/>
                      <a:pt x="13440" y="52627"/>
                      <a:pt x="13440" y="64086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id="{3F0002E6-E044-8101-8EB7-DA366DC961A9}"/>
                  </a:ext>
                </a:extLst>
              </p:cNvPr>
              <p:cNvSpPr/>
              <p:nvPr/>
            </p:nvSpPr>
            <p:spPr>
              <a:xfrm>
                <a:off x="11159363" y="1181468"/>
                <a:ext cx="69037" cy="92804"/>
              </a:xfrm>
              <a:custGeom>
                <a:avLst/>
                <a:gdLst>
                  <a:gd name="connsiteX0" fmla="*/ 37065 w 69037"/>
                  <a:gd name="connsiteY0" fmla="*/ 92522 h 92804"/>
                  <a:gd name="connsiteX1" fmla="*/ 0 w 69037"/>
                  <a:gd name="connsiteY1" fmla="*/ 79365 h 92804"/>
                  <a:gd name="connsiteX2" fmla="*/ 6791 w 69037"/>
                  <a:gd name="connsiteY2" fmla="*/ 69887 h 92804"/>
                  <a:gd name="connsiteX3" fmla="*/ 37773 w 69037"/>
                  <a:gd name="connsiteY3" fmla="*/ 81346 h 92804"/>
                  <a:gd name="connsiteX4" fmla="*/ 56305 w 69037"/>
                  <a:gd name="connsiteY4" fmla="*/ 67199 h 92804"/>
                  <a:gd name="connsiteX5" fmla="*/ 56305 w 69037"/>
                  <a:gd name="connsiteY5" fmla="*/ 66916 h 92804"/>
                  <a:gd name="connsiteX6" fmla="*/ 33953 w 69037"/>
                  <a:gd name="connsiteY6" fmla="*/ 51212 h 92804"/>
                  <a:gd name="connsiteX7" fmla="*/ 4386 w 69037"/>
                  <a:gd name="connsiteY7" fmla="*/ 25889 h 92804"/>
                  <a:gd name="connsiteX8" fmla="*/ 4386 w 69037"/>
                  <a:gd name="connsiteY8" fmla="*/ 25606 h 92804"/>
                  <a:gd name="connsiteX9" fmla="*/ 34943 w 69037"/>
                  <a:gd name="connsiteY9" fmla="*/ 0 h 92804"/>
                  <a:gd name="connsiteX10" fmla="*/ 67199 w 69037"/>
                  <a:gd name="connsiteY10" fmla="*/ 9903 h 92804"/>
                  <a:gd name="connsiteX11" fmla="*/ 61115 w 69037"/>
                  <a:gd name="connsiteY11" fmla="*/ 19947 h 92804"/>
                  <a:gd name="connsiteX12" fmla="*/ 34660 w 69037"/>
                  <a:gd name="connsiteY12" fmla="*/ 11318 h 92804"/>
                  <a:gd name="connsiteX13" fmla="*/ 17259 w 69037"/>
                  <a:gd name="connsiteY13" fmla="*/ 24333 h 92804"/>
                  <a:gd name="connsiteX14" fmla="*/ 17259 w 69037"/>
                  <a:gd name="connsiteY14" fmla="*/ 24616 h 92804"/>
                  <a:gd name="connsiteX15" fmla="*/ 40319 w 69037"/>
                  <a:gd name="connsiteY15" fmla="*/ 40036 h 92804"/>
                  <a:gd name="connsiteX16" fmla="*/ 69038 w 69037"/>
                  <a:gd name="connsiteY16" fmla="*/ 65642 h 92804"/>
                  <a:gd name="connsiteX17" fmla="*/ 69038 w 69037"/>
                  <a:gd name="connsiteY17" fmla="*/ 65925 h 92804"/>
                  <a:gd name="connsiteX18" fmla="*/ 37207 w 69037"/>
                  <a:gd name="connsiteY18" fmla="*/ 92805 h 9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9037" h="92804">
                    <a:moveTo>
                      <a:pt x="37065" y="92522"/>
                    </a:moveTo>
                    <a:cubicBezTo>
                      <a:pt x="24191" y="92522"/>
                      <a:pt x="10044" y="87429"/>
                      <a:pt x="0" y="79365"/>
                    </a:cubicBezTo>
                    <a:lnTo>
                      <a:pt x="6791" y="69887"/>
                    </a:lnTo>
                    <a:cubicBezTo>
                      <a:pt x="16552" y="77102"/>
                      <a:pt x="27304" y="81346"/>
                      <a:pt x="37773" y="81346"/>
                    </a:cubicBezTo>
                    <a:cubicBezTo>
                      <a:pt x="48241" y="81346"/>
                      <a:pt x="56305" y="75828"/>
                      <a:pt x="56305" y="67199"/>
                    </a:cubicBezTo>
                    <a:lnTo>
                      <a:pt x="56305" y="66916"/>
                    </a:lnTo>
                    <a:cubicBezTo>
                      <a:pt x="56305" y="57862"/>
                      <a:pt x="45695" y="54466"/>
                      <a:pt x="33953" y="51212"/>
                    </a:cubicBezTo>
                    <a:cubicBezTo>
                      <a:pt x="19947" y="47251"/>
                      <a:pt x="4386" y="42441"/>
                      <a:pt x="4386" y="25889"/>
                    </a:cubicBezTo>
                    <a:lnTo>
                      <a:pt x="4386" y="25606"/>
                    </a:lnTo>
                    <a:cubicBezTo>
                      <a:pt x="4386" y="10186"/>
                      <a:pt x="17259" y="0"/>
                      <a:pt x="34943" y="0"/>
                    </a:cubicBezTo>
                    <a:cubicBezTo>
                      <a:pt x="45837" y="0"/>
                      <a:pt x="58003" y="3820"/>
                      <a:pt x="67199" y="9903"/>
                    </a:cubicBezTo>
                    <a:lnTo>
                      <a:pt x="61115" y="19947"/>
                    </a:lnTo>
                    <a:cubicBezTo>
                      <a:pt x="52769" y="14571"/>
                      <a:pt x="43290" y="11318"/>
                      <a:pt x="34660" y="11318"/>
                    </a:cubicBezTo>
                    <a:cubicBezTo>
                      <a:pt x="24050" y="11318"/>
                      <a:pt x="17259" y="16835"/>
                      <a:pt x="17259" y="24333"/>
                    </a:cubicBezTo>
                    <a:lnTo>
                      <a:pt x="17259" y="24616"/>
                    </a:lnTo>
                    <a:cubicBezTo>
                      <a:pt x="17259" y="33104"/>
                      <a:pt x="28294" y="36358"/>
                      <a:pt x="40319" y="40036"/>
                    </a:cubicBezTo>
                    <a:cubicBezTo>
                      <a:pt x="54183" y="44139"/>
                      <a:pt x="69038" y="49515"/>
                      <a:pt x="69038" y="65642"/>
                    </a:cubicBezTo>
                    <a:lnTo>
                      <a:pt x="69038" y="65925"/>
                    </a:lnTo>
                    <a:cubicBezTo>
                      <a:pt x="69038" y="82902"/>
                      <a:pt x="55032" y="92805"/>
                      <a:pt x="37207" y="9280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5" name="Forma Livre: Forma 44">
                <a:extLst>
                  <a:ext uri="{FF2B5EF4-FFF2-40B4-BE49-F238E27FC236}">
                    <a16:creationId xmlns:a16="http://schemas.microsoft.com/office/drawing/2014/main" id="{88157776-4431-F080-6A94-D28AA572DD2D}"/>
                  </a:ext>
                </a:extLst>
              </p:cNvPr>
              <p:cNvSpPr/>
              <p:nvPr/>
            </p:nvSpPr>
            <p:spPr>
              <a:xfrm>
                <a:off x="9857690" y="1339490"/>
                <a:ext cx="90541" cy="128455"/>
              </a:xfrm>
              <a:custGeom>
                <a:avLst/>
                <a:gdLst>
                  <a:gd name="connsiteX0" fmla="*/ 77243 w 90541"/>
                  <a:gd name="connsiteY0" fmla="*/ 126475 h 128455"/>
                  <a:gd name="connsiteX1" fmla="*/ 77243 w 90541"/>
                  <a:gd name="connsiteY1" fmla="*/ 108508 h 128455"/>
                  <a:gd name="connsiteX2" fmla="*/ 42866 w 90541"/>
                  <a:gd name="connsiteY2" fmla="*/ 128455 h 128455"/>
                  <a:gd name="connsiteX3" fmla="*/ 0 w 90541"/>
                  <a:gd name="connsiteY3" fmla="*/ 81770 h 128455"/>
                  <a:gd name="connsiteX4" fmla="*/ 42866 w 90541"/>
                  <a:gd name="connsiteY4" fmla="*/ 34943 h 128455"/>
                  <a:gd name="connsiteX5" fmla="*/ 77243 w 90541"/>
                  <a:gd name="connsiteY5" fmla="*/ 54042 h 128455"/>
                  <a:gd name="connsiteX6" fmla="*/ 77243 w 90541"/>
                  <a:gd name="connsiteY6" fmla="*/ 0 h 128455"/>
                  <a:gd name="connsiteX7" fmla="*/ 90541 w 90541"/>
                  <a:gd name="connsiteY7" fmla="*/ 0 h 128455"/>
                  <a:gd name="connsiteX8" fmla="*/ 90541 w 90541"/>
                  <a:gd name="connsiteY8" fmla="*/ 126475 h 128455"/>
                  <a:gd name="connsiteX9" fmla="*/ 77243 w 90541"/>
                  <a:gd name="connsiteY9" fmla="*/ 126475 h 128455"/>
                  <a:gd name="connsiteX10" fmla="*/ 45412 w 90541"/>
                  <a:gd name="connsiteY10" fmla="*/ 46968 h 128455"/>
                  <a:gd name="connsiteX11" fmla="*/ 13864 w 90541"/>
                  <a:gd name="connsiteY11" fmla="*/ 81629 h 128455"/>
                  <a:gd name="connsiteX12" fmla="*/ 45412 w 90541"/>
                  <a:gd name="connsiteY12" fmla="*/ 116430 h 128455"/>
                  <a:gd name="connsiteX13" fmla="*/ 77809 w 90541"/>
                  <a:gd name="connsiteY13" fmla="*/ 81629 h 128455"/>
                  <a:gd name="connsiteX14" fmla="*/ 45412 w 90541"/>
                  <a:gd name="connsiteY14" fmla="*/ 46968 h 128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541" h="128455">
                    <a:moveTo>
                      <a:pt x="77243" y="126475"/>
                    </a:moveTo>
                    <a:lnTo>
                      <a:pt x="77243" y="108508"/>
                    </a:lnTo>
                    <a:cubicBezTo>
                      <a:pt x="70028" y="119260"/>
                      <a:pt x="59418" y="128455"/>
                      <a:pt x="42866" y="128455"/>
                    </a:cubicBezTo>
                    <a:cubicBezTo>
                      <a:pt x="21362" y="128455"/>
                      <a:pt x="0" y="111479"/>
                      <a:pt x="0" y="81770"/>
                    </a:cubicBezTo>
                    <a:cubicBezTo>
                      <a:pt x="0" y="52061"/>
                      <a:pt x="21362" y="34943"/>
                      <a:pt x="42866" y="34943"/>
                    </a:cubicBezTo>
                    <a:cubicBezTo>
                      <a:pt x="59559" y="34943"/>
                      <a:pt x="70311" y="43997"/>
                      <a:pt x="77243" y="54042"/>
                    </a:cubicBezTo>
                    <a:lnTo>
                      <a:pt x="77243" y="0"/>
                    </a:lnTo>
                    <a:lnTo>
                      <a:pt x="90541" y="0"/>
                    </a:lnTo>
                    <a:lnTo>
                      <a:pt x="90541" y="126475"/>
                    </a:lnTo>
                    <a:lnTo>
                      <a:pt x="77243" y="126475"/>
                    </a:lnTo>
                    <a:close/>
                    <a:moveTo>
                      <a:pt x="45412" y="46968"/>
                    </a:moveTo>
                    <a:cubicBezTo>
                      <a:pt x="28153" y="46968"/>
                      <a:pt x="13864" y="59842"/>
                      <a:pt x="13864" y="81629"/>
                    </a:cubicBezTo>
                    <a:cubicBezTo>
                      <a:pt x="13864" y="103415"/>
                      <a:pt x="28436" y="116430"/>
                      <a:pt x="45412" y="116430"/>
                    </a:cubicBezTo>
                    <a:cubicBezTo>
                      <a:pt x="62389" y="116430"/>
                      <a:pt x="77809" y="102566"/>
                      <a:pt x="77809" y="81629"/>
                    </a:cubicBezTo>
                    <a:cubicBezTo>
                      <a:pt x="77809" y="60691"/>
                      <a:pt x="62106" y="46968"/>
                      <a:pt x="45412" y="46968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8D931AC8-D5F8-473D-9262-48E77EB0A232}"/>
                  </a:ext>
                </a:extLst>
              </p:cNvPr>
              <p:cNvSpPr/>
              <p:nvPr/>
            </p:nvSpPr>
            <p:spPr>
              <a:xfrm>
                <a:off x="9972564" y="1374575"/>
                <a:ext cx="84741" cy="93653"/>
              </a:xfrm>
              <a:custGeom>
                <a:avLst/>
                <a:gdLst>
                  <a:gd name="connsiteX0" fmla="*/ 44988 w 84741"/>
                  <a:gd name="connsiteY0" fmla="*/ 81912 h 93653"/>
                  <a:gd name="connsiteX1" fmla="*/ 73282 w 84741"/>
                  <a:gd name="connsiteY1" fmla="*/ 69321 h 93653"/>
                  <a:gd name="connsiteX2" fmla="*/ 81629 w 84741"/>
                  <a:gd name="connsiteY2" fmla="*/ 76819 h 93653"/>
                  <a:gd name="connsiteX3" fmla="*/ 44705 w 84741"/>
                  <a:gd name="connsiteY3" fmla="*/ 93654 h 93653"/>
                  <a:gd name="connsiteX4" fmla="*/ 0 w 84741"/>
                  <a:gd name="connsiteY4" fmla="*/ 46827 h 93653"/>
                  <a:gd name="connsiteX5" fmla="*/ 43007 w 84741"/>
                  <a:gd name="connsiteY5" fmla="*/ 0 h 93653"/>
                  <a:gd name="connsiteX6" fmla="*/ 84741 w 84741"/>
                  <a:gd name="connsiteY6" fmla="*/ 47534 h 93653"/>
                  <a:gd name="connsiteX7" fmla="*/ 84600 w 84741"/>
                  <a:gd name="connsiteY7" fmla="*/ 51637 h 93653"/>
                  <a:gd name="connsiteX8" fmla="*/ 13581 w 84741"/>
                  <a:gd name="connsiteY8" fmla="*/ 51637 h 93653"/>
                  <a:gd name="connsiteX9" fmla="*/ 45129 w 84741"/>
                  <a:gd name="connsiteY9" fmla="*/ 81912 h 93653"/>
                  <a:gd name="connsiteX10" fmla="*/ 71160 w 84741"/>
                  <a:gd name="connsiteY10" fmla="*/ 41734 h 93653"/>
                  <a:gd name="connsiteX11" fmla="*/ 42583 w 84741"/>
                  <a:gd name="connsiteY11" fmla="*/ 11176 h 93653"/>
                  <a:gd name="connsiteX12" fmla="*/ 13440 w 84741"/>
                  <a:gd name="connsiteY12" fmla="*/ 41734 h 93653"/>
                  <a:gd name="connsiteX13" fmla="*/ 71160 w 84741"/>
                  <a:gd name="connsiteY13" fmla="*/ 41734 h 9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4741" h="93653">
                    <a:moveTo>
                      <a:pt x="44988" y="81912"/>
                    </a:moveTo>
                    <a:cubicBezTo>
                      <a:pt x="57296" y="81912"/>
                      <a:pt x="65925" y="76819"/>
                      <a:pt x="73282" y="69321"/>
                    </a:cubicBezTo>
                    <a:lnTo>
                      <a:pt x="81629" y="76819"/>
                    </a:lnTo>
                    <a:cubicBezTo>
                      <a:pt x="72575" y="86863"/>
                      <a:pt x="61681" y="93654"/>
                      <a:pt x="44705" y="93654"/>
                    </a:cubicBezTo>
                    <a:cubicBezTo>
                      <a:pt x="20089" y="93654"/>
                      <a:pt x="0" y="74697"/>
                      <a:pt x="0" y="46827"/>
                    </a:cubicBezTo>
                    <a:cubicBezTo>
                      <a:pt x="0" y="20796"/>
                      <a:pt x="18250" y="0"/>
                      <a:pt x="43007" y="0"/>
                    </a:cubicBezTo>
                    <a:cubicBezTo>
                      <a:pt x="69462" y="0"/>
                      <a:pt x="84741" y="21079"/>
                      <a:pt x="84741" y="47534"/>
                    </a:cubicBezTo>
                    <a:cubicBezTo>
                      <a:pt x="84741" y="48807"/>
                      <a:pt x="84741" y="50081"/>
                      <a:pt x="84600" y="51637"/>
                    </a:cubicBezTo>
                    <a:lnTo>
                      <a:pt x="13581" y="51637"/>
                    </a:lnTo>
                    <a:cubicBezTo>
                      <a:pt x="15420" y="71018"/>
                      <a:pt x="29284" y="81912"/>
                      <a:pt x="45129" y="81912"/>
                    </a:cubicBezTo>
                    <a:close/>
                    <a:moveTo>
                      <a:pt x="71160" y="41734"/>
                    </a:moveTo>
                    <a:cubicBezTo>
                      <a:pt x="69745" y="25465"/>
                      <a:pt x="60408" y="11176"/>
                      <a:pt x="42583" y="11176"/>
                    </a:cubicBezTo>
                    <a:cubicBezTo>
                      <a:pt x="27021" y="11176"/>
                      <a:pt x="15137" y="24191"/>
                      <a:pt x="13440" y="41734"/>
                    </a:cubicBezTo>
                    <a:lnTo>
                      <a:pt x="71160" y="41734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:a16="http://schemas.microsoft.com/office/drawing/2014/main" id="{CCBF9537-61C8-993B-FBB9-3394B280847E}"/>
                  </a:ext>
                </a:extLst>
              </p:cNvPr>
              <p:cNvSpPr/>
              <p:nvPr/>
            </p:nvSpPr>
            <p:spPr>
              <a:xfrm>
                <a:off x="10125918" y="1375141"/>
                <a:ext cx="78657" cy="92663"/>
              </a:xfrm>
              <a:custGeom>
                <a:avLst/>
                <a:gdLst>
                  <a:gd name="connsiteX0" fmla="*/ 11884 w 78657"/>
                  <a:gd name="connsiteY0" fmla="*/ 18391 h 92663"/>
                  <a:gd name="connsiteX1" fmla="*/ 7922 w 78657"/>
                  <a:gd name="connsiteY1" fmla="*/ 7498 h 92663"/>
                  <a:gd name="connsiteX2" fmla="*/ 40461 w 78657"/>
                  <a:gd name="connsiteY2" fmla="*/ 0 h 92663"/>
                  <a:gd name="connsiteX3" fmla="*/ 78658 w 78657"/>
                  <a:gd name="connsiteY3" fmla="*/ 36075 h 92663"/>
                  <a:gd name="connsiteX4" fmla="*/ 78658 w 78657"/>
                  <a:gd name="connsiteY4" fmla="*/ 90824 h 92663"/>
                  <a:gd name="connsiteX5" fmla="*/ 65784 w 78657"/>
                  <a:gd name="connsiteY5" fmla="*/ 90824 h 92663"/>
                  <a:gd name="connsiteX6" fmla="*/ 65784 w 78657"/>
                  <a:gd name="connsiteY6" fmla="*/ 77243 h 92663"/>
                  <a:gd name="connsiteX7" fmla="*/ 33387 w 78657"/>
                  <a:gd name="connsiteY7" fmla="*/ 92663 h 92663"/>
                  <a:gd name="connsiteX8" fmla="*/ 0 w 78657"/>
                  <a:gd name="connsiteY8" fmla="*/ 64652 h 92663"/>
                  <a:gd name="connsiteX9" fmla="*/ 38339 w 78657"/>
                  <a:gd name="connsiteY9" fmla="*/ 35509 h 92663"/>
                  <a:gd name="connsiteX10" fmla="*/ 65925 w 78657"/>
                  <a:gd name="connsiteY10" fmla="*/ 39329 h 92663"/>
                  <a:gd name="connsiteX11" fmla="*/ 65925 w 78657"/>
                  <a:gd name="connsiteY11" fmla="*/ 36216 h 92663"/>
                  <a:gd name="connsiteX12" fmla="*/ 39187 w 78657"/>
                  <a:gd name="connsiteY12" fmla="*/ 11742 h 92663"/>
                  <a:gd name="connsiteX13" fmla="*/ 12025 w 78657"/>
                  <a:gd name="connsiteY13" fmla="*/ 18391 h 92663"/>
                  <a:gd name="connsiteX14" fmla="*/ 13440 w 78657"/>
                  <a:gd name="connsiteY14" fmla="*/ 64086 h 92663"/>
                  <a:gd name="connsiteX15" fmla="*/ 35934 w 78657"/>
                  <a:gd name="connsiteY15" fmla="*/ 82053 h 92663"/>
                  <a:gd name="connsiteX16" fmla="*/ 65925 w 78657"/>
                  <a:gd name="connsiteY16" fmla="*/ 57862 h 92663"/>
                  <a:gd name="connsiteX17" fmla="*/ 65925 w 78657"/>
                  <a:gd name="connsiteY17" fmla="*/ 49232 h 92663"/>
                  <a:gd name="connsiteX18" fmla="*/ 39612 w 78657"/>
                  <a:gd name="connsiteY18" fmla="*/ 45412 h 92663"/>
                  <a:gd name="connsiteX19" fmla="*/ 13440 w 78657"/>
                  <a:gd name="connsiteY19" fmla="*/ 64086 h 9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657" h="92663">
                    <a:moveTo>
                      <a:pt x="11884" y="18391"/>
                    </a:moveTo>
                    <a:lnTo>
                      <a:pt x="7922" y="7498"/>
                    </a:lnTo>
                    <a:cubicBezTo>
                      <a:pt x="17825" y="2971"/>
                      <a:pt x="27445" y="0"/>
                      <a:pt x="40461" y="0"/>
                    </a:cubicBezTo>
                    <a:cubicBezTo>
                      <a:pt x="64935" y="0"/>
                      <a:pt x="78658" y="12449"/>
                      <a:pt x="78658" y="36075"/>
                    </a:cubicBezTo>
                    <a:lnTo>
                      <a:pt x="78658" y="90824"/>
                    </a:lnTo>
                    <a:lnTo>
                      <a:pt x="65784" y="90824"/>
                    </a:lnTo>
                    <a:lnTo>
                      <a:pt x="65784" y="77243"/>
                    </a:lnTo>
                    <a:cubicBezTo>
                      <a:pt x="59559" y="85448"/>
                      <a:pt x="49090" y="92663"/>
                      <a:pt x="33387" y="92663"/>
                    </a:cubicBezTo>
                    <a:cubicBezTo>
                      <a:pt x="16694" y="92663"/>
                      <a:pt x="0" y="83326"/>
                      <a:pt x="0" y="64652"/>
                    </a:cubicBezTo>
                    <a:cubicBezTo>
                      <a:pt x="0" y="45978"/>
                      <a:pt x="15562" y="35509"/>
                      <a:pt x="38339" y="35509"/>
                    </a:cubicBezTo>
                    <a:cubicBezTo>
                      <a:pt x="49798" y="35509"/>
                      <a:pt x="57862" y="37065"/>
                      <a:pt x="65925" y="39329"/>
                    </a:cubicBezTo>
                    <a:lnTo>
                      <a:pt x="65925" y="36216"/>
                    </a:lnTo>
                    <a:cubicBezTo>
                      <a:pt x="65925" y="20089"/>
                      <a:pt x="56022" y="11742"/>
                      <a:pt x="39187" y="11742"/>
                    </a:cubicBezTo>
                    <a:cubicBezTo>
                      <a:pt x="28577" y="11742"/>
                      <a:pt x="20230" y="14571"/>
                      <a:pt x="12025" y="18391"/>
                    </a:cubicBezTo>
                    <a:close/>
                    <a:moveTo>
                      <a:pt x="13440" y="64086"/>
                    </a:moveTo>
                    <a:cubicBezTo>
                      <a:pt x="13440" y="75545"/>
                      <a:pt x="23767" y="82053"/>
                      <a:pt x="35934" y="82053"/>
                    </a:cubicBezTo>
                    <a:cubicBezTo>
                      <a:pt x="52344" y="82053"/>
                      <a:pt x="65925" y="72009"/>
                      <a:pt x="65925" y="57862"/>
                    </a:cubicBezTo>
                    <a:lnTo>
                      <a:pt x="65925" y="49232"/>
                    </a:lnTo>
                    <a:cubicBezTo>
                      <a:pt x="59276" y="47393"/>
                      <a:pt x="50505" y="45412"/>
                      <a:pt x="39612" y="45412"/>
                    </a:cubicBezTo>
                    <a:cubicBezTo>
                      <a:pt x="22777" y="45412"/>
                      <a:pt x="13440" y="52627"/>
                      <a:pt x="13440" y="64086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8" name="Forma Livre: Forma 47">
                <a:extLst>
                  <a:ext uri="{FF2B5EF4-FFF2-40B4-BE49-F238E27FC236}">
                    <a16:creationId xmlns:a16="http://schemas.microsoft.com/office/drawing/2014/main" id="{C8F5905C-8620-0C26-76F3-3CA84A475374}"/>
                  </a:ext>
                </a:extLst>
              </p:cNvPr>
              <p:cNvSpPr/>
              <p:nvPr/>
            </p:nvSpPr>
            <p:spPr>
              <a:xfrm>
                <a:off x="10233012" y="1374434"/>
                <a:ext cx="90541" cy="119259"/>
              </a:xfrm>
              <a:custGeom>
                <a:avLst/>
                <a:gdLst>
                  <a:gd name="connsiteX0" fmla="*/ 47676 w 90541"/>
                  <a:gd name="connsiteY0" fmla="*/ 93512 h 119259"/>
                  <a:gd name="connsiteX1" fmla="*/ 13298 w 90541"/>
                  <a:gd name="connsiteY1" fmla="*/ 74414 h 119259"/>
                  <a:gd name="connsiteX2" fmla="*/ 13298 w 90541"/>
                  <a:gd name="connsiteY2" fmla="*/ 119260 h 119259"/>
                  <a:gd name="connsiteX3" fmla="*/ 0 w 90541"/>
                  <a:gd name="connsiteY3" fmla="*/ 119260 h 119259"/>
                  <a:gd name="connsiteX4" fmla="*/ 0 w 90541"/>
                  <a:gd name="connsiteY4" fmla="*/ 1981 h 119259"/>
                  <a:gd name="connsiteX5" fmla="*/ 13298 w 90541"/>
                  <a:gd name="connsiteY5" fmla="*/ 1981 h 119259"/>
                  <a:gd name="connsiteX6" fmla="*/ 13298 w 90541"/>
                  <a:gd name="connsiteY6" fmla="*/ 19947 h 119259"/>
                  <a:gd name="connsiteX7" fmla="*/ 47676 w 90541"/>
                  <a:gd name="connsiteY7" fmla="*/ 0 h 119259"/>
                  <a:gd name="connsiteX8" fmla="*/ 90541 w 90541"/>
                  <a:gd name="connsiteY8" fmla="*/ 46685 h 119259"/>
                  <a:gd name="connsiteX9" fmla="*/ 47676 w 90541"/>
                  <a:gd name="connsiteY9" fmla="*/ 93512 h 119259"/>
                  <a:gd name="connsiteX10" fmla="*/ 45271 w 90541"/>
                  <a:gd name="connsiteY10" fmla="*/ 12025 h 119259"/>
                  <a:gd name="connsiteX11" fmla="*/ 12874 w 90541"/>
                  <a:gd name="connsiteY11" fmla="*/ 46685 h 119259"/>
                  <a:gd name="connsiteX12" fmla="*/ 45271 w 90541"/>
                  <a:gd name="connsiteY12" fmla="*/ 81487 h 119259"/>
                  <a:gd name="connsiteX13" fmla="*/ 76819 w 90541"/>
                  <a:gd name="connsiteY13" fmla="*/ 46827 h 119259"/>
                  <a:gd name="connsiteX14" fmla="*/ 45271 w 90541"/>
                  <a:gd name="connsiteY14" fmla="*/ 12025 h 119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541" h="119259">
                    <a:moveTo>
                      <a:pt x="47676" y="93512"/>
                    </a:moveTo>
                    <a:cubicBezTo>
                      <a:pt x="30982" y="93512"/>
                      <a:pt x="20230" y="84458"/>
                      <a:pt x="13298" y="74414"/>
                    </a:cubicBezTo>
                    <a:lnTo>
                      <a:pt x="13298" y="119260"/>
                    </a:lnTo>
                    <a:lnTo>
                      <a:pt x="0" y="119260"/>
                    </a:lnTo>
                    <a:lnTo>
                      <a:pt x="0" y="1981"/>
                    </a:lnTo>
                    <a:lnTo>
                      <a:pt x="13298" y="1981"/>
                    </a:lnTo>
                    <a:lnTo>
                      <a:pt x="13298" y="19947"/>
                    </a:lnTo>
                    <a:cubicBezTo>
                      <a:pt x="20513" y="9196"/>
                      <a:pt x="31124" y="0"/>
                      <a:pt x="47676" y="0"/>
                    </a:cubicBezTo>
                    <a:cubicBezTo>
                      <a:pt x="69179" y="0"/>
                      <a:pt x="90541" y="16977"/>
                      <a:pt x="90541" y="46685"/>
                    </a:cubicBezTo>
                    <a:cubicBezTo>
                      <a:pt x="90541" y="76394"/>
                      <a:pt x="69462" y="93512"/>
                      <a:pt x="47676" y="93512"/>
                    </a:cubicBezTo>
                    <a:close/>
                    <a:moveTo>
                      <a:pt x="45271" y="12025"/>
                    </a:moveTo>
                    <a:cubicBezTo>
                      <a:pt x="28577" y="12025"/>
                      <a:pt x="12874" y="25889"/>
                      <a:pt x="12874" y="46685"/>
                    </a:cubicBezTo>
                    <a:cubicBezTo>
                      <a:pt x="12874" y="67482"/>
                      <a:pt x="28577" y="81487"/>
                      <a:pt x="45271" y="81487"/>
                    </a:cubicBezTo>
                    <a:cubicBezTo>
                      <a:pt x="61964" y="81487"/>
                      <a:pt x="76819" y="68613"/>
                      <a:pt x="76819" y="46827"/>
                    </a:cubicBezTo>
                    <a:cubicBezTo>
                      <a:pt x="76819" y="25040"/>
                      <a:pt x="62247" y="12025"/>
                      <a:pt x="45271" y="1202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9" name="Forma Livre: Forma 48">
                <a:extLst>
                  <a:ext uri="{FF2B5EF4-FFF2-40B4-BE49-F238E27FC236}">
                    <a16:creationId xmlns:a16="http://schemas.microsoft.com/office/drawing/2014/main" id="{EB210D51-2AD3-3E48-EB6B-1470EA403A64}"/>
                  </a:ext>
                </a:extLst>
              </p:cNvPr>
              <p:cNvSpPr/>
              <p:nvPr/>
            </p:nvSpPr>
            <p:spPr>
              <a:xfrm>
                <a:off x="10348169" y="1374825"/>
                <a:ext cx="49797" cy="91140"/>
              </a:xfrm>
              <a:custGeom>
                <a:avLst/>
                <a:gdLst>
                  <a:gd name="connsiteX0" fmla="*/ 13298 w 49797"/>
                  <a:gd name="connsiteY0" fmla="*/ 91140 h 91140"/>
                  <a:gd name="connsiteX1" fmla="*/ 0 w 49797"/>
                  <a:gd name="connsiteY1" fmla="*/ 91140 h 91140"/>
                  <a:gd name="connsiteX2" fmla="*/ 0 w 49797"/>
                  <a:gd name="connsiteY2" fmla="*/ 1589 h 91140"/>
                  <a:gd name="connsiteX3" fmla="*/ 13298 w 49797"/>
                  <a:gd name="connsiteY3" fmla="*/ 1589 h 91140"/>
                  <a:gd name="connsiteX4" fmla="*/ 13298 w 49797"/>
                  <a:gd name="connsiteY4" fmla="*/ 24932 h 91140"/>
                  <a:gd name="connsiteX5" fmla="*/ 49798 w 49797"/>
                  <a:gd name="connsiteY5" fmla="*/ 33 h 91140"/>
                  <a:gd name="connsiteX6" fmla="*/ 49798 w 49797"/>
                  <a:gd name="connsiteY6" fmla="*/ 14463 h 91140"/>
                  <a:gd name="connsiteX7" fmla="*/ 48807 w 49797"/>
                  <a:gd name="connsiteY7" fmla="*/ 14463 h 91140"/>
                  <a:gd name="connsiteX8" fmla="*/ 13298 w 49797"/>
                  <a:gd name="connsiteY8" fmla="*/ 55489 h 91140"/>
                  <a:gd name="connsiteX9" fmla="*/ 13298 w 49797"/>
                  <a:gd name="connsiteY9" fmla="*/ 91140 h 9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797" h="91140">
                    <a:moveTo>
                      <a:pt x="13298" y="91140"/>
                    </a:moveTo>
                    <a:lnTo>
                      <a:pt x="0" y="91140"/>
                    </a:lnTo>
                    <a:lnTo>
                      <a:pt x="0" y="1589"/>
                    </a:lnTo>
                    <a:lnTo>
                      <a:pt x="13298" y="1589"/>
                    </a:lnTo>
                    <a:lnTo>
                      <a:pt x="13298" y="24932"/>
                    </a:lnTo>
                    <a:cubicBezTo>
                      <a:pt x="19947" y="10077"/>
                      <a:pt x="32821" y="-674"/>
                      <a:pt x="49798" y="33"/>
                    </a:cubicBezTo>
                    <a:lnTo>
                      <a:pt x="49798" y="14463"/>
                    </a:lnTo>
                    <a:lnTo>
                      <a:pt x="48807" y="14463"/>
                    </a:lnTo>
                    <a:cubicBezTo>
                      <a:pt x="29284" y="14463"/>
                      <a:pt x="13298" y="28469"/>
                      <a:pt x="13298" y="55489"/>
                    </a:cubicBezTo>
                    <a:lnTo>
                      <a:pt x="13298" y="9114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0" name="Forma Livre: Forma 49">
                <a:extLst>
                  <a:ext uri="{FF2B5EF4-FFF2-40B4-BE49-F238E27FC236}">
                    <a16:creationId xmlns:a16="http://schemas.microsoft.com/office/drawing/2014/main" id="{D974CA50-E7FF-FCA6-AD89-A95C401DA9E7}"/>
                  </a:ext>
                </a:extLst>
              </p:cNvPr>
              <p:cNvSpPr/>
              <p:nvPr/>
            </p:nvSpPr>
            <p:spPr>
              <a:xfrm>
                <a:off x="10409001" y="1374575"/>
                <a:ext cx="84740" cy="93653"/>
              </a:xfrm>
              <a:custGeom>
                <a:avLst/>
                <a:gdLst>
                  <a:gd name="connsiteX0" fmla="*/ 44988 w 84740"/>
                  <a:gd name="connsiteY0" fmla="*/ 81912 h 93653"/>
                  <a:gd name="connsiteX1" fmla="*/ 73282 w 84740"/>
                  <a:gd name="connsiteY1" fmla="*/ 69321 h 93653"/>
                  <a:gd name="connsiteX2" fmla="*/ 81629 w 84740"/>
                  <a:gd name="connsiteY2" fmla="*/ 76819 h 93653"/>
                  <a:gd name="connsiteX3" fmla="*/ 44705 w 84740"/>
                  <a:gd name="connsiteY3" fmla="*/ 93654 h 93653"/>
                  <a:gd name="connsiteX4" fmla="*/ 0 w 84740"/>
                  <a:gd name="connsiteY4" fmla="*/ 46827 h 93653"/>
                  <a:gd name="connsiteX5" fmla="*/ 43007 w 84740"/>
                  <a:gd name="connsiteY5" fmla="*/ 0 h 93653"/>
                  <a:gd name="connsiteX6" fmla="*/ 84741 w 84740"/>
                  <a:gd name="connsiteY6" fmla="*/ 47534 h 93653"/>
                  <a:gd name="connsiteX7" fmla="*/ 84600 w 84740"/>
                  <a:gd name="connsiteY7" fmla="*/ 51637 h 93653"/>
                  <a:gd name="connsiteX8" fmla="*/ 13581 w 84740"/>
                  <a:gd name="connsiteY8" fmla="*/ 51637 h 93653"/>
                  <a:gd name="connsiteX9" fmla="*/ 45129 w 84740"/>
                  <a:gd name="connsiteY9" fmla="*/ 81912 h 93653"/>
                  <a:gd name="connsiteX10" fmla="*/ 71160 w 84740"/>
                  <a:gd name="connsiteY10" fmla="*/ 41734 h 93653"/>
                  <a:gd name="connsiteX11" fmla="*/ 42583 w 84740"/>
                  <a:gd name="connsiteY11" fmla="*/ 11176 h 93653"/>
                  <a:gd name="connsiteX12" fmla="*/ 13440 w 84740"/>
                  <a:gd name="connsiteY12" fmla="*/ 41734 h 93653"/>
                  <a:gd name="connsiteX13" fmla="*/ 71160 w 84740"/>
                  <a:gd name="connsiteY13" fmla="*/ 41734 h 9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4740" h="93653">
                    <a:moveTo>
                      <a:pt x="44988" y="81912"/>
                    </a:moveTo>
                    <a:cubicBezTo>
                      <a:pt x="57296" y="81912"/>
                      <a:pt x="65925" y="76819"/>
                      <a:pt x="73282" y="69321"/>
                    </a:cubicBezTo>
                    <a:lnTo>
                      <a:pt x="81629" y="76819"/>
                    </a:lnTo>
                    <a:cubicBezTo>
                      <a:pt x="72574" y="86863"/>
                      <a:pt x="61681" y="93654"/>
                      <a:pt x="44705" y="93654"/>
                    </a:cubicBezTo>
                    <a:cubicBezTo>
                      <a:pt x="20089" y="93654"/>
                      <a:pt x="0" y="74697"/>
                      <a:pt x="0" y="46827"/>
                    </a:cubicBezTo>
                    <a:cubicBezTo>
                      <a:pt x="0" y="20796"/>
                      <a:pt x="18250" y="0"/>
                      <a:pt x="43007" y="0"/>
                    </a:cubicBezTo>
                    <a:cubicBezTo>
                      <a:pt x="69462" y="0"/>
                      <a:pt x="84741" y="21079"/>
                      <a:pt x="84741" y="47534"/>
                    </a:cubicBezTo>
                    <a:cubicBezTo>
                      <a:pt x="84741" y="48807"/>
                      <a:pt x="84741" y="50081"/>
                      <a:pt x="84600" y="51637"/>
                    </a:cubicBezTo>
                    <a:lnTo>
                      <a:pt x="13581" y="51637"/>
                    </a:lnTo>
                    <a:cubicBezTo>
                      <a:pt x="15420" y="71018"/>
                      <a:pt x="29284" y="81912"/>
                      <a:pt x="45129" y="81912"/>
                    </a:cubicBezTo>
                    <a:close/>
                    <a:moveTo>
                      <a:pt x="71160" y="41734"/>
                    </a:moveTo>
                    <a:cubicBezTo>
                      <a:pt x="69745" y="25465"/>
                      <a:pt x="60408" y="11176"/>
                      <a:pt x="42583" y="11176"/>
                    </a:cubicBezTo>
                    <a:cubicBezTo>
                      <a:pt x="27021" y="11176"/>
                      <a:pt x="15137" y="24191"/>
                      <a:pt x="13440" y="41734"/>
                    </a:cubicBezTo>
                    <a:lnTo>
                      <a:pt x="71160" y="41734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1" name="Forma Livre: Forma 50">
                <a:extLst>
                  <a:ext uri="{FF2B5EF4-FFF2-40B4-BE49-F238E27FC236}">
                    <a16:creationId xmlns:a16="http://schemas.microsoft.com/office/drawing/2014/main" id="{3182793F-92DF-5278-9CD1-795C32E4905D}"/>
                  </a:ext>
                </a:extLst>
              </p:cNvPr>
              <p:cNvSpPr/>
              <p:nvPr/>
            </p:nvSpPr>
            <p:spPr>
              <a:xfrm>
                <a:off x="10517085" y="1374434"/>
                <a:ext cx="78374" cy="91531"/>
              </a:xfrm>
              <a:custGeom>
                <a:avLst/>
                <a:gdLst>
                  <a:gd name="connsiteX0" fmla="*/ 13298 w 78374"/>
                  <a:gd name="connsiteY0" fmla="*/ 91532 h 91531"/>
                  <a:gd name="connsiteX1" fmla="*/ 0 w 78374"/>
                  <a:gd name="connsiteY1" fmla="*/ 91532 h 91531"/>
                  <a:gd name="connsiteX2" fmla="*/ 0 w 78374"/>
                  <a:gd name="connsiteY2" fmla="*/ 1981 h 91531"/>
                  <a:gd name="connsiteX3" fmla="*/ 13298 w 78374"/>
                  <a:gd name="connsiteY3" fmla="*/ 1981 h 91531"/>
                  <a:gd name="connsiteX4" fmla="*/ 13298 w 78374"/>
                  <a:gd name="connsiteY4" fmla="*/ 17542 h 91531"/>
                  <a:gd name="connsiteX5" fmla="*/ 43997 w 78374"/>
                  <a:gd name="connsiteY5" fmla="*/ 0 h 91531"/>
                  <a:gd name="connsiteX6" fmla="*/ 78375 w 78374"/>
                  <a:gd name="connsiteY6" fmla="*/ 35934 h 91531"/>
                  <a:gd name="connsiteX7" fmla="*/ 78375 w 78374"/>
                  <a:gd name="connsiteY7" fmla="*/ 91532 h 91531"/>
                  <a:gd name="connsiteX8" fmla="*/ 65077 w 78374"/>
                  <a:gd name="connsiteY8" fmla="*/ 91532 h 91531"/>
                  <a:gd name="connsiteX9" fmla="*/ 65077 w 78374"/>
                  <a:gd name="connsiteY9" fmla="*/ 39187 h 91531"/>
                  <a:gd name="connsiteX10" fmla="*/ 40319 w 78374"/>
                  <a:gd name="connsiteY10" fmla="*/ 12166 h 91531"/>
                  <a:gd name="connsiteX11" fmla="*/ 13440 w 78374"/>
                  <a:gd name="connsiteY11" fmla="*/ 40178 h 91531"/>
                  <a:gd name="connsiteX12" fmla="*/ 13440 w 78374"/>
                  <a:gd name="connsiteY12" fmla="*/ 91532 h 9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374" h="91531">
                    <a:moveTo>
                      <a:pt x="13298" y="91532"/>
                    </a:moveTo>
                    <a:lnTo>
                      <a:pt x="0" y="91532"/>
                    </a:lnTo>
                    <a:lnTo>
                      <a:pt x="0" y="1981"/>
                    </a:lnTo>
                    <a:lnTo>
                      <a:pt x="13298" y="1981"/>
                    </a:lnTo>
                    <a:lnTo>
                      <a:pt x="13298" y="17542"/>
                    </a:lnTo>
                    <a:cubicBezTo>
                      <a:pt x="19240" y="7781"/>
                      <a:pt x="28577" y="0"/>
                      <a:pt x="43997" y="0"/>
                    </a:cubicBezTo>
                    <a:cubicBezTo>
                      <a:pt x="65642" y="0"/>
                      <a:pt x="78375" y="14572"/>
                      <a:pt x="78375" y="35934"/>
                    </a:cubicBezTo>
                    <a:lnTo>
                      <a:pt x="78375" y="91532"/>
                    </a:lnTo>
                    <a:lnTo>
                      <a:pt x="65077" y="91532"/>
                    </a:lnTo>
                    <a:lnTo>
                      <a:pt x="65077" y="39187"/>
                    </a:lnTo>
                    <a:cubicBezTo>
                      <a:pt x="65077" y="22494"/>
                      <a:pt x="56022" y="12166"/>
                      <a:pt x="40319" y="12166"/>
                    </a:cubicBezTo>
                    <a:cubicBezTo>
                      <a:pt x="24616" y="12166"/>
                      <a:pt x="13440" y="23484"/>
                      <a:pt x="13440" y="40178"/>
                    </a:cubicBezTo>
                    <a:lnTo>
                      <a:pt x="13440" y="91532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6F91F219-94A6-B7D9-8325-4AB4A928FCDA}"/>
                  </a:ext>
                </a:extLst>
              </p:cNvPr>
              <p:cNvSpPr/>
              <p:nvPr/>
            </p:nvSpPr>
            <p:spPr>
              <a:xfrm>
                <a:off x="10618520" y="1339490"/>
                <a:ext cx="90541" cy="128455"/>
              </a:xfrm>
              <a:custGeom>
                <a:avLst/>
                <a:gdLst>
                  <a:gd name="connsiteX0" fmla="*/ 77243 w 90541"/>
                  <a:gd name="connsiteY0" fmla="*/ 126475 h 128455"/>
                  <a:gd name="connsiteX1" fmla="*/ 77243 w 90541"/>
                  <a:gd name="connsiteY1" fmla="*/ 108508 h 128455"/>
                  <a:gd name="connsiteX2" fmla="*/ 42866 w 90541"/>
                  <a:gd name="connsiteY2" fmla="*/ 128455 h 128455"/>
                  <a:gd name="connsiteX3" fmla="*/ 0 w 90541"/>
                  <a:gd name="connsiteY3" fmla="*/ 81770 h 128455"/>
                  <a:gd name="connsiteX4" fmla="*/ 42866 w 90541"/>
                  <a:gd name="connsiteY4" fmla="*/ 34943 h 128455"/>
                  <a:gd name="connsiteX5" fmla="*/ 77243 w 90541"/>
                  <a:gd name="connsiteY5" fmla="*/ 54042 h 128455"/>
                  <a:gd name="connsiteX6" fmla="*/ 77243 w 90541"/>
                  <a:gd name="connsiteY6" fmla="*/ 0 h 128455"/>
                  <a:gd name="connsiteX7" fmla="*/ 90541 w 90541"/>
                  <a:gd name="connsiteY7" fmla="*/ 0 h 128455"/>
                  <a:gd name="connsiteX8" fmla="*/ 90541 w 90541"/>
                  <a:gd name="connsiteY8" fmla="*/ 126475 h 128455"/>
                  <a:gd name="connsiteX9" fmla="*/ 77243 w 90541"/>
                  <a:gd name="connsiteY9" fmla="*/ 126475 h 128455"/>
                  <a:gd name="connsiteX10" fmla="*/ 45412 w 90541"/>
                  <a:gd name="connsiteY10" fmla="*/ 46968 h 128455"/>
                  <a:gd name="connsiteX11" fmla="*/ 13864 w 90541"/>
                  <a:gd name="connsiteY11" fmla="*/ 81629 h 128455"/>
                  <a:gd name="connsiteX12" fmla="*/ 45412 w 90541"/>
                  <a:gd name="connsiteY12" fmla="*/ 116430 h 128455"/>
                  <a:gd name="connsiteX13" fmla="*/ 77809 w 90541"/>
                  <a:gd name="connsiteY13" fmla="*/ 81629 h 128455"/>
                  <a:gd name="connsiteX14" fmla="*/ 45412 w 90541"/>
                  <a:gd name="connsiteY14" fmla="*/ 46968 h 128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541" h="128455">
                    <a:moveTo>
                      <a:pt x="77243" y="126475"/>
                    </a:moveTo>
                    <a:lnTo>
                      <a:pt x="77243" y="108508"/>
                    </a:lnTo>
                    <a:cubicBezTo>
                      <a:pt x="70028" y="119260"/>
                      <a:pt x="59418" y="128455"/>
                      <a:pt x="42866" y="128455"/>
                    </a:cubicBezTo>
                    <a:cubicBezTo>
                      <a:pt x="21362" y="128455"/>
                      <a:pt x="0" y="111479"/>
                      <a:pt x="0" y="81770"/>
                    </a:cubicBezTo>
                    <a:cubicBezTo>
                      <a:pt x="0" y="52061"/>
                      <a:pt x="21362" y="34943"/>
                      <a:pt x="42866" y="34943"/>
                    </a:cubicBezTo>
                    <a:cubicBezTo>
                      <a:pt x="59559" y="34943"/>
                      <a:pt x="70311" y="43997"/>
                      <a:pt x="77243" y="54042"/>
                    </a:cubicBezTo>
                    <a:lnTo>
                      <a:pt x="77243" y="0"/>
                    </a:lnTo>
                    <a:lnTo>
                      <a:pt x="90541" y="0"/>
                    </a:lnTo>
                    <a:lnTo>
                      <a:pt x="90541" y="126475"/>
                    </a:lnTo>
                    <a:lnTo>
                      <a:pt x="77243" y="126475"/>
                    </a:lnTo>
                    <a:close/>
                    <a:moveTo>
                      <a:pt x="45412" y="46968"/>
                    </a:moveTo>
                    <a:cubicBezTo>
                      <a:pt x="28153" y="46968"/>
                      <a:pt x="13864" y="59842"/>
                      <a:pt x="13864" y="81629"/>
                    </a:cubicBezTo>
                    <a:cubicBezTo>
                      <a:pt x="13864" y="103415"/>
                      <a:pt x="28436" y="116430"/>
                      <a:pt x="45412" y="116430"/>
                    </a:cubicBezTo>
                    <a:cubicBezTo>
                      <a:pt x="62389" y="116430"/>
                      <a:pt x="77809" y="102566"/>
                      <a:pt x="77809" y="81629"/>
                    </a:cubicBezTo>
                    <a:cubicBezTo>
                      <a:pt x="77809" y="60691"/>
                      <a:pt x="62106" y="46968"/>
                      <a:pt x="45412" y="46968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8322B1C8-2AF8-84A1-4A35-2C822A853CA2}"/>
                  </a:ext>
                </a:extLst>
              </p:cNvPr>
              <p:cNvSpPr/>
              <p:nvPr/>
            </p:nvSpPr>
            <p:spPr>
              <a:xfrm>
                <a:off x="10733394" y="1374575"/>
                <a:ext cx="84740" cy="93653"/>
              </a:xfrm>
              <a:custGeom>
                <a:avLst/>
                <a:gdLst>
                  <a:gd name="connsiteX0" fmla="*/ 44988 w 84740"/>
                  <a:gd name="connsiteY0" fmla="*/ 81912 h 93653"/>
                  <a:gd name="connsiteX1" fmla="*/ 73282 w 84740"/>
                  <a:gd name="connsiteY1" fmla="*/ 69321 h 93653"/>
                  <a:gd name="connsiteX2" fmla="*/ 81629 w 84740"/>
                  <a:gd name="connsiteY2" fmla="*/ 76819 h 93653"/>
                  <a:gd name="connsiteX3" fmla="*/ 44705 w 84740"/>
                  <a:gd name="connsiteY3" fmla="*/ 93654 h 93653"/>
                  <a:gd name="connsiteX4" fmla="*/ 0 w 84740"/>
                  <a:gd name="connsiteY4" fmla="*/ 46827 h 93653"/>
                  <a:gd name="connsiteX5" fmla="*/ 43007 w 84740"/>
                  <a:gd name="connsiteY5" fmla="*/ 0 h 93653"/>
                  <a:gd name="connsiteX6" fmla="*/ 84741 w 84740"/>
                  <a:gd name="connsiteY6" fmla="*/ 47534 h 93653"/>
                  <a:gd name="connsiteX7" fmla="*/ 84599 w 84740"/>
                  <a:gd name="connsiteY7" fmla="*/ 51637 h 93653"/>
                  <a:gd name="connsiteX8" fmla="*/ 13581 w 84740"/>
                  <a:gd name="connsiteY8" fmla="*/ 51637 h 93653"/>
                  <a:gd name="connsiteX9" fmla="*/ 45129 w 84740"/>
                  <a:gd name="connsiteY9" fmla="*/ 81912 h 93653"/>
                  <a:gd name="connsiteX10" fmla="*/ 71160 w 84740"/>
                  <a:gd name="connsiteY10" fmla="*/ 41734 h 93653"/>
                  <a:gd name="connsiteX11" fmla="*/ 42583 w 84740"/>
                  <a:gd name="connsiteY11" fmla="*/ 11176 h 93653"/>
                  <a:gd name="connsiteX12" fmla="*/ 13440 w 84740"/>
                  <a:gd name="connsiteY12" fmla="*/ 41734 h 93653"/>
                  <a:gd name="connsiteX13" fmla="*/ 71160 w 84740"/>
                  <a:gd name="connsiteY13" fmla="*/ 41734 h 9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4740" h="93653">
                    <a:moveTo>
                      <a:pt x="44988" y="81912"/>
                    </a:moveTo>
                    <a:cubicBezTo>
                      <a:pt x="57296" y="81912"/>
                      <a:pt x="65925" y="76819"/>
                      <a:pt x="73282" y="69321"/>
                    </a:cubicBezTo>
                    <a:lnTo>
                      <a:pt x="81629" y="76819"/>
                    </a:lnTo>
                    <a:cubicBezTo>
                      <a:pt x="72574" y="86863"/>
                      <a:pt x="61681" y="93654"/>
                      <a:pt x="44705" y="93654"/>
                    </a:cubicBezTo>
                    <a:cubicBezTo>
                      <a:pt x="20089" y="93654"/>
                      <a:pt x="0" y="74697"/>
                      <a:pt x="0" y="46827"/>
                    </a:cubicBezTo>
                    <a:cubicBezTo>
                      <a:pt x="0" y="20796"/>
                      <a:pt x="18250" y="0"/>
                      <a:pt x="43007" y="0"/>
                    </a:cubicBezTo>
                    <a:cubicBezTo>
                      <a:pt x="69462" y="0"/>
                      <a:pt x="84741" y="21079"/>
                      <a:pt x="84741" y="47534"/>
                    </a:cubicBezTo>
                    <a:cubicBezTo>
                      <a:pt x="84741" y="48807"/>
                      <a:pt x="84741" y="50081"/>
                      <a:pt x="84599" y="51637"/>
                    </a:cubicBezTo>
                    <a:lnTo>
                      <a:pt x="13581" y="51637"/>
                    </a:lnTo>
                    <a:cubicBezTo>
                      <a:pt x="15420" y="71018"/>
                      <a:pt x="29284" y="81912"/>
                      <a:pt x="45129" y="81912"/>
                    </a:cubicBezTo>
                    <a:close/>
                    <a:moveTo>
                      <a:pt x="71160" y="41734"/>
                    </a:moveTo>
                    <a:cubicBezTo>
                      <a:pt x="69745" y="25465"/>
                      <a:pt x="60408" y="11176"/>
                      <a:pt x="42583" y="11176"/>
                    </a:cubicBezTo>
                    <a:cubicBezTo>
                      <a:pt x="27021" y="11176"/>
                      <a:pt x="15137" y="24191"/>
                      <a:pt x="13440" y="41734"/>
                    </a:cubicBezTo>
                    <a:lnTo>
                      <a:pt x="71160" y="41734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B4CEC9F8-F7DC-BABE-CAC2-D43F2EEC191A}"/>
                  </a:ext>
                </a:extLst>
              </p:cNvPr>
              <p:cNvSpPr/>
              <p:nvPr/>
            </p:nvSpPr>
            <p:spPr>
              <a:xfrm>
                <a:off x="10841478" y="1374825"/>
                <a:ext cx="49797" cy="91140"/>
              </a:xfrm>
              <a:custGeom>
                <a:avLst/>
                <a:gdLst>
                  <a:gd name="connsiteX0" fmla="*/ 13298 w 49797"/>
                  <a:gd name="connsiteY0" fmla="*/ 91140 h 91140"/>
                  <a:gd name="connsiteX1" fmla="*/ 0 w 49797"/>
                  <a:gd name="connsiteY1" fmla="*/ 91140 h 91140"/>
                  <a:gd name="connsiteX2" fmla="*/ 0 w 49797"/>
                  <a:gd name="connsiteY2" fmla="*/ 1589 h 91140"/>
                  <a:gd name="connsiteX3" fmla="*/ 13298 w 49797"/>
                  <a:gd name="connsiteY3" fmla="*/ 1589 h 91140"/>
                  <a:gd name="connsiteX4" fmla="*/ 13298 w 49797"/>
                  <a:gd name="connsiteY4" fmla="*/ 24932 h 91140"/>
                  <a:gd name="connsiteX5" fmla="*/ 49798 w 49797"/>
                  <a:gd name="connsiteY5" fmla="*/ 33 h 91140"/>
                  <a:gd name="connsiteX6" fmla="*/ 49798 w 49797"/>
                  <a:gd name="connsiteY6" fmla="*/ 14463 h 91140"/>
                  <a:gd name="connsiteX7" fmla="*/ 48807 w 49797"/>
                  <a:gd name="connsiteY7" fmla="*/ 14463 h 91140"/>
                  <a:gd name="connsiteX8" fmla="*/ 13298 w 49797"/>
                  <a:gd name="connsiteY8" fmla="*/ 55489 h 91140"/>
                  <a:gd name="connsiteX9" fmla="*/ 13298 w 49797"/>
                  <a:gd name="connsiteY9" fmla="*/ 91140 h 9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797" h="91140">
                    <a:moveTo>
                      <a:pt x="13298" y="91140"/>
                    </a:moveTo>
                    <a:lnTo>
                      <a:pt x="0" y="91140"/>
                    </a:lnTo>
                    <a:lnTo>
                      <a:pt x="0" y="1589"/>
                    </a:lnTo>
                    <a:lnTo>
                      <a:pt x="13298" y="1589"/>
                    </a:lnTo>
                    <a:lnTo>
                      <a:pt x="13298" y="24932"/>
                    </a:lnTo>
                    <a:cubicBezTo>
                      <a:pt x="19947" y="10077"/>
                      <a:pt x="32821" y="-674"/>
                      <a:pt x="49798" y="33"/>
                    </a:cubicBezTo>
                    <a:lnTo>
                      <a:pt x="49798" y="14463"/>
                    </a:lnTo>
                    <a:lnTo>
                      <a:pt x="48807" y="14463"/>
                    </a:lnTo>
                    <a:cubicBezTo>
                      <a:pt x="29284" y="14463"/>
                      <a:pt x="13298" y="28469"/>
                      <a:pt x="13298" y="55489"/>
                    </a:cubicBezTo>
                    <a:lnTo>
                      <a:pt x="13298" y="9114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13" name="Gráfico 4">
              <a:extLst>
                <a:ext uri="{FF2B5EF4-FFF2-40B4-BE49-F238E27FC236}">
                  <a16:creationId xmlns:a16="http://schemas.microsoft.com/office/drawing/2014/main" id="{82C8A590-E3F4-8613-57F0-44206D1B1E04}"/>
                </a:ext>
              </a:extLst>
            </p:cNvPr>
            <p:cNvGrpSpPr/>
            <p:nvPr/>
          </p:nvGrpSpPr>
          <p:grpSpPr>
            <a:xfrm>
              <a:off x="10113346" y="597323"/>
              <a:ext cx="609842" cy="152673"/>
              <a:chOff x="9747060" y="823830"/>
              <a:chExt cx="710890" cy="177970"/>
            </a:xfrm>
            <a:grpFill/>
          </p:grpSpPr>
          <p:sp>
            <p:nvSpPr>
              <p:cNvPr id="14" name="Forma Livre: Forma 13">
                <a:extLst>
                  <a:ext uri="{FF2B5EF4-FFF2-40B4-BE49-F238E27FC236}">
                    <a16:creationId xmlns:a16="http://schemas.microsoft.com/office/drawing/2014/main" id="{E5B24A3B-F34A-627F-DEB5-F9878F782B5D}"/>
                  </a:ext>
                </a:extLst>
              </p:cNvPr>
              <p:cNvSpPr/>
              <p:nvPr/>
            </p:nvSpPr>
            <p:spPr>
              <a:xfrm>
                <a:off x="10346613" y="831045"/>
                <a:ext cx="111337" cy="169906"/>
              </a:xfrm>
              <a:custGeom>
                <a:avLst/>
                <a:gdLst>
                  <a:gd name="connsiteX0" fmla="*/ 111338 w 111337"/>
                  <a:gd name="connsiteY0" fmla="*/ 135953 h 169906"/>
                  <a:gd name="connsiteX1" fmla="*/ 108933 w 111337"/>
                  <a:gd name="connsiteY1" fmla="*/ 135953 h 169906"/>
                  <a:gd name="connsiteX2" fmla="*/ 51071 w 111337"/>
                  <a:gd name="connsiteY2" fmla="*/ 84882 h 169906"/>
                  <a:gd name="connsiteX3" fmla="*/ 51071 w 111337"/>
                  <a:gd name="connsiteY3" fmla="*/ 84175 h 169906"/>
                  <a:gd name="connsiteX4" fmla="*/ 106528 w 111337"/>
                  <a:gd name="connsiteY4" fmla="*/ 33670 h 169906"/>
                  <a:gd name="connsiteX5" fmla="*/ 111338 w 111337"/>
                  <a:gd name="connsiteY5" fmla="*/ 33812 h 169906"/>
                  <a:gd name="connsiteX6" fmla="*/ 111338 w 111337"/>
                  <a:gd name="connsiteY6" fmla="*/ 0 h 169906"/>
                  <a:gd name="connsiteX7" fmla="*/ 106952 w 111337"/>
                  <a:gd name="connsiteY7" fmla="*/ 0 h 169906"/>
                  <a:gd name="connsiteX8" fmla="*/ 0 w 111337"/>
                  <a:gd name="connsiteY8" fmla="*/ 85024 h 169906"/>
                  <a:gd name="connsiteX9" fmla="*/ 0 w 111337"/>
                  <a:gd name="connsiteY9" fmla="*/ 85590 h 169906"/>
                  <a:gd name="connsiteX10" fmla="*/ 106103 w 111337"/>
                  <a:gd name="connsiteY10" fmla="*/ 169906 h 169906"/>
                  <a:gd name="connsiteX11" fmla="*/ 111338 w 111337"/>
                  <a:gd name="connsiteY11" fmla="*/ 169906 h 169906"/>
                  <a:gd name="connsiteX12" fmla="*/ 111338 w 111337"/>
                  <a:gd name="connsiteY12" fmla="*/ 135953 h 169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337" h="169906">
                    <a:moveTo>
                      <a:pt x="111338" y="135953"/>
                    </a:moveTo>
                    <a:cubicBezTo>
                      <a:pt x="110489" y="135953"/>
                      <a:pt x="109781" y="135953"/>
                      <a:pt x="108933" y="135953"/>
                    </a:cubicBezTo>
                    <a:cubicBezTo>
                      <a:pt x="75404" y="135953"/>
                      <a:pt x="51071" y="114450"/>
                      <a:pt x="51071" y="84882"/>
                    </a:cubicBezTo>
                    <a:lnTo>
                      <a:pt x="51071" y="84175"/>
                    </a:lnTo>
                    <a:cubicBezTo>
                      <a:pt x="51071" y="55881"/>
                      <a:pt x="75404" y="33670"/>
                      <a:pt x="106528" y="33670"/>
                    </a:cubicBezTo>
                    <a:cubicBezTo>
                      <a:pt x="108225" y="33670"/>
                      <a:pt x="109781" y="33670"/>
                      <a:pt x="111338" y="33812"/>
                    </a:cubicBezTo>
                    <a:lnTo>
                      <a:pt x="111338" y="0"/>
                    </a:lnTo>
                    <a:cubicBezTo>
                      <a:pt x="109923" y="0"/>
                      <a:pt x="108367" y="0"/>
                      <a:pt x="106952" y="0"/>
                    </a:cubicBezTo>
                    <a:cubicBezTo>
                      <a:pt x="45978" y="0"/>
                      <a:pt x="0" y="36499"/>
                      <a:pt x="0" y="85024"/>
                    </a:cubicBezTo>
                    <a:lnTo>
                      <a:pt x="0" y="85590"/>
                    </a:lnTo>
                    <a:cubicBezTo>
                      <a:pt x="0" y="132841"/>
                      <a:pt x="46685" y="169906"/>
                      <a:pt x="106103" y="169906"/>
                    </a:cubicBezTo>
                    <a:cubicBezTo>
                      <a:pt x="107942" y="169906"/>
                      <a:pt x="109640" y="169906"/>
                      <a:pt x="111338" y="169906"/>
                    </a:cubicBezTo>
                    <a:lnTo>
                      <a:pt x="111338" y="135953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7D28BF84-BCED-C189-05EC-BCB487B6C7A4}"/>
                  </a:ext>
                </a:extLst>
              </p:cNvPr>
              <p:cNvSpPr/>
              <p:nvPr/>
            </p:nvSpPr>
            <p:spPr>
              <a:xfrm>
                <a:off x="9747060" y="823830"/>
                <a:ext cx="160852" cy="177970"/>
              </a:xfrm>
              <a:custGeom>
                <a:avLst/>
                <a:gdLst>
                  <a:gd name="connsiteX0" fmla="*/ 94785 w 160852"/>
                  <a:gd name="connsiteY0" fmla="*/ 71867 h 177970"/>
                  <a:gd name="connsiteX1" fmla="*/ 53759 w 160852"/>
                  <a:gd name="connsiteY1" fmla="*/ 49090 h 177970"/>
                  <a:gd name="connsiteX2" fmla="*/ 53759 w 160852"/>
                  <a:gd name="connsiteY2" fmla="*/ 48524 h 177970"/>
                  <a:gd name="connsiteX3" fmla="*/ 80497 w 160852"/>
                  <a:gd name="connsiteY3" fmla="*/ 33529 h 177970"/>
                  <a:gd name="connsiteX4" fmla="*/ 109357 w 160852"/>
                  <a:gd name="connsiteY4" fmla="*/ 39046 h 177970"/>
                  <a:gd name="connsiteX5" fmla="*/ 109357 w 160852"/>
                  <a:gd name="connsiteY5" fmla="*/ 2829 h 177970"/>
                  <a:gd name="connsiteX6" fmla="*/ 81204 w 160852"/>
                  <a:gd name="connsiteY6" fmla="*/ 0 h 177970"/>
                  <a:gd name="connsiteX7" fmla="*/ 8347 w 160852"/>
                  <a:gd name="connsiteY7" fmla="*/ 52203 h 177970"/>
                  <a:gd name="connsiteX8" fmla="*/ 8347 w 160852"/>
                  <a:gd name="connsiteY8" fmla="*/ 52627 h 177970"/>
                  <a:gd name="connsiteX9" fmla="*/ 77243 w 160852"/>
                  <a:gd name="connsiteY9" fmla="*/ 105537 h 177970"/>
                  <a:gd name="connsiteX10" fmla="*/ 115299 w 160852"/>
                  <a:gd name="connsiteY10" fmla="*/ 127607 h 177970"/>
                  <a:gd name="connsiteX11" fmla="*/ 115299 w 160852"/>
                  <a:gd name="connsiteY11" fmla="*/ 128031 h 177970"/>
                  <a:gd name="connsiteX12" fmla="*/ 85307 w 160852"/>
                  <a:gd name="connsiteY12" fmla="*/ 144300 h 177970"/>
                  <a:gd name="connsiteX13" fmla="*/ 27021 w 160852"/>
                  <a:gd name="connsiteY13" fmla="*/ 123363 h 177970"/>
                  <a:gd name="connsiteX14" fmla="*/ 0 w 160852"/>
                  <a:gd name="connsiteY14" fmla="*/ 150242 h 177970"/>
                  <a:gd name="connsiteX15" fmla="*/ 84458 w 160852"/>
                  <a:gd name="connsiteY15" fmla="*/ 177970 h 177970"/>
                  <a:gd name="connsiteX16" fmla="*/ 160852 w 160852"/>
                  <a:gd name="connsiteY16" fmla="*/ 124353 h 177970"/>
                  <a:gd name="connsiteX17" fmla="*/ 160852 w 160852"/>
                  <a:gd name="connsiteY17" fmla="*/ 123928 h 177970"/>
                  <a:gd name="connsiteX18" fmla="*/ 94927 w 160852"/>
                  <a:gd name="connsiteY18" fmla="*/ 72009 h 177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852" h="177970">
                    <a:moveTo>
                      <a:pt x="94785" y="71867"/>
                    </a:moveTo>
                    <a:cubicBezTo>
                      <a:pt x="58852" y="64228"/>
                      <a:pt x="53759" y="60549"/>
                      <a:pt x="53759" y="49090"/>
                    </a:cubicBezTo>
                    <a:lnTo>
                      <a:pt x="53759" y="48524"/>
                    </a:lnTo>
                    <a:cubicBezTo>
                      <a:pt x="53759" y="40178"/>
                      <a:pt x="62955" y="33529"/>
                      <a:pt x="80497" y="33529"/>
                    </a:cubicBezTo>
                    <a:cubicBezTo>
                      <a:pt x="89410" y="33529"/>
                      <a:pt x="101152" y="35934"/>
                      <a:pt x="109357" y="39046"/>
                    </a:cubicBezTo>
                    <a:lnTo>
                      <a:pt x="109357" y="2829"/>
                    </a:lnTo>
                    <a:cubicBezTo>
                      <a:pt x="101718" y="1556"/>
                      <a:pt x="90117" y="0"/>
                      <a:pt x="81204" y="0"/>
                    </a:cubicBezTo>
                    <a:cubicBezTo>
                      <a:pt x="38622" y="0"/>
                      <a:pt x="8347" y="20796"/>
                      <a:pt x="8347" y="52203"/>
                    </a:cubicBezTo>
                    <a:lnTo>
                      <a:pt x="8347" y="52627"/>
                    </a:lnTo>
                    <a:cubicBezTo>
                      <a:pt x="8347" y="87005"/>
                      <a:pt x="35368" y="96625"/>
                      <a:pt x="77243" y="105537"/>
                    </a:cubicBezTo>
                    <a:cubicBezTo>
                      <a:pt x="112045" y="112894"/>
                      <a:pt x="115299" y="117845"/>
                      <a:pt x="115299" y="127607"/>
                    </a:cubicBezTo>
                    <a:lnTo>
                      <a:pt x="115299" y="128031"/>
                    </a:lnTo>
                    <a:cubicBezTo>
                      <a:pt x="115299" y="138217"/>
                      <a:pt x="103981" y="144300"/>
                      <a:pt x="85307" y="144300"/>
                    </a:cubicBezTo>
                    <a:cubicBezTo>
                      <a:pt x="61540" y="144300"/>
                      <a:pt x="45837" y="136095"/>
                      <a:pt x="27021" y="123363"/>
                    </a:cubicBezTo>
                    <a:lnTo>
                      <a:pt x="0" y="150242"/>
                    </a:lnTo>
                    <a:cubicBezTo>
                      <a:pt x="24899" y="168775"/>
                      <a:pt x="52910" y="177970"/>
                      <a:pt x="84458" y="177970"/>
                    </a:cubicBezTo>
                    <a:cubicBezTo>
                      <a:pt x="129304" y="177970"/>
                      <a:pt x="160852" y="158730"/>
                      <a:pt x="160852" y="124353"/>
                    </a:cubicBezTo>
                    <a:lnTo>
                      <a:pt x="160852" y="123928"/>
                    </a:lnTo>
                    <a:cubicBezTo>
                      <a:pt x="160852" y="93795"/>
                      <a:pt x="137085" y="81204"/>
                      <a:pt x="94927" y="72009"/>
                    </a:cubicBezTo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F9AD3885-95DB-96CF-CB01-CE73A50328B7}"/>
                  </a:ext>
                </a:extLst>
              </p:cNvPr>
              <p:cNvSpPr/>
              <p:nvPr/>
            </p:nvSpPr>
            <p:spPr>
              <a:xfrm>
                <a:off x="9902112" y="848587"/>
                <a:ext cx="156325" cy="147695"/>
              </a:xfrm>
              <a:custGeom>
                <a:avLst/>
                <a:gdLst>
                  <a:gd name="connsiteX0" fmla="*/ 44563 w 156325"/>
                  <a:gd name="connsiteY0" fmla="*/ 62389 h 147695"/>
                  <a:gd name="connsiteX1" fmla="*/ 79224 w 156325"/>
                  <a:gd name="connsiteY1" fmla="*/ 32255 h 147695"/>
                  <a:gd name="connsiteX2" fmla="*/ 113035 w 156325"/>
                  <a:gd name="connsiteY2" fmla="*/ 62389 h 147695"/>
                  <a:gd name="connsiteX3" fmla="*/ 44563 w 156325"/>
                  <a:gd name="connsiteY3" fmla="*/ 62389 h 147695"/>
                  <a:gd name="connsiteX4" fmla="*/ 79224 w 156325"/>
                  <a:gd name="connsiteY4" fmla="*/ 0 h 147695"/>
                  <a:gd name="connsiteX5" fmla="*/ 0 w 156325"/>
                  <a:gd name="connsiteY5" fmla="*/ 73848 h 147695"/>
                  <a:gd name="connsiteX6" fmla="*/ 0 w 156325"/>
                  <a:gd name="connsiteY6" fmla="*/ 74414 h 147695"/>
                  <a:gd name="connsiteX7" fmla="*/ 83751 w 156325"/>
                  <a:gd name="connsiteY7" fmla="*/ 147695 h 147695"/>
                  <a:gd name="connsiteX8" fmla="*/ 90966 w 156325"/>
                  <a:gd name="connsiteY8" fmla="*/ 147554 h 147695"/>
                  <a:gd name="connsiteX9" fmla="*/ 90966 w 156325"/>
                  <a:gd name="connsiteY9" fmla="*/ 115157 h 147695"/>
                  <a:gd name="connsiteX10" fmla="*/ 84317 w 156325"/>
                  <a:gd name="connsiteY10" fmla="*/ 115440 h 147695"/>
                  <a:gd name="connsiteX11" fmla="*/ 45129 w 156325"/>
                  <a:gd name="connsiteY11" fmla="*/ 87712 h 147695"/>
                  <a:gd name="connsiteX12" fmla="*/ 155759 w 156325"/>
                  <a:gd name="connsiteY12" fmla="*/ 87712 h 147695"/>
                  <a:gd name="connsiteX13" fmla="*/ 156325 w 156325"/>
                  <a:gd name="connsiteY13" fmla="*/ 77667 h 147695"/>
                  <a:gd name="connsiteX14" fmla="*/ 156325 w 156325"/>
                  <a:gd name="connsiteY14" fmla="*/ 77102 h 147695"/>
                  <a:gd name="connsiteX15" fmla="*/ 79224 w 156325"/>
                  <a:gd name="connsiteY15" fmla="*/ 141 h 147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6325" h="147695">
                    <a:moveTo>
                      <a:pt x="44563" y="62389"/>
                    </a:moveTo>
                    <a:cubicBezTo>
                      <a:pt x="48100" y="44139"/>
                      <a:pt x="60408" y="32255"/>
                      <a:pt x="79224" y="32255"/>
                    </a:cubicBezTo>
                    <a:cubicBezTo>
                      <a:pt x="98039" y="32255"/>
                      <a:pt x="110347" y="44422"/>
                      <a:pt x="113035" y="62389"/>
                    </a:cubicBezTo>
                    <a:lnTo>
                      <a:pt x="44563" y="62389"/>
                    </a:lnTo>
                    <a:close/>
                    <a:moveTo>
                      <a:pt x="79224" y="0"/>
                    </a:moveTo>
                    <a:cubicBezTo>
                      <a:pt x="32538" y="0"/>
                      <a:pt x="0" y="33387"/>
                      <a:pt x="0" y="73848"/>
                    </a:cubicBezTo>
                    <a:lnTo>
                      <a:pt x="0" y="74414"/>
                    </a:lnTo>
                    <a:cubicBezTo>
                      <a:pt x="0" y="117845"/>
                      <a:pt x="35651" y="147695"/>
                      <a:pt x="83751" y="147695"/>
                    </a:cubicBezTo>
                    <a:cubicBezTo>
                      <a:pt x="85165" y="147695"/>
                      <a:pt x="89551" y="147554"/>
                      <a:pt x="90966" y="147554"/>
                    </a:cubicBezTo>
                    <a:lnTo>
                      <a:pt x="90966" y="115157"/>
                    </a:lnTo>
                    <a:cubicBezTo>
                      <a:pt x="89834" y="115157"/>
                      <a:pt x="85448" y="115440"/>
                      <a:pt x="84317" y="115440"/>
                    </a:cubicBezTo>
                    <a:cubicBezTo>
                      <a:pt x="63945" y="115440"/>
                      <a:pt x="49656" y="105962"/>
                      <a:pt x="45129" y="87712"/>
                    </a:cubicBezTo>
                    <a:lnTo>
                      <a:pt x="155759" y="87712"/>
                    </a:lnTo>
                    <a:cubicBezTo>
                      <a:pt x="156042" y="84034"/>
                      <a:pt x="156325" y="81629"/>
                      <a:pt x="156325" y="77667"/>
                    </a:cubicBezTo>
                    <a:lnTo>
                      <a:pt x="156325" y="77102"/>
                    </a:lnTo>
                    <a:cubicBezTo>
                      <a:pt x="156325" y="36924"/>
                      <a:pt x="132841" y="141"/>
                      <a:pt x="79224" y="141"/>
                    </a:cubicBezTo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D4365733-4250-5669-769A-7CBCF68A8252}"/>
                  </a:ext>
                </a:extLst>
              </p:cNvPr>
              <p:cNvSpPr/>
              <p:nvPr/>
            </p:nvSpPr>
            <p:spPr>
              <a:xfrm>
                <a:off x="10056598" y="850143"/>
                <a:ext cx="146280" cy="143451"/>
              </a:xfrm>
              <a:custGeom>
                <a:avLst/>
                <a:gdLst>
                  <a:gd name="connsiteX0" fmla="*/ 146139 w 146280"/>
                  <a:gd name="connsiteY0" fmla="*/ 68330 h 143451"/>
                  <a:gd name="connsiteX1" fmla="*/ 73140 w 146280"/>
                  <a:gd name="connsiteY1" fmla="*/ 0 h 143451"/>
                  <a:gd name="connsiteX2" fmla="*/ 0 w 146280"/>
                  <a:gd name="connsiteY2" fmla="*/ 68330 h 143451"/>
                  <a:gd name="connsiteX3" fmla="*/ 0 w 146280"/>
                  <a:gd name="connsiteY3" fmla="*/ 143451 h 143451"/>
                  <a:gd name="connsiteX4" fmla="*/ 45978 w 146280"/>
                  <a:gd name="connsiteY4" fmla="*/ 143451 h 143451"/>
                  <a:gd name="connsiteX5" fmla="*/ 45978 w 146280"/>
                  <a:gd name="connsiteY5" fmla="*/ 65642 h 143451"/>
                  <a:gd name="connsiteX6" fmla="*/ 73140 w 146280"/>
                  <a:gd name="connsiteY6" fmla="*/ 34660 h 143451"/>
                  <a:gd name="connsiteX7" fmla="*/ 100727 w 146280"/>
                  <a:gd name="connsiteY7" fmla="*/ 65642 h 143451"/>
                  <a:gd name="connsiteX8" fmla="*/ 100727 w 146280"/>
                  <a:gd name="connsiteY8" fmla="*/ 143451 h 143451"/>
                  <a:gd name="connsiteX9" fmla="*/ 146281 w 146280"/>
                  <a:gd name="connsiteY9" fmla="*/ 143451 h 143451"/>
                  <a:gd name="connsiteX10" fmla="*/ 146281 w 146280"/>
                  <a:gd name="connsiteY10" fmla="*/ 68330 h 143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6280" h="143451">
                    <a:moveTo>
                      <a:pt x="146139" y="68330"/>
                    </a:moveTo>
                    <a:cubicBezTo>
                      <a:pt x="146139" y="29992"/>
                      <a:pt x="122655" y="0"/>
                      <a:pt x="73140" y="0"/>
                    </a:cubicBezTo>
                    <a:cubicBezTo>
                      <a:pt x="23626" y="0"/>
                      <a:pt x="0" y="29992"/>
                      <a:pt x="0" y="68330"/>
                    </a:cubicBezTo>
                    <a:lnTo>
                      <a:pt x="0" y="143451"/>
                    </a:lnTo>
                    <a:lnTo>
                      <a:pt x="45978" y="143451"/>
                    </a:lnTo>
                    <a:lnTo>
                      <a:pt x="45978" y="65642"/>
                    </a:lnTo>
                    <a:cubicBezTo>
                      <a:pt x="46827" y="51495"/>
                      <a:pt x="52344" y="34660"/>
                      <a:pt x="73140" y="34660"/>
                    </a:cubicBezTo>
                    <a:cubicBezTo>
                      <a:pt x="93937" y="34660"/>
                      <a:pt x="99878" y="51495"/>
                      <a:pt x="100727" y="65642"/>
                    </a:cubicBezTo>
                    <a:lnTo>
                      <a:pt x="100727" y="143451"/>
                    </a:lnTo>
                    <a:lnTo>
                      <a:pt x="146281" y="143451"/>
                    </a:lnTo>
                    <a:lnTo>
                      <a:pt x="146281" y="6833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A24C69FD-96AD-2ED3-04B7-8C4DBA91BB44}"/>
                  </a:ext>
                </a:extLst>
              </p:cNvPr>
              <p:cNvSpPr/>
              <p:nvPr/>
            </p:nvSpPr>
            <p:spPr>
              <a:xfrm>
                <a:off x="10201464" y="849436"/>
                <a:ext cx="147554" cy="145856"/>
              </a:xfrm>
              <a:custGeom>
                <a:avLst/>
                <a:gdLst>
                  <a:gd name="connsiteX0" fmla="*/ 75970 w 147554"/>
                  <a:gd name="connsiteY0" fmla="*/ 0 h 145856"/>
                  <a:gd name="connsiteX1" fmla="*/ 65077 w 147554"/>
                  <a:gd name="connsiteY1" fmla="*/ 0 h 145856"/>
                  <a:gd name="connsiteX2" fmla="*/ 65077 w 147554"/>
                  <a:gd name="connsiteY2" fmla="*/ 34236 h 145856"/>
                  <a:gd name="connsiteX3" fmla="*/ 91532 w 147554"/>
                  <a:gd name="connsiteY3" fmla="*/ 38622 h 145856"/>
                  <a:gd name="connsiteX4" fmla="*/ 103840 w 147554"/>
                  <a:gd name="connsiteY4" fmla="*/ 59418 h 145856"/>
                  <a:gd name="connsiteX5" fmla="*/ 70028 w 147554"/>
                  <a:gd name="connsiteY5" fmla="*/ 57013 h 145856"/>
                  <a:gd name="connsiteX6" fmla="*/ 849 w 147554"/>
                  <a:gd name="connsiteY6" fmla="*/ 93229 h 145856"/>
                  <a:gd name="connsiteX7" fmla="*/ 566 w 147554"/>
                  <a:gd name="connsiteY7" fmla="*/ 94502 h 145856"/>
                  <a:gd name="connsiteX8" fmla="*/ 566 w 147554"/>
                  <a:gd name="connsiteY8" fmla="*/ 94927 h 145856"/>
                  <a:gd name="connsiteX9" fmla="*/ 0 w 147554"/>
                  <a:gd name="connsiteY9" fmla="*/ 101859 h 145856"/>
                  <a:gd name="connsiteX10" fmla="*/ 0 w 147554"/>
                  <a:gd name="connsiteY10" fmla="*/ 102425 h 145856"/>
                  <a:gd name="connsiteX11" fmla="*/ 55032 w 147554"/>
                  <a:gd name="connsiteY11" fmla="*/ 145856 h 145856"/>
                  <a:gd name="connsiteX12" fmla="*/ 103557 w 147554"/>
                  <a:gd name="connsiteY12" fmla="*/ 127890 h 145856"/>
                  <a:gd name="connsiteX13" fmla="*/ 103557 w 147554"/>
                  <a:gd name="connsiteY13" fmla="*/ 144300 h 145856"/>
                  <a:gd name="connsiteX14" fmla="*/ 147554 w 147554"/>
                  <a:gd name="connsiteY14" fmla="*/ 144300 h 145856"/>
                  <a:gd name="connsiteX15" fmla="*/ 147554 w 147554"/>
                  <a:gd name="connsiteY15" fmla="*/ 61115 h 145856"/>
                  <a:gd name="connsiteX16" fmla="*/ 76111 w 147554"/>
                  <a:gd name="connsiteY16" fmla="*/ 0 h 145856"/>
                  <a:gd name="connsiteX17" fmla="*/ 103981 w 147554"/>
                  <a:gd name="connsiteY17" fmla="*/ 93654 h 145856"/>
                  <a:gd name="connsiteX18" fmla="*/ 73848 w 147554"/>
                  <a:gd name="connsiteY18" fmla="*/ 117704 h 145856"/>
                  <a:gd name="connsiteX19" fmla="*/ 49656 w 147554"/>
                  <a:gd name="connsiteY19" fmla="*/ 88702 h 145856"/>
                  <a:gd name="connsiteX20" fmla="*/ 104264 w 147554"/>
                  <a:gd name="connsiteY20" fmla="*/ 84458 h 145856"/>
                  <a:gd name="connsiteX21" fmla="*/ 104264 w 147554"/>
                  <a:gd name="connsiteY21" fmla="*/ 93654 h 145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7554" h="145856">
                    <a:moveTo>
                      <a:pt x="75970" y="0"/>
                    </a:moveTo>
                    <a:cubicBezTo>
                      <a:pt x="73989" y="0"/>
                      <a:pt x="67057" y="0"/>
                      <a:pt x="65077" y="0"/>
                    </a:cubicBezTo>
                    <a:lnTo>
                      <a:pt x="65077" y="34236"/>
                    </a:lnTo>
                    <a:cubicBezTo>
                      <a:pt x="73989" y="34236"/>
                      <a:pt x="86014" y="35792"/>
                      <a:pt x="91532" y="38622"/>
                    </a:cubicBezTo>
                    <a:cubicBezTo>
                      <a:pt x="99454" y="42866"/>
                      <a:pt x="103557" y="49798"/>
                      <a:pt x="103840" y="59418"/>
                    </a:cubicBezTo>
                    <a:cubicBezTo>
                      <a:pt x="92946" y="58144"/>
                      <a:pt x="80780" y="57296"/>
                      <a:pt x="70028" y="57013"/>
                    </a:cubicBezTo>
                    <a:cubicBezTo>
                      <a:pt x="26597" y="55881"/>
                      <a:pt x="5093" y="70311"/>
                      <a:pt x="849" y="93229"/>
                    </a:cubicBezTo>
                    <a:cubicBezTo>
                      <a:pt x="849" y="93654"/>
                      <a:pt x="707" y="94078"/>
                      <a:pt x="566" y="94502"/>
                    </a:cubicBezTo>
                    <a:cubicBezTo>
                      <a:pt x="566" y="94644"/>
                      <a:pt x="566" y="94785"/>
                      <a:pt x="566" y="94927"/>
                    </a:cubicBezTo>
                    <a:cubicBezTo>
                      <a:pt x="283" y="97049"/>
                      <a:pt x="0" y="99454"/>
                      <a:pt x="0" y="101859"/>
                    </a:cubicBezTo>
                    <a:lnTo>
                      <a:pt x="0" y="102425"/>
                    </a:lnTo>
                    <a:cubicBezTo>
                      <a:pt x="0" y="130578"/>
                      <a:pt x="24899" y="145856"/>
                      <a:pt x="55032" y="145856"/>
                    </a:cubicBezTo>
                    <a:cubicBezTo>
                      <a:pt x="77243" y="145856"/>
                      <a:pt x="92522" y="138641"/>
                      <a:pt x="103557" y="127890"/>
                    </a:cubicBezTo>
                    <a:lnTo>
                      <a:pt x="103557" y="144300"/>
                    </a:lnTo>
                    <a:lnTo>
                      <a:pt x="147554" y="144300"/>
                    </a:lnTo>
                    <a:lnTo>
                      <a:pt x="147554" y="61115"/>
                    </a:lnTo>
                    <a:cubicBezTo>
                      <a:pt x="147554" y="22777"/>
                      <a:pt x="125768" y="0"/>
                      <a:pt x="76111" y="0"/>
                    </a:cubicBezTo>
                    <a:moveTo>
                      <a:pt x="103981" y="93654"/>
                    </a:moveTo>
                    <a:cubicBezTo>
                      <a:pt x="100020" y="114450"/>
                      <a:pt x="78658" y="117421"/>
                      <a:pt x="73848" y="117704"/>
                    </a:cubicBezTo>
                    <a:cubicBezTo>
                      <a:pt x="39187" y="119543"/>
                      <a:pt x="38056" y="95917"/>
                      <a:pt x="49656" y="88702"/>
                    </a:cubicBezTo>
                    <a:cubicBezTo>
                      <a:pt x="65218" y="79082"/>
                      <a:pt x="104264" y="84458"/>
                      <a:pt x="104264" y="84458"/>
                    </a:cubicBezTo>
                    <a:cubicBezTo>
                      <a:pt x="104264" y="85873"/>
                      <a:pt x="104688" y="89410"/>
                      <a:pt x="104264" y="93654"/>
                    </a:cubicBezTo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70" name="Gráfico 69">
            <a:extLst>
              <a:ext uri="{FF2B5EF4-FFF2-40B4-BE49-F238E27FC236}">
                <a16:creationId xmlns:a16="http://schemas.microsoft.com/office/drawing/2014/main" id="{C9360E3D-4450-3317-4C7F-1B8ED39885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370" y="612495"/>
            <a:ext cx="2144626" cy="56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772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_Curso_Prog_mobile">
    <p:bg>
      <p:bgPr>
        <a:solidFill>
          <a:srgbClr val="472B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5DEAD889-78E7-8BB6-EE03-F2AA743DC29B}"/>
              </a:ext>
            </a:extLst>
          </p:cNvPr>
          <p:cNvSpPr/>
          <p:nvPr userDrawn="1"/>
        </p:nvSpPr>
        <p:spPr>
          <a:xfrm>
            <a:off x="8377822" y="13172"/>
            <a:ext cx="3611984" cy="3611984"/>
          </a:xfrm>
          <a:custGeom>
            <a:avLst/>
            <a:gdLst>
              <a:gd name="connsiteX0" fmla="*/ 3956844 w 4239476"/>
              <a:gd name="connsiteY0" fmla="*/ 1130527 h 4239476"/>
              <a:gd name="connsiteX1" fmla="*/ 3956844 w 4239476"/>
              <a:gd name="connsiteY1" fmla="*/ 847895 h 4239476"/>
              <a:gd name="connsiteX2" fmla="*/ 3956844 w 4239476"/>
              <a:gd name="connsiteY2" fmla="*/ 565263 h 4239476"/>
              <a:gd name="connsiteX3" fmla="*/ 3956844 w 4239476"/>
              <a:gd name="connsiteY3" fmla="*/ 282632 h 4239476"/>
              <a:gd name="connsiteX4" fmla="*/ 3674213 w 4239476"/>
              <a:gd name="connsiteY4" fmla="*/ 282632 h 4239476"/>
              <a:gd name="connsiteX5" fmla="*/ 3674213 w 4239476"/>
              <a:gd name="connsiteY5" fmla="*/ 0 h 4239476"/>
              <a:gd name="connsiteX6" fmla="*/ 3391581 w 4239476"/>
              <a:gd name="connsiteY6" fmla="*/ 0 h 4239476"/>
              <a:gd name="connsiteX7" fmla="*/ 3108949 w 4239476"/>
              <a:gd name="connsiteY7" fmla="*/ 0 h 4239476"/>
              <a:gd name="connsiteX8" fmla="*/ 2826317 w 4239476"/>
              <a:gd name="connsiteY8" fmla="*/ 0 h 4239476"/>
              <a:gd name="connsiteX9" fmla="*/ 2543686 w 4239476"/>
              <a:gd name="connsiteY9" fmla="*/ 0 h 4239476"/>
              <a:gd name="connsiteX10" fmla="*/ 2261054 w 4239476"/>
              <a:gd name="connsiteY10" fmla="*/ 0 h 4239476"/>
              <a:gd name="connsiteX11" fmla="*/ 1978422 w 4239476"/>
              <a:gd name="connsiteY11" fmla="*/ 0 h 4239476"/>
              <a:gd name="connsiteX12" fmla="*/ 1695790 w 4239476"/>
              <a:gd name="connsiteY12" fmla="*/ 0 h 4239476"/>
              <a:gd name="connsiteX13" fmla="*/ 1413159 w 4239476"/>
              <a:gd name="connsiteY13" fmla="*/ 0 h 4239476"/>
              <a:gd name="connsiteX14" fmla="*/ 1130527 w 4239476"/>
              <a:gd name="connsiteY14" fmla="*/ 0 h 4239476"/>
              <a:gd name="connsiteX15" fmla="*/ 847895 w 4239476"/>
              <a:gd name="connsiteY15" fmla="*/ 0 h 4239476"/>
              <a:gd name="connsiteX16" fmla="*/ 565263 w 4239476"/>
              <a:gd name="connsiteY16" fmla="*/ 0 h 4239476"/>
              <a:gd name="connsiteX17" fmla="*/ 565263 w 4239476"/>
              <a:gd name="connsiteY17" fmla="*/ 282632 h 4239476"/>
              <a:gd name="connsiteX18" fmla="*/ 282632 w 4239476"/>
              <a:gd name="connsiteY18" fmla="*/ 282632 h 4239476"/>
              <a:gd name="connsiteX19" fmla="*/ 282632 w 4239476"/>
              <a:gd name="connsiteY19" fmla="*/ 565263 h 4239476"/>
              <a:gd name="connsiteX20" fmla="*/ 282632 w 4239476"/>
              <a:gd name="connsiteY20" fmla="*/ 847895 h 4239476"/>
              <a:gd name="connsiteX21" fmla="*/ 282632 w 4239476"/>
              <a:gd name="connsiteY21" fmla="*/ 1130527 h 4239476"/>
              <a:gd name="connsiteX22" fmla="*/ 0 w 4239476"/>
              <a:gd name="connsiteY22" fmla="*/ 1130527 h 4239476"/>
              <a:gd name="connsiteX23" fmla="*/ 0 w 4239476"/>
              <a:gd name="connsiteY23" fmla="*/ 1413159 h 4239476"/>
              <a:gd name="connsiteX24" fmla="*/ 0 w 4239476"/>
              <a:gd name="connsiteY24" fmla="*/ 1695790 h 4239476"/>
              <a:gd name="connsiteX25" fmla="*/ 0 w 4239476"/>
              <a:gd name="connsiteY25" fmla="*/ 1978422 h 4239476"/>
              <a:gd name="connsiteX26" fmla="*/ 0 w 4239476"/>
              <a:gd name="connsiteY26" fmla="*/ 2261054 h 4239476"/>
              <a:gd name="connsiteX27" fmla="*/ 0 w 4239476"/>
              <a:gd name="connsiteY27" fmla="*/ 2543686 h 4239476"/>
              <a:gd name="connsiteX28" fmla="*/ 0 w 4239476"/>
              <a:gd name="connsiteY28" fmla="*/ 2826317 h 4239476"/>
              <a:gd name="connsiteX29" fmla="*/ 0 w 4239476"/>
              <a:gd name="connsiteY29" fmla="*/ 3108949 h 4239476"/>
              <a:gd name="connsiteX30" fmla="*/ 282632 w 4239476"/>
              <a:gd name="connsiteY30" fmla="*/ 3108949 h 4239476"/>
              <a:gd name="connsiteX31" fmla="*/ 565263 w 4239476"/>
              <a:gd name="connsiteY31" fmla="*/ 3108949 h 4239476"/>
              <a:gd name="connsiteX32" fmla="*/ 565263 w 4239476"/>
              <a:gd name="connsiteY32" fmla="*/ 3391581 h 4239476"/>
              <a:gd name="connsiteX33" fmla="*/ 565263 w 4239476"/>
              <a:gd name="connsiteY33" fmla="*/ 3674213 h 4239476"/>
              <a:gd name="connsiteX34" fmla="*/ 847895 w 4239476"/>
              <a:gd name="connsiteY34" fmla="*/ 3674213 h 4239476"/>
              <a:gd name="connsiteX35" fmla="*/ 847895 w 4239476"/>
              <a:gd name="connsiteY35" fmla="*/ 3956844 h 4239476"/>
              <a:gd name="connsiteX36" fmla="*/ 1130527 w 4239476"/>
              <a:gd name="connsiteY36" fmla="*/ 3956844 h 4239476"/>
              <a:gd name="connsiteX37" fmla="*/ 1413159 w 4239476"/>
              <a:gd name="connsiteY37" fmla="*/ 3956844 h 4239476"/>
              <a:gd name="connsiteX38" fmla="*/ 1413159 w 4239476"/>
              <a:gd name="connsiteY38" fmla="*/ 4239476 h 4239476"/>
              <a:gd name="connsiteX39" fmla="*/ 1695790 w 4239476"/>
              <a:gd name="connsiteY39" fmla="*/ 4239476 h 4239476"/>
              <a:gd name="connsiteX40" fmla="*/ 1978422 w 4239476"/>
              <a:gd name="connsiteY40" fmla="*/ 4239476 h 4239476"/>
              <a:gd name="connsiteX41" fmla="*/ 2261054 w 4239476"/>
              <a:gd name="connsiteY41" fmla="*/ 4239476 h 4239476"/>
              <a:gd name="connsiteX42" fmla="*/ 2543686 w 4239476"/>
              <a:gd name="connsiteY42" fmla="*/ 4239476 h 4239476"/>
              <a:gd name="connsiteX43" fmla="*/ 2826317 w 4239476"/>
              <a:gd name="connsiteY43" fmla="*/ 4239476 h 4239476"/>
              <a:gd name="connsiteX44" fmla="*/ 2826317 w 4239476"/>
              <a:gd name="connsiteY44" fmla="*/ 3956844 h 4239476"/>
              <a:gd name="connsiteX45" fmla="*/ 3108949 w 4239476"/>
              <a:gd name="connsiteY45" fmla="*/ 3956844 h 4239476"/>
              <a:gd name="connsiteX46" fmla="*/ 3391581 w 4239476"/>
              <a:gd name="connsiteY46" fmla="*/ 3956844 h 4239476"/>
              <a:gd name="connsiteX47" fmla="*/ 3391581 w 4239476"/>
              <a:gd name="connsiteY47" fmla="*/ 3674213 h 4239476"/>
              <a:gd name="connsiteX48" fmla="*/ 3674213 w 4239476"/>
              <a:gd name="connsiteY48" fmla="*/ 3674213 h 4239476"/>
              <a:gd name="connsiteX49" fmla="*/ 3674213 w 4239476"/>
              <a:gd name="connsiteY49" fmla="*/ 3391581 h 4239476"/>
              <a:gd name="connsiteX50" fmla="*/ 3956844 w 4239476"/>
              <a:gd name="connsiteY50" fmla="*/ 3391581 h 4239476"/>
              <a:gd name="connsiteX51" fmla="*/ 3956844 w 4239476"/>
              <a:gd name="connsiteY51" fmla="*/ 3108949 h 4239476"/>
              <a:gd name="connsiteX52" fmla="*/ 4239476 w 4239476"/>
              <a:gd name="connsiteY52" fmla="*/ 3108949 h 4239476"/>
              <a:gd name="connsiteX53" fmla="*/ 4239476 w 4239476"/>
              <a:gd name="connsiteY53" fmla="*/ 2826317 h 4239476"/>
              <a:gd name="connsiteX54" fmla="*/ 4239476 w 4239476"/>
              <a:gd name="connsiteY54" fmla="*/ 2543686 h 4239476"/>
              <a:gd name="connsiteX55" fmla="*/ 4239476 w 4239476"/>
              <a:gd name="connsiteY55" fmla="*/ 2261054 h 4239476"/>
              <a:gd name="connsiteX56" fmla="*/ 4239476 w 4239476"/>
              <a:gd name="connsiteY56" fmla="*/ 1978422 h 4239476"/>
              <a:gd name="connsiteX57" fmla="*/ 4239476 w 4239476"/>
              <a:gd name="connsiteY57" fmla="*/ 1695790 h 4239476"/>
              <a:gd name="connsiteX58" fmla="*/ 4239476 w 4239476"/>
              <a:gd name="connsiteY58" fmla="*/ 1413159 h 4239476"/>
              <a:gd name="connsiteX59" fmla="*/ 4239476 w 4239476"/>
              <a:gd name="connsiteY59" fmla="*/ 1130527 h 4239476"/>
              <a:gd name="connsiteX60" fmla="*/ 3956844 w 4239476"/>
              <a:gd name="connsiteY60" fmla="*/ 1130527 h 423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239476" h="4239476">
                <a:moveTo>
                  <a:pt x="3956844" y="1130527"/>
                </a:moveTo>
                <a:lnTo>
                  <a:pt x="3956844" y="847895"/>
                </a:lnTo>
                <a:lnTo>
                  <a:pt x="3956844" y="565263"/>
                </a:lnTo>
                <a:lnTo>
                  <a:pt x="3956844" y="282632"/>
                </a:lnTo>
                <a:lnTo>
                  <a:pt x="3674213" y="282632"/>
                </a:lnTo>
                <a:lnTo>
                  <a:pt x="3674213" y="0"/>
                </a:lnTo>
                <a:lnTo>
                  <a:pt x="3391581" y="0"/>
                </a:lnTo>
                <a:lnTo>
                  <a:pt x="3108949" y="0"/>
                </a:lnTo>
                <a:lnTo>
                  <a:pt x="2826317" y="0"/>
                </a:lnTo>
                <a:lnTo>
                  <a:pt x="2543686" y="0"/>
                </a:lnTo>
                <a:lnTo>
                  <a:pt x="2261054" y="0"/>
                </a:lnTo>
                <a:lnTo>
                  <a:pt x="1978422" y="0"/>
                </a:lnTo>
                <a:lnTo>
                  <a:pt x="1695790" y="0"/>
                </a:lnTo>
                <a:lnTo>
                  <a:pt x="1413159" y="0"/>
                </a:lnTo>
                <a:lnTo>
                  <a:pt x="1130527" y="0"/>
                </a:lnTo>
                <a:lnTo>
                  <a:pt x="847895" y="0"/>
                </a:lnTo>
                <a:lnTo>
                  <a:pt x="565263" y="0"/>
                </a:lnTo>
                <a:lnTo>
                  <a:pt x="565263" y="282632"/>
                </a:lnTo>
                <a:lnTo>
                  <a:pt x="282632" y="282632"/>
                </a:lnTo>
                <a:lnTo>
                  <a:pt x="282632" y="565263"/>
                </a:lnTo>
                <a:lnTo>
                  <a:pt x="282632" y="847895"/>
                </a:lnTo>
                <a:lnTo>
                  <a:pt x="282632" y="1130527"/>
                </a:lnTo>
                <a:lnTo>
                  <a:pt x="0" y="1130527"/>
                </a:lnTo>
                <a:lnTo>
                  <a:pt x="0" y="1413159"/>
                </a:lnTo>
                <a:lnTo>
                  <a:pt x="0" y="1695790"/>
                </a:lnTo>
                <a:lnTo>
                  <a:pt x="0" y="1978422"/>
                </a:lnTo>
                <a:lnTo>
                  <a:pt x="0" y="2261054"/>
                </a:lnTo>
                <a:lnTo>
                  <a:pt x="0" y="2543686"/>
                </a:lnTo>
                <a:lnTo>
                  <a:pt x="0" y="2826317"/>
                </a:lnTo>
                <a:lnTo>
                  <a:pt x="0" y="3108949"/>
                </a:lnTo>
                <a:lnTo>
                  <a:pt x="282632" y="3108949"/>
                </a:lnTo>
                <a:lnTo>
                  <a:pt x="565263" y="3108949"/>
                </a:lnTo>
                <a:lnTo>
                  <a:pt x="565263" y="3391581"/>
                </a:lnTo>
                <a:lnTo>
                  <a:pt x="565263" y="3674213"/>
                </a:lnTo>
                <a:lnTo>
                  <a:pt x="847895" y="3674213"/>
                </a:lnTo>
                <a:lnTo>
                  <a:pt x="847895" y="3956844"/>
                </a:lnTo>
                <a:lnTo>
                  <a:pt x="1130527" y="3956844"/>
                </a:lnTo>
                <a:lnTo>
                  <a:pt x="1413159" y="3956844"/>
                </a:lnTo>
                <a:lnTo>
                  <a:pt x="1413159" y="4239476"/>
                </a:lnTo>
                <a:lnTo>
                  <a:pt x="1695790" y="4239476"/>
                </a:lnTo>
                <a:lnTo>
                  <a:pt x="1978422" y="4239476"/>
                </a:lnTo>
                <a:lnTo>
                  <a:pt x="2261054" y="4239476"/>
                </a:lnTo>
                <a:lnTo>
                  <a:pt x="2543686" y="4239476"/>
                </a:lnTo>
                <a:lnTo>
                  <a:pt x="2826317" y="4239476"/>
                </a:lnTo>
                <a:lnTo>
                  <a:pt x="2826317" y="3956844"/>
                </a:lnTo>
                <a:lnTo>
                  <a:pt x="3108949" y="3956844"/>
                </a:lnTo>
                <a:lnTo>
                  <a:pt x="3391581" y="3956844"/>
                </a:lnTo>
                <a:lnTo>
                  <a:pt x="3391581" y="3674213"/>
                </a:lnTo>
                <a:lnTo>
                  <a:pt x="3674213" y="3674213"/>
                </a:lnTo>
                <a:lnTo>
                  <a:pt x="3674213" y="3391581"/>
                </a:lnTo>
                <a:lnTo>
                  <a:pt x="3956844" y="3391581"/>
                </a:lnTo>
                <a:lnTo>
                  <a:pt x="3956844" y="3108949"/>
                </a:lnTo>
                <a:lnTo>
                  <a:pt x="4239476" y="3108949"/>
                </a:lnTo>
                <a:lnTo>
                  <a:pt x="4239476" y="2826317"/>
                </a:lnTo>
                <a:lnTo>
                  <a:pt x="4239476" y="2543686"/>
                </a:lnTo>
                <a:lnTo>
                  <a:pt x="4239476" y="2261054"/>
                </a:lnTo>
                <a:lnTo>
                  <a:pt x="4239476" y="1978422"/>
                </a:lnTo>
                <a:lnTo>
                  <a:pt x="4239476" y="1695790"/>
                </a:lnTo>
                <a:lnTo>
                  <a:pt x="4239476" y="1413159"/>
                </a:lnTo>
                <a:lnTo>
                  <a:pt x="4239476" y="1130527"/>
                </a:lnTo>
                <a:lnTo>
                  <a:pt x="3956844" y="1130527"/>
                </a:lnTo>
                <a:close/>
              </a:path>
            </a:pathLst>
          </a:custGeom>
          <a:solidFill>
            <a:srgbClr val="292454">
              <a:alpha val="42000"/>
            </a:srgbClr>
          </a:solidFill>
          <a:ln w="2826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70" name="Gráfico 69">
            <a:extLst>
              <a:ext uri="{FF2B5EF4-FFF2-40B4-BE49-F238E27FC236}">
                <a16:creationId xmlns:a16="http://schemas.microsoft.com/office/drawing/2014/main" id="{C9360E3D-4450-3317-4C7F-1B8ED3988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0684" y="1470509"/>
            <a:ext cx="2144626" cy="562906"/>
          </a:xfrm>
          <a:prstGeom prst="rect">
            <a:avLst/>
          </a:prstGeom>
        </p:spPr>
      </p:pic>
      <p:grpSp>
        <p:nvGrpSpPr>
          <p:cNvPr id="101" name="Gráfico 13">
            <a:extLst>
              <a:ext uri="{FF2B5EF4-FFF2-40B4-BE49-F238E27FC236}">
                <a16:creationId xmlns:a16="http://schemas.microsoft.com/office/drawing/2014/main" id="{EE47C006-30E0-42FC-3947-A4A3DC34E1F4}"/>
              </a:ext>
            </a:extLst>
          </p:cNvPr>
          <p:cNvGrpSpPr/>
          <p:nvPr userDrawn="1"/>
        </p:nvGrpSpPr>
        <p:grpSpPr>
          <a:xfrm>
            <a:off x="1684010" y="792778"/>
            <a:ext cx="1370263" cy="1096210"/>
            <a:chOff x="4058317" y="4237789"/>
            <a:chExt cx="1370263" cy="1096210"/>
          </a:xfrm>
          <a:solidFill>
            <a:srgbClr val="ADA8A7">
              <a:alpha val="4000"/>
            </a:srgbClr>
          </a:solidFill>
        </p:grpSpPr>
        <p:sp>
          <p:nvSpPr>
            <p:cNvPr id="102" name="Forma Livre: Forma 101">
              <a:extLst>
                <a:ext uri="{FF2B5EF4-FFF2-40B4-BE49-F238E27FC236}">
                  <a16:creationId xmlns:a16="http://schemas.microsoft.com/office/drawing/2014/main" id="{4BE0D23A-054F-69A7-656E-74B33F2E085D}"/>
                </a:ext>
              </a:extLst>
            </p:cNvPr>
            <p:cNvSpPr/>
            <p:nvPr/>
          </p:nvSpPr>
          <p:spPr>
            <a:xfrm>
              <a:off x="4606423" y="4237789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3" name="Forma Livre: Forma 102">
              <a:extLst>
                <a:ext uri="{FF2B5EF4-FFF2-40B4-BE49-F238E27FC236}">
                  <a16:creationId xmlns:a16="http://schemas.microsoft.com/office/drawing/2014/main" id="{C75AF9DF-FF3B-F800-A4F4-1CA491B932AB}"/>
                </a:ext>
              </a:extLst>
            </p:cNvPr>
            <p:cNvSpPr/>
            <p:nvPr/>
          </p:nvSpPr>
          <p:spPr>
            <a:xfrm>
              <a:off x="4332370" y="4511842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id="{27ABDE28-1775-521E-3F9F-CA008B0278A0}"/>
                </a:ext>
              </a:extLst>
            </p:cNvPr>
            <p:cNvSpPr/>
            <p:nvPr/>
          </p:nvSpPr>
          <p:spPr>
            <a:xfrm>
              <a:off x="4058317" y="4785894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533F92EE-4F17-826B-72ED-E1D63693F5CA}"/>
                </a:ext>
              </a:extLst>
            </p:cNvPr>
            <p:cNvSpPr/>
            <p:nvPr/>
          </p:nvSpPr>
          <p:spPr>
            <a:xfrm>
              <a:off x="4058317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:a16="http://schemas.microsoft.com/office/drawing/2014/main" id="{39E1A97A-A6D6-AFF9-354C-280AF7F13AC3}"/>
                </a:ext>
              </a:extLst>
            </p:cNvPr>
            <p:cNvSpPr/>
            <p:nvPr/>
          </p:nvSpPr>
          <p:spPr>
            <a:xfrm>
              <a:off x="4332370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id="{F42DF936-57B7-336B-F0DD-968D95ED0B4B}"/>
                </a:ext>
              </a:extLst>
            </p:cNvPr>
            <p:cNvSpPr/>
            <p:nvPr/>
          </p:nvSpPr>
          <p:spPr>
            <a:xfrm>
              <a:off x="4606423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:a16="http://schemas.microsoft.com/office/drawing/2014/main" id="{6A9FD7FE-3B9F-5826-82DE-BA25AAAFA6AE}"/>
                </a:ext>
              </a:extLst>
            </p:cNvPr>
            <p:cNvSpPr/>
            <p:nvPr/>
          </p:nvSpPr>
          <p:spPr>
            <a:xfrm>
              <a:off x="4880475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9" name="Forma Livre: Forma 108">
              <a:extLst>
                <a:ext uri="{FF2B5EF4-FFF2-40B4-BE49-F238E27FC236}">
                  <a16:creationId xmlns:a16="http://schemas.microsoft.com/office/drawing/2014/main" id="{6B2326AE-EBAA-741E-151A-C63D07E14FDE}"/>
                </a:ext>
              </a:extLst>
            </p:cNvPr>
            <p:cNvSpPr/>
            <p:nvPr/>
          </p:nvSpPr>
          <p:spPr>
            <a:xfrm>
              <a:off x="5154528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BE6D6BE5-E21A-772A-E58B-A38944DCDFF3}"/>
                </a:ext>
              </a:extLst>
            </p:cNvPr>
            <p:cNvSpPr/>
            <p:nvPr/>
          </p:nvSpPr>
          <p:spPr>
            <a:xfrm>
              <a:off x="5154528" y="4785894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1" name="Forma Livre: Forma 110">
              <a:extLst>
                <a:ext uri="{FF2B5EF4-FFF2-40B4-BE49-F238E27FC236}">
                  <a16:creationId xmlns:a16="http://schemas.microsoft.com/office/drawing/2014/main" id="{151FEF70-A05D-87E9-E711-306E20E8359C}"/>
                </a:ext>
              </a:extLst>
            </p:cNvPr>
            <p:cNvSpPr/>
            <p:nvPr/>
          </p:nvSpPr>
          <p:spPr>
            <a:xfrm>
              <a:off x="4880475" y="4511842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112" name="Agrupar 111">
            <a:extLst>
              <a:ext uri="{FF2B5EF4-FFF2-40B4-BE49-F238E27FC236}">
                <a16:creationId xmlns:a16="http://schemas.microsoft.com/office/drawing/2014/main" id="{16D8A84E-DB94-3795-1895-056EE9D6AEC4}"/>
              </a:ext>
            </a:extLst>
          </p:cNvPr>
          <p:cNvGrpSpPr/>
          <p:nvPr userDrawn="1"/>
        </p:nvGrpSpPr>
        <p:grpSpPr>
          <a:xfrm>
            <a:off x="9798066" y="5367391"/>
            <a:ext cx="1398212" cy="731383"/>
            <a:chOff x="9863286" y="5367391"/>
            <a:chExt cx="1398212" cy="731383"/>
          </a:xfrm>
          <a:solidFill>
            <a:srgbClr val="6DEAAB"/>
          </a:solidFill>
        </p:grpSpPr>
        <p:grpSp>
          <p:nvGrpSpPr>
            <p:cNvPr id="113" name="Gráfico 309">
              <a:extLst>
                <a:ext uri="{FF2B5EF4-FFF2-40B4-BE49-F238E27FC236}">
                  <a16:creationId xmlns:a16="http://schemas.microsoft.com/office/drawing/2014/main" id="{E612198A-684B-8B8F-317F-B78627E50C2C}"/>
                </a:ext>
              </a:extLst>
            </p:cNvPr>
            <p:cNvGrpSpPr/>
            <p:nvPr/>
          </p:nvGrpSpPr>
          <p:grpSpPr>
            <a:xfrm>
              <a:off x="9863286" y="5367391"/>
              <a:ext cx="1164622" cy="284916"/>
              <a:chOff x="9863286" y="5367391"/>
              <a:chExt cx="1164622" cy="284916"/>
            </a:xfrm>
            <a:grpFill/>
          </p:grpSpPr>
          <p:sp>
            <p:nvSpPr>
              <p:cNvPr id="120" name="Forma Livre: Forma 119">
                <a:extLst>
                  <a:ext uri="{FF2B5EF4-FFF2-40B4-BE49-F238E27FC236}">
                    <a16:creationId xmlns:a16="http://schemas.microsoft.com/office/drawing/2014/main" id="{350DCF84-FAAA-D979-C02F-EA6963C94B70}"/>
                  </a:ext>
                </a:extLst>
              </p:cNvPr>
              <p:cNvSpPr/>
              <p:nvPr/>
            </p:nvSpPr>
            <p:spPr>
              <a:xfrm>
                <a:off x="9863286" y="5367391"/>
                <a:ext cx="142250" cy="283668"/>
              </a:xfrm>
              <a:custGeom>
                <a:avLst/>
                <a:gdLst>
                  <a:gd name="connsiteX0" fmla="*/ 91506 w 142250"/>
                  <a:gd name="connsiteY0" fmla="*/ 283669 h 283668"/>
                  <a:gd name="connsiteX1" fmla="*/ 26620 w 142250"/>
                  <a:gd name="connsiteY1" fmla="*/ 216703 h 283668"/>
                  <a:gd name="connsiteX2" fmla="*/ 26620 w 142250"/>
                  <a:gd name="connsiteY2" fmla="*/ 111055 h 283668"/>
                  <a:gd name="connsiteX3" fmla="*/ 0 w 142250"/>
                  <a:gd name="connsiteY3" fmla="*/ 111055 h 283668"/>
                  <a:gd name="connsiteX4" fmla="*/ 0 w 142250"/>
                  <a:gd name="connsiteY4" fmla="*/ 56983 h 283668"/>
                  <a:gd name="connsiteX5" fmla="*/ 26620 w 142250"/>
                  <a:gd name="connsiteY5" fmla="*/ 56983 h 283668"/>
                  <a:gd name="connsiteX6" fmla="*/ 26620 w 142250"/>
                  <a:gd name="connsiteY6" fmla="*/ 0 h 283668"/>
                  <a:gd name="connsiteX7" fmla="*/ 89842 w 142250"/>
                  <a:gd name="connsiteY7" fmla="*/ 0 h 283668"/>
                  <a:gd name="connsiteX8" fmla="*/ 89842 w 142250"/>
                  <a:gd name="connsiteY8" fmla="*/ 56983 h 283668"/>
                  <a:gd name="connsiteX9" fmla="*/ 142250 w 142250"/>
                  <a:gd name="connsiteY9" fmla="*/ 56983 h 283668"/>
                  <a:gd name="connsiteX10" fmla="*/ 142250 w 142250"/>
                  <a:gd name="connsiteY10" fmla="*/ 111055 h 283668"/>
                  <a:gd name="connsiteX11" fmla="*/ 89842 w 142250"/>
                  <a:gd name="connsiteY11" fmla="*/ 111055 h 283668"/>
                  <a:gd name="connsiteX12" fmla="*/ 89842 w 142250"/>
                  <a:gd name="connsiteY12" fmla="*/ 206305 h 283668"/>
                  <a:gd name="connsiteX13" fmla="*/ 110223 w 142250"/>
                  <a:gd name="connsiteY13" fmla="*/ 227933 h 283668"/>
                  <a:gd name="connsiteX14" fmla="*/ 141418 w 142250"/>
                  <a:gd name="connsiteY14" fmla="*/ 220031 h 283668"/>
                  <a:gd name="connsiteX15" fmla="*/ 141418 w 142250"/>
                  <a:gd name="connsiteY15" fmla="*/ 270775 h 283668"/>
                  <a:gd name="connsiteX16" fmla="*/ 91506 w 142250"/>
                  <a:gd name="connsiteY16" fmla="*/ 283669 h 283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250" h="283668">
                    <a:moveTo>
                      <a:pt x="91506" y="283669"/>
                    </a:moveTo>
                    <a:cubicBezTo>
                      <a:pt x="52824" y="283669"/>
                      <a:pt x="26620" y="268279"/>
                      <a:pt x="26620" y="216703"/>
                    </a:cubicBezTo>
                    <a:lnTo>
                      <a:pt x="26620" y="111055"/>
                    </a:lnTo>
                    <a:lnTo>
                      <a:pt x="0" y="111055"/>
                    </a:lnTo>
                    <a:lnTo>
                      <a:pt x="0" y="56983"/>
                    </a:lnTo>
                    <a:lnTo>
                      <a:pt x="26620" y="56983"/>
                    </a:lnTo>
                    <a:lnTo>
                      <a:pt x="26620" y="0"/>
                    </a:lnTo>
                    <a:lnTo>
                      <a:pt x="89842" y="0"/>
                    </a:lnTo>
                    <a:lnTo>
                      <a:pt x="89842" y="56983"/>
                    </a:lnTo>
                    <a:lnTo>
                      <a:pt x="142250" y="56983"/>
                    </a:lnTo>
                    <a:lnTo>
                      <a:pt x="142250" y="111055"/>
                    </a:lnTo>
                    <a:lnTo>
                      <a:pt x="89842" y="111055"/>
                    </a:lnTo>
                    <a:lnTo>
                      <a:pt x="89842" y="206305"/>
                    </a:lnTo>
                    <a:cubicBezTo>
                      <a:pt x="89842" y="220862"/>
                      <a:pt x="96081" y="227933"/>
                      <a:pt x="110223" y="227933"/>
                    </a:cubicBezTo>
                    <a:cubicBezTo>
                      <a:pt x="121869" y="227933"/>
                      <a:pt x="132268" y="225022"/>
                      <a:pt x="141418" y="220031"/>
                    </a:cubicBezTo>
                    <a:lnTo>
                      <a:pt x="141418" y="270775"/>
                    </a:lnTo>
                    <a:cubicBezTo>
                      <a:pt x="128108" y="278678"/>
                      <a:pt x="112719" y="283669"/>
                      <a:pt x="91506" y="283669"/>
                    </a:cubicBez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21" name="Forma Livre: Forma 120">
                <a:extLst>
                  <a:ext uri="{FF2B5EF4-FFF2-40B4-BE49-F238E27FC236}">
                    <a16:creationId xmlns:a16="http://schemas.microsoft.com/office/drawing/2014/main" id="{3D049388-826E-9FDA-945B-AC973DDA5E5B}"/>
                  </a:ext>
                </a:extLst>
              </p:cNvPr>
              <p:cNvSpPr/>
              <p:nvPr/>
            </p:nvSpPr>
            <p:spPr>
              <a:xfrm>
                <a:off x="10035067" y="5420215"/>
                <a:ext cx="218782" cy="232092"/>
              </a:xfrm>
              <a:custGeom>
                <a:avLst/>
                <a:gdLst>
                  <a:gd name="connsiteX0" fmla="*/ 217951 w 218782"/>
                  <a:gd name="connsiteY0" fmla="*/ 137675 h 232092"/>
                  <a:gd name="connsiteX1" fmla="*/ 62806 w 218782"/>
                  <a:gd name="connsiteY1" fmla="*/ 137675 h 232092"/>
                  <a:gd name="connsiteX2" fmla="*/ 117294 w 218782"/>
                  <a:gd name="connsiteY2" fmla="*/ 181348 h 232092"/>
                  <a:gd name="connsiteX3" fmla="*/ 171366 w 218782"/>
                  <a:gd name="connsiteY3" fmla="*/ 158472 h 232092"/>
                  <a:gd name="connsiteX4" fmla="*/ 207552 w 218782"/>
                  <a:gd name="connsiteY4" fmla="*/ 190499 h 232092"/>
                  <a:gd name="connsiteX5" fmla="*/ 116462 w 218782"/>
                  <a:gd name="connsiteY5" fmla="*/ 232093 h 232092"/>
                  <a:gd name="connsiteX6" fmla="*/ 0 w 218782"/>
                  <a:gd name="connsiteY6" fmla="*/ 116878 h 232092"/>
                  <a:gd name="connsiteX7" fmla="*/ 0 w 218782"/>
                  <a:gd name="connsiteY7" fmla="*/ 116046 h 232092"/>
                  <a:gd name="connsiteX8" fmla="*/ 110223 w 218782"/>
                  <a:gd name="connsiteY8" fmla="*/ 0 h 232092"/>
                  <a:gd name="connsiteX9" fmla="*/ 218783 w 218782"/>
                  <a:gd name="connsiteY9" fmla="*/ 121038 h 232092"/>
                  <a:gd name="connsiteX10" fmla="*/ 218783 w 218782"/>
                  <a:gd name="connsiteY10" fmla="*/ 121869 h 232092"/>
                  <a:gd name="connsiteX11" fmla="*/ 217951 w 218782"/>
                  <a:gd name="connsiteY11" fmla="*/ 137675 h 232092"/>
                  <a:gd name="connsiteX12" fmla="*/ 110223 w 218782"/>
                  <a:gd name="connsiteY12" fmla="*/ 50744 h 232092"/>
                  <a:gd name="connsiteX13" fmla="*/ 61975 w 218782"/>
                  <a:gd name="connsiteY13" fmla="*/ 98161 h 232092"/>
                  <a:gd name="connsiteX14" fmla="*/ 157224 w 218782"/>
                  <a:gd name="connsiteY14" fmla="*/ 98161 h 232092"/>
                  <a:gd name="connsiteX15" fmla="*/ 110223 w 218782"/>
                  <a:gd name="connsiteY15" fmla="*/ 50744 h 23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8782" h="232092">
                    <a:moveTo>
                      <a:pt x="217951" y="137675"/>
                    </a:moveTo>
                    <a:lnTo>
                      <a:pt x="62806" y="137675"/>
                    </a:lnTo>
                    <a:cubicBezTo>
                      <a:pt x="69045" y="166375"/>
                      <a:pt x="89010" y="181348"/>
                      <a:pt x="117294" y="181348"/>
                    </a:cubicBezTo>
                    <a:cubicBezTo>
                      <a:pt x="138507" y="181348"/>
                      <a:pt x="153897" y="174693"/>
                      <a:pt x="171366" y="158472"/>
                    </a:cubicBezTo>
                    <a:lnTo>
                      <a:pt x="207552" y="190499"/>
                    </a:lnTo>
                    <a:cubicBezTo>
                      <a:pt x="186756" y="216287"/>
                      <a:pt x="156808" y="232093"/>
                      <a:pt x="116462" y="232093"/>
                    </a:cubicBezTo>
                    <a:cubicBezTo>
                      <a:pt x="49496" y="232093"/>
                      <a:pt x="0" y="185092"/>
                      <a:pt x="0" y="116878"/>
                    </a:cubicBezTo>
                    <a:lnTo>
                      <a:pt x="0" y="116046"/>
                    </a:lnTo>
                    <a:cubicBezTo>
                      <a:pt x="0" y="52408"/>
                      <a:pt x="45337" y="0"/>
                      <a:pt x="110223" y="0"/>
                    </a:cubicBezTo>
                    <a:cubicBezTo>
                      <a:pt x="184676" y="0"/>
                      <a:pt x="218783" y="57815"/>
                      <a:pt x="218783" y="121038"/>
                    </a:cubicBezTo>
                    <a:lnTo>
                      <a:pt x="218783" y="121869"/>
                    </a:lnTo>
                    <a:cubicBezTo>
                      <a:pt x="218783" y="128109"/>
                      <a:pt x="218367" y="131852"/>
                      <a:pt x="217951" y="137675"/>
                    </a:cubicBezTo>
                    <a:close/>
                    <a:moveTo>
                      <a:pt x="110223" y="50744"/>
                    </a:moveTo>
                    <a:cubicBezTo>
                      <a:pt x="84019" y="50744"/>
                      <a:pt x="66966" y="69461"/>
                      <a:pt x="61975" y="98161"/>
                    </a:cubicBezTo>
                    <a:lnTo>
                      <a:pt x="157224" y="98161"/>
                    </a:lnTo>
                    <a:cubicBezTo>
                      <a:pt x="153481" y="69877"/>
                      <a:pt x="136843" y="50744"/>
                      <a:pt x="110223" y="50744"/>
                    </a:cubicBez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22" name="Forma Livre: Forma 121">
                <a:extLst>
                  <a:ext uri="{FF2B5EF4-FFF2-40B4-BE49-F238E27FC236}">
                    <a16:creationId xmlns:a16="http://schemas.microsoft.com/office/drawing/2014/main" id="{B3248D0E-4003-A919-A1A2-19ABF1945614}"/>
                  </a:ext>
                </a:extLst>
              </p:cNvPr>
              <p:cNvSpPr/>
              <p:nvPr/>
            </p:nvSpPr>
            <p:spPr>
              <a:xfrm>
                <a:off x="10290036" y="5420215"/>
                <a:ext cx="207136" cy="232092"/>
              </a:xfrm>
              <a:custGeom>
                <a:avLst/>
                <a:gdLst>
                  <a:gd name="connsiteX0" fmla="*/ 116046 w 207136"/>
                  <a:gd name="connsiteY0" fmla="*/ 232093 h 232092"/>
                  <a:gd name="connsiteX1" fmla="*/ 0 w 207136"/>
                  <a:gd name="connsiteY1" fmla="*/ 116878 h 232092"/>
                  <a:gd name="connsiteX2" fmla="*/ 0 w 207136"/>
                  <a:gd name="connsiteY2" fmla="*/ 116046 h 232092"/>
                  <a:gd name="connsiteX3" fmla="*/ 116878 w 207136"/>
                  <a:gd name="connsiteY3" fmla="*/ 0 h 232092"/>
                  <a:gd name="connsiteX4" fmla="*/ 205889 w 207136"/>
                  <a:gd name="connsiteY4" fmla="*/ 37434 h 232092"/>
                  <a:gd name="connsiteX5" fmla="*/ 167207 w 207136"/>
                  <a:gd name="connsiteY5" fmla="*/ 79028 h 232092"/>
                  <a:gd name="connsiteX6" fmla="*/ 116462 w 207136"/>
                  <a:gd name="connsiteY6" fmla="*/ 54488 h 232092"/>
                  <a:gd name="connsiteX7" fmla="*/ 62390 w 207136"/>
                  <a:gd name="connsiteY7" fmla="*/ 115214 h 232092"/>
                  <a:gd name="connsiteX8" fmla="*/ 62390 w 207136"/>
                  <a:gd name="connsiteY8" fmla="*/ 116046 h 232092"/>
                  <a:gd name="connsiteX9" fmla="*/ 118958 w 207136"/>
                  <a:gd name="connsiteY9" fmla="*/ 177605 h 232092"/>
                  <a:gd name="connsiteX10" fmla="*/ 170118 w 207136"/>
                  <a:gd name="connsiteY10" fmla="*/ 153897 h 232092"/>
                  <a:gd name="connsiteX11" fmla="*/ 207136 w 207136"/>
                  <a:gd name="connsiteY11" fmla="*/ 191331 h 232092"/>
                  <a:gd name="connsiteX12" fmla="*/ 116046 w 207136"/>
                  <a:gd name="connsiteY12" fmla="*/ 232093 h 23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7136" h="232092">
                    <a:moveTo>
                      <a:pt x="116046" y="232093"/>
                    </a:moveTo>
                    <a:cubicBezTo>
                      <a:pt x="49081" y="232093"/>
                      <a:pt x="0" y="180517"/>
                      <a:pt x="0" y="116878"/>
                    </a:cubicBezTo>
                    <a:lnTo>
                      <a:pt x="0" y="116046"/>
                    </a:lnTo>
                    <a:cubicBezTo>
                      <a:pt x="0" y="52408"/>
                      <a:pt x="48665" y="0"/>
                      <a:pt x="116878" y="0"/>
                    </a:cubicBezTo>
                    <a:cubicBezTo>
                      <a:pt x="158888" y="0"/>
                      <a:pt x="185092" y="14142"/>
                      <a:pt x="205889" y="37434"/>
                    </a:cubicBezTo>
                    <a:lnTo>
                      <a:pt x="167207" y="79028"/>
                    </a:lnTo>
                    <a:cubicBezTo>
                      <a:pt x="153065" y="64054"/>
                      <a:pt x="138923" y="54488"/>
                      <a:pt x="116462" y="54488"/>
                    </a:cubicBezTo>
                    <a:cubicBezTo>
                      <a:pt x="84851" y="54488"/>
                      <a:pt x="62390" y="82355"/>
                      <a:pt x="62390" y="115214"/>
                    </a:cubicBezTo>
                    <a:lnTo>
                      <a:pt x="62390" y="116046"/>
                    </a:lnTo>
                    <a:cubicBezTo>
                      <a:pt x="62390" y="150153"/>
                      <a:pt x="84435" y="177605"/>
                      <a:pt x="118958" y="177605"/>
                    </a:cubicBezTo>
                    <a:cubicBezTo>
                      <a:pt x="140171" y="177605"/>
                      <a:pt x="154728" y="168454"/>
                      <a:pt x="170118" y="153897"/>
                    </a:cubicBezTo>
                    <a:lnTo>
                      <a:pt x="207136" y="191331"/>
                    </a:lnTo>
                    <a:cubicBezTo>
                      <a:pt x="185508" y="215039"/>
                      <a:pt x="160552" y="232093"/>
                      <a:pt x="116046" y="232093"/>
                    </a:cubicBez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23" name="Forma Livre: Forma 122">
                <a:extLst>
                  <a:ext uri="{FF2B5EF4-FFF2-40B4-BE49-F238E27FC236}">
                    <a16:creationId xmlns:a16="http://schemas.microsoft.com/office/drawing/2014/main" id="{38508143-8EF8-8782-1AB2-D8B1732573EC}"/>
                  </a:ext>
                </a:extLst>
              </p:cNvPr>
              <p:cNvSpPr/>
              <p:nvPr/>
            </p:nvSpPr>
            <p:spPr>
              <a:xfrm>
                <a:off x="10538351" y="5420215"/>
                <a:ext cx="204224" cy="227101"/>
              </a:xfrm>
              <a:custGeom>
                <a:avLst/>
                <a:gdLst>
                  <a:gd name="connsiteX0" fmla="*/ 141002 w 204224"/>
                  <a:gd name="connsiteY0" fmla="*/ 227102 h 227101"/>
                  <a:gd name="connsiteX1" fmla="*/ 141002 w 204224"/>
                  <a:gd name="connsiteY1" fmla="*/ 102736 h 227101"/>
                  <a:gd name="connsiteX2" fmla="*/ 102736 w 204224"/>
                  <a:gd name="connsiteY2" fmla="*/ 57399 h 227101"/>
                  <a:gd name="connsiteX3" fmla="*/ 63222 w 204224"/>
                  <a:gd name="connsiteY3" fmla="*/ 102736 h 227101"/>
                  <a:gd name="connsiteX4" fmla="*/ 63222 w 204224"/>
                  <a:gd name="connsiteY4" fmla="*/ 227102 h 227101"/>
                  <a:gd name="connsiteX5" fmla="*/ 0 w 204224"/>
                  <a:gd name="connsiteY5" fmla="*/ 227102 h 227101"/>
                  <a:gd name="connsiteX6" fmla="*/ 0 w 204224"/>
                  <a:gd name="connsiteY6" fmla="*/ 4159 h 227101"/>
                  <a:gd name="connsiteX7" fmla="*/ 63222 w 204224"/>
                  <a:gd name="connsiteY7" fmla="*/ 4159 h 227101"/>
                  <a:gd name="connsiteX8" fmla="*/ 63222 w 204224"/>
                  <a:gd name="connsiteY8" fmla="*/ 35771 h 227101"/>
                  <a:gd name="connsiteX9" fmla="*/ 128524 w 204224"/>
                  <a:gd name="connsiteY9" fmla="*/ 0 h 227101"/>
                  <a:gd name="connsiteX10" fmla="*/ 204225 w 204224"/>
                  <a:gd name="connsiteY10" fmla="*/ 82771 h 227101"/>
                  <a:gd name="connsiteX11" fmla="*/ 204225 w 204224"/>
                  <a:gd name="connsiteY11" fmla="*/ 227102 h 227101"/>
                  <a:gd name="connsiteX12" fmla="*/ 141002 w 204224"/>
                  <a:gd name="connsiteY12" fmla="*/ 227102 h 227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4224" h="227101">
                    <a:moveTo>
                      <a:pt x="141002" y="227102"/>
                    </a:moveTo>
                    <a:lnTo>
                      <a:pt x="141002" y="102736"/>
                    </a:lnTo>
                    <a:cubicBezTo>
                      <a:pt x="141002" y="72789"/>
                      <a:pt x="126861" y="57399"/>
                      <a:pt x="102736" y="57399"/>
                    </a:cubicBezTo>
                    <a:cubicBezTo>
                      <a:pt x="78612" y="57399"/>
                      <a:pt x="63222" y="72789"/>
                      <a:pt x="63222" y="102736"/>
                    </a:cubicBezTo>
                    <a:lnTo>
                      <a:pt x="63222" y="227102"/>
                    </a:lnTo>
                    <a:lnTo>
                      <a:pt x="0" y="227102"/>
                    </a:lnTo>
                    <a:lnTo>
                      <a:pt x="0" y="4159"/>
                    </a:lnTo>
                    <a:lnTo>
                      <a:pt x="63222" y="4159"/>
                    </a:lnTo>
                    <a:lnTo>
                      <a:pt x="63222" y="35771"/>
                    </a:lnTo>
                    <a:cubicBezTo>
                      <a:pt x="77780" y="17053"/>
                      <a:pt x="96497" y="0"/>
                      <a:pt x="128524" y="0"/>
                    </a:cubicBezTo>
                    <a:cubicBezTo>
                      <a:pt x="176357" y="0"/>
                      <a:pt x="204225" y="31611"/>
                      <a:pt x="204225" y="82771"/>
                    </a:cubicBezTo>
                    <a:lnTo>
                      <a:pt x="204225" y="227102"/>
                    </a:lnTo>
                    <a:lnTo>
                      <a:pt x="141002" y="227102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24" name="Forma Livre: Forma 123">
                <a:extLst>
                  <a:ext uri="{FF2B5EF4-FFF2-40B4-BE49-F238E27FC236}">
                    <a16:creationId xmlns:a16="http://schemas.microsoft.com/office/drawing/2014/main" id="{8F89DBAC-C5C7-3226-E4A0-A3E3AEAB832E}"/>
                  </a:ext>
                </a:extLst>
              </p:cNvPr>
              <p:cNvSpPr/>
              <p:nvPr/>
            </p:nvSpPr>
            <p:spPr>
              <a:xfrm>
                <a:off x="10786665" y="5420215"/>
                <a:ext cx="241243" cy="232092"/>
              </a:xfrm>
              <a:custGeom>
                <a:avLst/>
                <a:gdLst>
                  <a:gd name="connsiteX0" fmla="*/ 120206 w 241243"/>
                  <a:gd name="connsiteY0" fmla="*/ 232093 h 232092"/>
                  <a:gd name="connsiteX1" fmla="*/ 0 w 241243"/>
                  <a:gd name="connsiteY1" fmla="*/ 116878 h 232092"/>
                  <a:gd name="connsiteX2" fmla="*/ 0 w 241243"/>
                  <a:gd name="connsiteY2" fmla="*/ 116046 h 232092"/>
                  <a:gd name="connsiteX3" fmla="*/ 121038 w 241243"/>
                  <a:gd name="connsiteY3" fmla="*/ 0 h 232092"/>
                  <a:gd name="connsiteX4" fmla="*/ 241243 w 241243"/>
                  <a:gd name="connsiteY4" fmla="*/ 115214 h 232092"/>
                  <a:gd name="connsiteX5" fmla="*/ 241243 w 241243"/>
                  <a:gd name="connsiteY5" fmla="*/ 116046 h 232092"/>
                  <a:gd name="connsiteX6" fmla="*/ 120206 w 241243"/>
                  <a:gd name="connsiteY6" fmla="*/ 232093 h 232092"/>
                  <a:gd name="connsiteX7" fmla="*/ 178853 w 241243"/>
                  <a:gd name="connsiteY7" fmla="*/ 116046 h 232092"/>
                  <a:gd name="connsiteX8" fmla="*/ 120206 w 241243"/>
                  <a:gd name="connsiteY8" fmla="*/ 54488 h 232092"/>
                  <a:gd name="connsiteX9" fmla="*/ 62390 w 241243"/>
                  <a:gd name="connsiteY9" fmla="*/ 115214 h 232092"/>
                  <a:gd name="connsiteX10" fmla="*/ 62390 w 241243"/>
                  <a:gd name="connsiteY10" fmla="*/ 116046 h 232092"/>
                  <a:gd name="connsiteX11" fmla="*/ 121038 w 241243"/>
                  <a:gd name="connsiteY11" fmla="*/ 177605 h 232092"/>
                  <a:gd name="connsiteX12" fmla="*/ 178853 w 241243"/>
                  <a:gd name="connsiteY12" fmla="*/ 116878 h 232092"/>
                  <a:gd name="connsiteX13" fmla="*/ 178853 w 241243"/>
                  <a:gd name="connsiteY13" fmla="*/ 116046 h 23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1243" h="232092">
                    <a:moveTo>
                      <a:pt x="120206" y="232093"/>
                    </a:moveTo>
                    <a:cubicBezTo>
                      <a:pt x="51160" y="232093"/>
                      <a:pt x="0" y="180933"/>
                      <a:pt x="0" y="116878"/>
                    </a:cubicBezTo>
                    <a:lnTo>
                      <a:pt x="0" y="116046"/>
                    </a:lnTo>
                    <a:cubicBezTo>
                      <a:pt x="0" y="51992"/>
                      <a:pt x="51576" y="0"/>
                      <a:pt x="121038" y="0"/>
                    </a:cubicBezTo>
                    <a:cubicBezTo>
                      <a:pt x="190499" y="0"/>
                      <a:pt x="241243" y="51160"/>
                      <a:pt x="241243" y="115214"/>
                    </a:cubicBezTo>
                    <a:lnTo>
                      <a:pt x="241243" y="116046"/>
                    </a:lnTo>
                    <a:cubicBezTo>
                      <a:pt x="241243" y="180101"/>
                      <a:pt x="189667" y="232093"/>
                      <a:pt x="120206" y="232093"/>
                    </a:cubicBezTo>
                    <a:close/>
                    <a:moveTo>
                      <a:pt x="178853" y="116046"/>
                    </a:moveTo>
                    <a:cubicBezTo>
                      <a:pt x="178853" y="83187"/>
                      <a:pt x="155144" y="54488"/>
                      <a:pt x="120206" y="54488"/>
                    </a:cubicBezTo>
                    <a:cubicBezTo>
                      <a:pt x="85267" y="54488"/>
                      <a:pt x="62390" y="82355"/>
                      <a:pt x="62390" y="115214"/>
                    </a:cubicBezTo>
                    <a:lnTo>
                      <a:pt x="62390" y="116046"/>
                    </a:lnTo>
                    <a:cubicBezTo>
                      <a:pt x="62390" y="148905"/>
                      <a:pt x="86099" y="177605"/>
                      <a:pt x="121038" y="177605"/>
                    </a:cubicBezTo>
                    <a:cubicBezTo>
                      <a:pt x="155976" y="177605"/>
                      <a:pt x="178853" y="149737"/>
                      <a:pt x="178853" y="116878"/>
                    </a:cubicBezTo>
                    <a:lnTo>
                      <a:pt x="178853" y="116046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  <p:grpSp>
          <p:nvGrpSpPr>
            <p:cNvPr id="114" name="Gráfico 309">
              <a:extLst>
                <a:ext uri="{FF2B5EF4-FFF2-40B4-BE49-F238E27FC236}">
                  <a16:creationId xmlns:a16="http://schemas.microsoft.com/office/drawing/2014/main" id="{D656725A-4DA3-B130-71B0-7057C2576356}"/>
                </a:ext>
              </a:extLst>
            </p:cNvPr>
            <p:cNvGrpSpPr/>
            <p:nvPr/>
          </p:nvGrpSpPr>
          <p:grpSpPr>
            <a:xfrm>
              <a:off x="10264498" y="5727717"/>
              <a:ext cx="997000" cy="371057"/>
              <a:chOff x="10264498" y="5727717"/>
              <a:chExt cx="997000" cy="371057"/>
            </a:xfrm>
            <a:grpFill/>
          </p:grpSpPr>
          <p:sp>
            <p:nvSpPr>
              <p:cNvPr id="115" name="Forma Livre: Forma 114">
                <a:extLst>
                  <a:ext uri="{FF2B5EF4-FFF2-40B4-BE49-F238E27FC236}">
                    <a16:creationId xmlns:a16="http://schemas.microsoft.com/office/drawing/2014/main" id="{25772F53-D4E9-7629-3B9F-7E503C8E2EB7}"/>
                  </a:ext>
                </a:extLst>
              </p:cNvPr>
              <p:cNvSpPr/>
              <p:nvPr/>
            </p:nvSpPr>
            <p:spPr>
              <a:xfrm>
                <a:off x="10264498" y="5727758"/>
                <a:ext cx="63222" cy="303633"/>
              </a:xfrm>
              <a:custGeom>
                <a:avLst/>
                <a:gdLst>
                  <a:gd name="connsiteX0" fmla="*/ 0 w 63222"/>
                  <a:gd name="connsiteY0" fmla="*/ 303634 h 303633"/>
                  <a:gd name="connsiteX1" fmla="*/ 0 w 63222"/>
                  <a:gd name="connsiteY1" fmla="*/ 0 h 303633"/>
                  <a:gd name="connsiteX2" fmla="*/ 63222 w 63222"/>
                  <a:gd name="connsiteY2" fmla="*/ 0 h 303633"/>
                  <a:gd name="connsiteX3" fmla="*/ 63222 w 63222"/>
                  <a:gd name="connsiteY3" fmla="*/ 303634 h 303633"/>
                  <a:gd name="connsiteX4" fmla="*/ 0 w 63222"/>
                  <a:gd name="connsiteY4" fmla="*/ 303634 h 30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222" h="303633">
                    <a:moveTo>
                      <a:pt x="0" y="303634"/>
                    </a:moveTo>
                    <a:lnTo>
                      <a:pt x="0" y="0"/>
                    </a:lnTo>
                    <a:lnTo>
                      <a:pt x="63222" y="0"/>
                    </a:lnTo>
                    <a:lnTo>
                      <a:pt x="63222" y="303634"/>
                    </a:lnTo>
                    <a:lnTo>
                      <a:pt x="0" y="303634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16" name="Forma Livre: Forma 115">
                <a:extLst>
                  <a:ext uri="{FF2B5EF4-FFF2-40B4-BE49-F238E27FC236}">
                    <a16:creationId xmlns:a16="http://schemas.microsoft.com/office/drawing/2014/main" id="{5514C61A-EE3D-0692-9FEA-4D70E4330912}"/>
                  </a:ext>
                </a:extLst>
              </p:cNvPr>
              <p:cNvSpPr/>
              <p:nvPr/>
            </p:nvSpPr>
            <p:spPr>
              <a:xfrm>
                <a:off x="10376385" y="5804291"/>
                <a:ext cx="241243" cy="232092"/>
              </a:xfrm>
              <a:custGeom>
                <a:avLst/>
                <a:gdLst>
                  <a:gd name="connsiteX0" fmla="*/ 120206 w 241243"/>
                  <a:gd name="connsiteY0" fmla="*/ 232093 h 232092"/>
                  <a:gd name="connsiteX1" fmla="*/ 0 w 241243"/>
                  <a:gd name="connsiteY1" fmla="*/ 116878 h 232092"/>
                  <a:gd name="connsiteX2" fmla="*/ 0 w 241243"/>
                  <a:gd name="connsiteY2" fmla="*/ 116046 h 232092"/>
                  <a:gd name="connsiteX3" fmla="*/ 121038 w 241243"/>
                  <a:gd name="connsiteY3" fmla="*/ 0 h 232092"/>
                  <a:gd name="connsiteX4" fmla="*/ 241243 w 241243"/>
                  <a:gd name="connsiteY4" fmla="*/ 115214 h 232092"/>
                  <a:gd name="connsiteX5" fmla="*/ 241243 w 241243"/>
                  <a:gd name="connsiteY5" fmla="*/ 116046 h 232092"/>
                  <a:gd name="connsiteX6" fmla="*/ 120206 w 241243"/>
                  <a:gd name="connsiteY6" fmla="*/ 232093 h 232092"/>
                  <a:gd name="connsiteX7" fmla="*/ 178853 w 241243"/>
                  <a:gd name="connsiteY7" fmla="*/ 116046 h 232092"/>
                  <a:gd name="connsiteX8" fmla="*/ 120206 w 241243"/>
                  <a:gd name="connsiteY8" fmla="*/ 54488 h 232092"/>
                  <a:gd name="connsiteX9" fmla="*/ 62390 w 241243"/>
                  <a:gd name="connsiteY9" fmla="*/ 115214 h 232092"/>
                  <a:gd name="connsiteX10" fmla="*/ 62390 w 241243"/>
                  <a:gd name="connsiteY10" fmla="*/ 116046 h 232092"/>
                  <a:gd name="connsiteX11" fmla="*/ 121038 w 241243"/>
                  <a:gd name="connsiteY11" fmla="*/ 177605 h 232092"/>
                  <a:gd name="connsiteX12" fmla="*/ 178853 w 241243"/>
                  <a:gd name="connsiteY12" fmla="*/ 116878 h 232092"/>
                  <a:gd name="connsiteX13" fmla="*/ 178853 w 241243"/>
                  <a:gd name="connsiteY13" fmla="*/ 116046 h 23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1243" h="232092">
                    <a:moveTo>
                      <a:pt x="120206" y="232093"/>
                    </a:moveTo>
                    <a:cubicBezTo>
                      <a:pt x="51160" y="232093"/>
                      <a:pt x="0" y="180933"/>
                      <a:pt x="0" y="116878"/>
                    </a:cubicBezTo>
                    <a:lnTo>
                      <a:pt x="0" y="116046"/>
                    </a:lnTo>
                    <a:cubicBezTo>
                      <a:pt x="0" y="51992"/>
                      <a:pt x="51576" y="0"/>
                      <a:pt x="121038" y="0"/>
                    </a:cubicBezTo>
                    <a:cubicBezTo>
                      <a:pt x="190499" y="0"/>
                      <a:pt x="241243" y="51160"/>
                      <a:pt x="241243" y="115214"/>
                    </a:cubicBezTo>
                    <a:lnTo>
                      <a:pt x="241243" y="116046"/>
                    </a:lnTo>
                    <a:cubicBezTo>
                      <a:pt x="241243" y="180101"/>
                      <a:pt x="189667" y="232093"/>
                      <a:pt x="120206" y="232093"/>
                    </a:cubicBezTo>
                    <a:close/>
                    <a:moveTo>
                      <a:pt x="178853" y="116046"/>
                    </a:moveTo>
                    <a:cubicBezTo>
                      <a:pt x="178853" y="83187"/>
                      <a:pt x="155144" y="54488"/>
                      <a:pt x="120206" y="54488"/>
                    </a:cubicBezTo>
                    <a:cubicBezTo>
                      <a:pt x="85267" y="54488"/>
                      <a:pt x="62390" y="82356"/>
                      <a:pt x="62390" y="115214"/>
                    </a:cubicBezTo>
                    <a:lnTo>
                      <a:pt x="62390" y="116046"/>
                    </a:lnTo>
                    <a:cubicBezTo>
                      <a:pt x="62390" y="148905"/>
                      <a:pt x="86099" y="177605"/>
                      <a:pt x="121038" y="177605"/>
                    </a:cubicBezTo>
                    <a:cubicBezTo>
                      <a:pt x="155976" y="177605"/>
                      <a:pt x="178853" y="149737"/>
                      <a:pt x="178853" y="116878"/>
                    </a:cubicBezTo>
                    <a:lnTo>
                      <a:pt x="178853" y="116046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17" name="Forma Livre: Forma 116">
                <a:extLst>
                  <a:ext uri="{FF2B5EF4-FFF2-40B4-BE49-F238E27FC236}">
                    <a16:creationId xmlns:a16="http://schemas.microsoft.com/office/drawing/2014/main" id="{A4DAE635-EFFD-469A-8D5E-D47209090D71}"/>
                  </a:ext>
                </a:extLst>
              </p:cNvPr>
              <p:cNvSpPr/>
              <p:nvPr/>
            </p:nvSpPr>
            <p:spPr>
              <a:xfrm>
                <a:off x="10653399" y="5804291"/>
                <a:ext cx="234172" cy="294483"/>
              </a:xfrm>
              <a:custGeom>
                <a:avLst/>
                <a:gdLst>
                  <a:gd name="connsiteX0" fmla="*/ 109807 w 234172"/>
                  <a:gd name="connsiteY0" fmla="*/ 294483 h 294483"/>
                  <a:gd name="connsiteX1" fmla="*/ 11230 w 234172"/>
                  <a:gd name="connsiteY1" fmla="*/ 271191 h 294483"/>
                  <a:gd name="connsiteX2" fmla="*/ 32859 w 234172"/>
                  <a:gd name="connsiteY2" fmla="*/ 223774 h 294483"/>
                  <a:gd name="connsiteX3" fmla="*/ 108144 w 234172"/>
                  <a:gd name="connsiteY3" fmla="*/ 244155 h 294483"/>
                  <a:gd name="connsiteX4" fmla="*/ 171782 w 234172"/>
                  <a:gd name="connsiteY4" fmla="*/ 183428 h 294483"/>
                  <a:gd name="connsiteX5" fmla="*/ 171782 w 234172"/>
                  <a:gd name="connsiteY5" fmla="*/ 172614 h 294483"/>
                  <a:gd name="connsiteX6" fmla="*/ 98993 w 234172"/>
                  <a:gd name="connsiteY6" fmla="*/ 208800 h 294483"/>
                  <a:gd name="connsiteX7" fmla="*/ 0 w 234172"/>
                  <a:gd name="connsiteY7" fmla="*/ 104816 h 294483"/>
                  <a:gd name="connsiteX8" fmla="*/ 0 w 234172"/>
                  <a:gd name="connsiteY8" fmla="*/ 103984 h 294483"/>
                  <a:gd name="connsiteX9" fmla="*/ 98993 w 234172"/>
                  <a:gd name="connsiteY9" fmla="*/ 0 h 294483"/>
                  <a:gd name="connsiteX10" fmla="*/ 170950 w 234172"/>
                  <a:gd name="connsiteY10" fmla="*/ 33275 h 294483"/>
                  <a:gd name="connsiteX11" fmla="*/ 170950 w 234172"/>
                  <a:gd name="connsiteY11" fmla="*/ 4159 h 294483"/>
                  <a:gd name="connsiteX12" fmla="*/ 234172 w 234172"/>
                  <a:gd name="connsiteY12" fmla="*/ 4159 h 294483"/>
                  <a:gd name="connsiteX13" fmla="*/ 234172 w 234172"/>
                  <a:gd name="connsiteY13" fmla="*/ 176773 h 294483"/>
                  <a:gd name="connsiteX14" fmla="*/ 109807 w 234172"/>
                  <a:gd name="connsiteY14" fmla="*/ 294483 h 294483"/>
                  <a:gd name="connsiteX15" fmla="*/ 171782 w 234172"/>
                  <a:gd name="connsiteY15" fmla="*/ 103984 h 294483"/>
                  <a:gd name="connsiteX16" fmla="*/ 117294 w 234172"/>
                  <a:gd name="connsiteY16" fmla="*/ 52408 h 294483"/>
                  <a:gd name="connsiteX17" fmla="*/ 63222 w 234172"/>
                  <a:gd name="connsiteY17" fmla="*/ 103984 h 294483"/>
                  <a:gd name="connsiteX18" fmla="*/ 63222 w 234172"/>
                  <a:gd name="connsiteY18" fmla="*/ 104816 h 294483"/>
                  <a:gd name="connsiteX19" fmla="*/ 117294 w 234172"/>
                  <a:gd name="connsiteY19" fmla="*/ 156392 h 294483"/>
                  <a:gd name="connsiteX20" fmla="*/ 171782 w 234172"/>
                  <a:gd name="connsiteY20" fmla="*/ 104816 h 294483"/>
                  <a:gd name="connsiteX21" fmla="*/ 171782 w 234172"/>
                  <a:gd name="connsiteY21" fmla="*/ 103984 h 294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4172" h="294483">
                    <a:moveTo>
                      <a:pt x="109807" y="294483"/>
                    </a:moveTo>
                    <a:cubicBezTo>
                      <a:pt x="73621" y="294483"/>
                      <a:pt x="39514" y="286165"/>
                      <a:pt x="11230" y="271191"/>
                    </a:cubicBezTo>
                    <a:lnTo>
                      <a:pt x="32859" y="223774"/>
                    </a:lnTo>
                    <a:cubicBezTo>
                      <a:pt x="55735" y="236668"/>
                      <a:pt x="78612" y="244155"/>
                      <a:pt x="108144" y="244155"/>
                    </a:cubicBezTo>
                    <a:cubicBezTo>
                      <a:pt x="151401" y="244155"/>
                      <a:pt x="171782" y="223358"/>
                      <a:pt x="171782" y="183428"/>
                    </a:cubicBezTo>
                    <a:lnTo>
                      <a:pt x="171782" y="172614"/>
                    </a:lnTo>
                    <a:cubicBezTo>
                      <a:pt x="153065" y="195074"/>
                      <a:pt x="132684" y="208800"/>
                      <a:pt x="98993" y="208800"/>
                    </a:cubicBezTo>
                    <a:cubicBezTo>
                      <a:pt x="47001" y="208800"/>
                      <a:pt x="0" y="170950"/>
                      <a:pt x="0" y="104816"/>
                    </a:cubicBezTo>
                    <a:lnTo>
                      <a:pt x="0" y="103984"/>
                    </a:lnTo>
                    <a:cubicBezTo>
                      <a:pt x="0" y="37434"/>
                      <a:pt x="47833" y="0"/>
                      <a:pt x="98993" y="0"/>
                    </a:cubicBezTo>
                    <a:cubicBezTo>
                      <a:pt x="133516" y="0"/>
                      <a:pt x="153897" y="14558"/>
                      <a:pt x="170950" y="33275"/>
                    </a:cubicBezTo>
                    <a:lnTo>
                      <a:pt x="170950" y="4159"/>
                    </a:lnTo>
                    <a:lnTo>
                      <a:pt x="234172" y="4159"/>
                    </a:lnTo>
                    <a:lnTo>
                      <a:pt x="234172" y="176773"/>
                    </a:lnTo>
                    <a:cubicBezTo>
                      <a:pt x="234172" y="260792"/>
                      <a:pt x="192579" y="294483"/>
                      <a:pt x="109807" y="294483"/>
                    </a:cubicBezTo>
                    <a:close/>
                    <a:moveTo>
                      <a:pt x="171782" y="103984"/>
                    </a:moveTo>
                    <a:cubicBezTo>
                      <a:pt x="171782" y="73621"/>
                      <a:pt x="148073" y="52408"/>
                      <a:pt x="117294" y="52408"/>
                    </a:cubicBezTo>
                    <a:cubicBezTo>
                      <a:pt x="86515" y="52408"/>
                      <a:pt x="63222" y="73621"/>
                      <a:pt x="63222" y="103984"/>
                    </a:cubicBezTo>
                    <a:lnTo>
                      <a:pt x="63222" y="104816"/>
                    </a:lnTo>
                    <a:cubicBezTo>
                      <a:pt x="63222" y="135595"/>
                      <a:pt x="86515" y="156392"/>
                      <a:pt x="117294" y="156392"/>
                    </a:cubicBezTo>
                    <a:cubicBezTo>
                      <a:pt x="148073" y="156392"/>
                      <a:pt x="171782" y="135179"/>
                      <a:pt x="171782" y="104816"/>
                    </a:cubicBezTo>
                    <a:lnTo>
                      <a:pt x="171782" y="103984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18" name="Forma Livre: Forma 117">
                <a:extLst>
                  <a:ext uri="{FF2B5EF4-FFF2-40B4-BE49-F238E27FC236}">
                    <a16:creationId xmlns:a16="http://schemas.microsoft.com/office/drawing/2014/main" id="{71E1C147-CC0B-89F0-E370-C12ADF28DABF}"/>
                  </a:ext>
                </a:extLst>
              </p:cNvPr>
              <p:cNvSpPr/>
              <p:nvPr/>
            </p:nvSpPr>
            <p:spPr>
              <a:xfrm>
                <a:off x="10945386" y="5727717"/>
                <a:ext cx="66549" cy="303633"/>
              </a:xfrm>
              <a:custGeom>
                <a:avLst/>
                <a:gdLst>
                  <a:gd name="connsiteX0" fmla="*/ 0 w 66549"/>
                  <a:gd name="connsiteY0" fmla="*/ 56151 h 303633"/>
                  <a:gd name="connsiteX1" fmla="*/ 0 w 66549"/>
                  <a:gd name="connsiteY1" fmla="*/ 0 h 303633"/>
                  <a:gd name="connsiteX2" fmla="*/ 66550 w 66549"/>
                  <a:gd name="connsiteY2" fmla="*/ 0 h 303633"/>
                  <a:gd name="connsiteX3" fmla="*/ 66550 w 66549"/>
                  <a:gd name="connsiteY3" fmla="*/ 56151 h 303633"/>
                  <a:gd name="connsiteX4" fmla="*/ 0 w 66549"/>
                  <a:gd name="connsiteY4" fmla="*/ 56151 h 303633"/>
                  <a:gd name="connsiteX5" fmla="*/ 1664 w 66549"/>
                  <a:gd name="connsiteY5" fmla="*/ 303634 h 303633"/>
                  <a:gd name="connsiteX6" fmla="*/ 1664 w 66549"/>
                  <a:gd name="connsiteY6" fmla="*/ 80692 h 303633"/>
                  <a:gd name="connsiteX7" fmla="*/ 64886 w 66549"/>
                  <a:gd name="connsiteY7" fmla="*/ 80692 h 303633"/>
                  <a:gd name="connsiteX8" fmla="*/ 64886 w 66549"/>
                  <a:gd name="connsiteY8" fmla="*/ 303634 h 303633"/>
                  <a:gd name="connsiteX9" fmla="*/ 1664 w 66549"/>
                  <a:gd name="connsiteY9" fmla="*/ 303634 h 30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549" h="303633">
                    <a:moveTo>
                      <a:pt x="0" y="56151"/>
                    </a:moveTo>
                    <a:lnTo>
                      <a:pt x="0" y="0"/>
                    </a:lnTo>
                    <a:lnTo>
                      <a:pt x="66550" y="0"/>
                    </a:lnTo>
                    <a:lnTo>
                      <a:pt x="66550" y="56151"/>
                    </a:lnTo>
                    <a:lnTo>
                      <a:pt x="0" y="56151"/>
                    </a:lnTo>
                    <a:close/>
                    <a:moveTo>
                      <a:pt x="1664" y="303634"/>
                    </a:moveTo>
                    <a:lnTo>
                      <a:pt x="1664" y="80692"/>
                    </a:lnTo>
                    <a:lnTo>
                      <a:pt x="64886" y="80692"/>
                    </a:lnTo>
                    <a:lnTo>
                      <a:pt x="64886" y="303634"/>
                    </a:lnTo>
                    <a:lnTo>
                      <a:pt x="1664" y="303634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19" name="Forma Livre: Forma 118">
                <a:extLst>
                  <a:ext uri="{FF2B5EF4-FFF2-40B4-BE49-F238E27FC236}">
                    <a16:creationId xmlns:a16="http://schemas.microsoft.com/office/drawing/2014/main" id="{ADF7F154-9181-2421-E290-F7CB3706D0C8}"/>
                  </a:ext>
                </a:extLst>
              </p:cNvPr>
              <p:cNvSpPr/>
              <p:nvPr/>
            </p:nvSpPr>
            <p:spPr>
              <a:xfrm>
                <a:off x="11056441" y="5805955"/>
                <a:ext cx="205056" cy="229597"/>
              </a:xfrm>
              <a:custGeom>
                <a:avLst/>
                <a:gdLst>
                  <a:gd name="connsiteX0" fmla="*/ 143914 w 205056"/>
                  <a:gd name="connsiteY0" fmla="*/ 225438 h 229597"/>
                  <a:gd name="connsiteX1" fmla="*/ 143914 w 205056"/>
                  <a:gd name="connsiteY1" fmla="*/ 201313 h 229597"/>
                  <a:gd name="connsiteX2" fmla="*/ 76532 w 205056"/>
                  <a:gd name="connsiteY2" fmla="*/ 229597 h 229597"/>
                  <a:gd name="connsiteX3" fmla="*/ 0 w 205056"/>
                  <a:gd name="connsiteY3" fmla="*/ 161383 h 229597"/>
                  <a:gd name="connsiteX4" fmla="*/ 0 w 205056"/>
                  <a:gd name="connsiteY4" fmla="*/ 160552 h 229597"/>
                  <a:gd name="connsiteX5" fmla="*/ 89842 w 205056"/>
                  <a:gd name="connsiteY5" fmla="*/ 89426 h 229597"/>
                  <a:gd name="connsiteX6" fmla="*/ 144330 w 205056"/>
                  <a:gd name="connsiteY6" fmla="*/ 98577 h 229597"/>
                  <a:gd name="connsiteX7" fmla="*/ 144330 w 205056"/>
                  <a:gd name="connsiteY7" fmla="*/ 94834 h 229597"/>
                  <a:gd name="connsiteX8" fmla="*/ 96497 w 205056"/>
                  <a:gd name="connsiteY8" fmla="*/ 54072 h 229597"/>
                  <a:gd name="connsiteX9" fmla="*/ 34939 w 205056"/>
                  <a:gd name="connsiteY9" fmla="*/ 66134 h 229597"/>
                  <a:gd name="connsiteX10" fmla="*/ 19133 w 205056"/>
                  <a:gd name="connsiteY10" fmla="*/ 17885 h 229597"/>
                  <a:gd name="connsiteX11" fmla="*/ 105648 w 205056"/>
                  <a:gd name="connsiteY11" fmla="*/ 0 h 229597"/>
                  <a:gd name="connsiteX12" fmla="*/ 205057 w 205056"/>
                  <a:gd name="connsiteY12" fmla="*/ 96081 h 229597"/>
                  <a:gd name="connsiteX13" fmla="*/ 205057 w 205056"/>
                  <a:gd name="connsiteY13" fmla="*/ 225438 h 229597"/>
                  <a:gd name="connsiteX14" fmla="*/ 143914 w 205056"/>
                  <a:gd name="connsiteY14" fmla="*/ 225438 h 229597"/>
                  <a:gd name="connsiteX15" fmla="*/ 145162 w 205056"/>
                  <a:gd name="connsiteY15" fmla="*/ 135595 h 229597"/>
                  <a:gd name="connsiteX16" fmla="*/ 104816 w 205056"/>
                  <a:gd name="connsiteY16" fmla="*/ 127277 h 229597"/>
                  <a:gd name="connsiteX17" fmla="*/ 61143 w 205056"/>
                  <a:gd name="connsiteY17" fmla="*/ 158056 h 229597"/>
                  <a:gd name="connsiteX18" fmla="*/ 61143 w 205056"/>
                  <a:gd name="connsiteY18" fmla="*/ 158888 h 229597"/>
                  <a:gd name="connsiteX19" fmla="*/ 95665 w 205056"/>
                  <a:gd name="connsiteY19" fmla="*/ 185924 h 229597"/>
                  <a:gd name="connsiteX20" fmla="*/ 145162 w 205056"/>
                  <a:gd name="connsiteY20" fmla="*/ 146826 h 229597"/>
                  <a:gd name="connsiteX21" fmla="*/ 145162 w 205056"/>
                  <a:gd name="connsiteY21" fmla="*/ 135595 h 22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5056" h="229597">
                    <a:moveTo>
                      <a:pt x="143914" y="225438"/>
                    </a:moveTo>
                    <a:lnTo>
                      <a:pt x="143914" y="201313"/>
                    </a:lnTo>
                    <a:cubicBezTo>
                      <a:pt x="128525" y="218367"/>
                      <a:pt x="107312" y="229597"/>
                      <a:pt x="76532" y="229597"/>
                    </a:cubicBezTo>
                    <a:cubicBezTo>
                      <a:pt x="34523" y="229597"/>
                      <a:pt x="0" y="205473"/>
                      <a:pt x="0" y="161383"/>
                    </a:cubicBezTo>
                    <a:lnTo>
                      <a:pt x="0" y="160552"/>
                    </a:lnTo>
                    <a:cubicBezTo>
                      <a:pt x="0" y="111887"/>
                      <a:pt x="37018" y="89426"/>
                      <a:pt x="89842" y="89426"/>
                    </a:cubicBezTo>
                    <a:cubicBezTo>
                      <a:pt x="112303" y="89426"/>
                      <a:pt x="128525" y="93170"/>
                      <a:pt x="144330" y="98577"/>
                    </a:cubicBezTo>
                    <a:lnTo>
                      <a:pt x="144330" y="94834"/>
                    </a:lnTo>
                    <a:cubicBezTo>
                      <a:pt x="144330" y="68630"/>
                      <a:pt x="128109" y="54072"/>
                      <a:pt x="96497" y="54072"/>
                    </a:cubicBezTo>
                    <a:cubicBezTo>
                      <a:pt x="72373" y="54072"/>
                      <a:pt x="55320" y="58647"/>
                      <a:pt x="34939" y="66134"/>
                    </a:cubicBezTo>
                    <a:lnTo>
                      <a:pt x="19133" y="17885"/>
                    </a:lnTo>
                    <a:cubicBezTo>
                      <a:pt x="43673" y="7071"/>
                      <a:pt x="67798" y="0"/>
                      <a:pt x="105648" y="0"/>
                    </a:cubicBezTo>
                    <a:cubicBezTo>
                      <a:pt x="174693" y="0"/>
                      <a:pt x="205057" y="35771"/>
                      <a:pt x="205057" y="96081"/>
                    </a:cubicBezTo>
                    <a:lnTo>
                      <a:pt x="205057" y="225438"/>
                    </a:lnTo>
                    <a:lnTo>
                      <a:pt x="143914" y="225438"/>
                    </a:lnTo>
                    <a:close/>
                    <a:moveTo>
                      <a:pt x="145162" y="135595"/>
                    </a:moveTo>
                    <a:cubicBezTo>
                      <a:pt x="134348" y="130604"/>
                      <a:pt x="120206" y="127277"/>
                      <a:pt x="104816" y="127277"/>
                    </a:cubicBezTo>
                    <a:cubicBezTo>
                      <a:pt x="77780" y="127277"/>
                      <a:pt x="61143" y="138091"/>
                      <a:pt x="61143" y="158056"/>
                    </a:cubicBezTo>
                    <a:lnTo>
                      <a:pt x="61143" y="158888"/>
                    </a:lnTo>
                    <a:cubicBezTo>
                      <a:pt x="61143" y="175941"/>
                      <a:pt x="75285" y="185924"/>
                      <a:pt x="95665" y="185924"/>
                    </a:cubicBezTo>
                    <a:cubicBezTo>
                      <a:pt x="125197" y="185924"/>
                      <a:pt x="145162" y="169702"/>
                      <a:pt x="145162" y="146826"/>
                    </a:cubicBezTo>
                    <a:lnTo>
                      <a:pt x="145162" y="135595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grpSp>
        <p:nvGrpSpPr>
          <p:cNvPr id="125" name="Gráfico 309">
            <a:extLst>
              <a:ext uri="{FF2B5EF4-FFF2-40B4-BE49-F238E27FC236}">
                <a16:creationId xmlns:a16="http://schemas.microsoft.com/office/drawing/2014/main" id="{1C92D63B-72A9-8C7F-536B-7DD68EFF0E12}"/>
              </a:ext>
            </a:extLst>
          </p:cNvPr>
          <p:cNvGrpSpPr/>
          <p:nvPr userDrawn="1"/>
        </p:nvGrpSpPr>
        <p:grpSpPr>
          <a:xfrm>
            <a:off x="9880837" y="5104228"/>
            <a:ext cx="580023" cy="145161"/>
            <a:chOff x="9946057" y="5104228"/>
            <a:chExt cx="580023" cy="145161"/>
          </a:xfrm>
          <a:solidFill>
            <a:srgbClr val="FFFFFF"/>
          </a:solidFill>
        </p:grpSpPr>
        <p:sp>
          <p:nvSpPr>
            <p:cNvPr id="126" name="Forma Livre: Forma 125">
              <a:extLst>
                <a:ext uri="{FF2B5EF4-FFF2-40B4-BE49-F238E27FC236}">
                  <a16:creationId xmlns:a16="http://schemas.microsoft.com/office/drawing/2014/main" id="{2EA4ABF5-D568-7E04-728C-C027C4F063C4}"/>
                </a:ext>
              </a:extLst>
            </p:cNvPr>
            <p:cNvSpPr/>
            <p:nvPr/>
          </p:nvSpPr>
          <p:spPr>
            <a:xfrm>
              <a:off x="10435198" y="5110009"/>
              <a:ext cx="90882" cy="138714"/>
            </a:xfrm>
            <a:custGeom>
              <a:avLst/>
              <a:gdLst>
                <a:gd name="connsiteX0" fmla="*/ 90882 w 90882"/>
                <a:gd name="connsiteY0" fmla="*/ 111014 h 138714"/>
                <a:gd name="connsiteX1" fmla="*/ 88886 w 90882"/>
                <a:gd name="connsiteY1" fmla="*/ 111014 h 138714"/>
                <a:gd name="connsiteX2" fmla="*/ 41677 w 90882"/>
                <a:gd name="connsiteY2" fmla="*/ 69337 h 138714"/>
                <a:gd name="connsiteX3" fmla="*/ 41677 w 90882"/>
                <a:gd name="connsiteY3" fmla="*/ 68796 h 138714"/>
                <a:gd name="connsiteX4" fmla="*/ 86931 w 90882"/>
                <a:gd name="connsiteY4" fmla="*/ 27618 h 138714"/>
                <a:gd name="connsiteX5" fmla="*/ 90882 w 90882"/>
                <a:gd name="connsiteY5" fmla="*/ 27743 h 138714"/>
                <a:gd name="connsiteX6" fmla="*/ 90882 w 90882"/>
                <a:gd name="connsiteY6" fmla="*/ 42 h 138714"/>
                <a:gd name="connsiteX7" fmla="*/ 87263 w 90882"/>
                <a:gd name="connsiteY7" fmla="*/ 0 h 138714"/>
                <a:gd name="connsiteX8" fmla="*/ 0 w 90882"/>
                <a:gd name="connsiteY8" fmla="*/ 69378 h 138714"/>
                <a:gd name="connsiteX9" fmla="*/ 0 w 90882"/>
                <a:gd name="connsiteY9" fmla="*/ 69877 h 138714"/>
                <a:gd name="connsiteX10" fmla="*/ 86598 w 90882"/>
                <a:gd name="connsiteY10" fmla="*/ 138715 h 138714"/>
                <a:gd name="connsiteX11" fmla="*/ 90841 w 90882"/>
                <a:gd name="connsiteY11" fmla="*/ 138632 h 138714"/>
                <a:gd name="connsiteX12" fmla="*/ 90841 w 90882"/>
                <a:gd name="connsiteY12" fmla="*/ 110972 h 13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882" h="138714">
                  <a:moveTo>
                    <a:pt x="90882" y="111014"/>
                  </a:moveTo>
                  <a:cubicBezTo>
                    <a:pt x="90217" y="111014"/>
                    <a:pt x="89551" y="111014"/>
                    <a:pt x="88886" y="111014"/>
                  </a:cubicBezTo>
                  <a:cubicBezTo>
                    <a:pt x="61517" y="111014"/>
                    <a:pt x="41677" y="93503"/>
                    <a:pt x="41677" y="69337"/>
                  </a:cubicBezTo>
                  <a:lnTo>
                    <a:pt x="41677" y="68796"/>
                  </a:lnTo>
                  <a:cubicBezTo>
                    <a:pt x="41677" y="45711"/>
                    <a:pt x="61559" y="27618"/>
                    <a:pt x="86931" y="27618"/>
                  </a:cubicBezTo>
                  <a:cubicBezTo>
                    <a:pt x="88303" y="27618"/>
                    <a:pt x="89593" y="27660"/>
                    <a:pt x="90882" y="27743"/>
                  </a:cubicBezTo>
                  <a:lnTo>
                    <a:pt x="90882" y="42"/>
                  </a:lnTo>
                  <a:cubicBezTo>
                    <a:pt x="89718" y="0"/>
                    <a:pt x="88511" y="0"/>
                    <a:pt x="87263" y="0"/>
                  </a:cubicBezTo>
                  <a:cubicBezTo>
                    <a:pt x="37559" y="0"/>
                    <a:pt x="0" y="29781"/>
                    <a:pt x="0" y="69378"/>
                  </a:cubicBezTo>
                  <a:lnTo>
                    <a:pt x="0" y="69877"/>
                  </a:lnTo>
                  <a:cubicBezTo>
                    <a:pt x="0" y="108476"/>
                    <a:pt x="38058" y="138715"/>
                    <a:pt x="86598" y="138715"/>
                  </a:cubicBezTo>
                  <a:cubicBezTo>
                    <a:pt x="88095" y="138715"/>
                    <a:pt x="89426" y="138715"/>
                    <a:pt x="90841" y="138632"/>
                  </a:cubicBezTo>
                  <a:lnTo>
                    <a:pt x="90841" y="110972"/>
                  </a:lnTo>
                  <a:close/>
                </a:path>
              </a:pathLst>
            </a:custGeom>
            <a:solidFill>
              <a:srgbClr val="FFFFFF"/>
            </a:solidFill>
            <a:ln w="41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27" name="Forma Livre: Forma 126">
              <a:extLst>
                <a:ext uri="{FF2B5EF4-FFF2-40B4-BE49-F238E27FC236}">
                  <a16:creationId xmlns:a16="http://schemas.microsoft.com/office/drawing/2014/main" id="{B4033CAC-B5B6-3B2E-907A-F8DEC1E485DA}"/>
                </a:ext>
              </a:extLst>
            </p:cNvPr>
            <p:cNvSpPr/>
            <p:nvPr/>
          </p:nvSpPr>
          <p:spPr>
            <a:xfrm>
              <a:off x="9946057" y="5104228"/>
              <a:ext cx="131186" cy="145161"/>
            </a:xfrm>
            <a:custGeom>
              <a:avLst/>
              <a:gdLst>
                <a:gd name="connsiteX0" fmla="*/ 77364 w 131186"/>
                <a:gd name="connsiteY0" fmla="*/ 58647 h 145161"/>
                <a:gd name="connsiteX1" fmla="*/ 43881 w 131186"/>
                <a:gd name="connsiteY1" fmla="*/ 40096 h 145161"/>
                <a:gd name="connsiteX2" fmla="*/ 43881 w 131186"/>
                <a:gd name="connsiteY2" fmla="*/ 39680 h 145161"/>
                <a:gd name="connsiteX3" fmla="*/ 65718 w 131186"/>
                <a:gd name="connsiteY3" fmla="*/ 27410 h 145161"/>
                <a:gd name="connsiteX4" fmla="*/ 89218 w 131186"/>
                <a:gd name="connsiteY4" fmla="*/ 31861 h 145161"/>
                <a:gd name="connsiteX5" fmla="*/ 89218 w 131186"/>
                <a:gd name="connsiteY5" fmla="*/ 2329 h 145161"/>
                <a:gd name="connsiteX6" fmla="*/ 66217 w 131186"/>
                <a:gd name="connsiteY6" fmla="*/ 0 h 145161"/>
                <a:gd name="connsiteX7" fmla="*/ 6821 w 131186"/>
                <a:gd name="connsiteY7" fmla="*/ 42550 h 145161"/>
                <a:gd name="connsiteX8" fmla="*/ 6821 w 131186"/>
                <a:gd name="connsiteY8" fmla="*/ 42925 h 145161"/>
                <a:gd name="connsiteX9" fmla="*/ 63056 w 131186"/>
                <a:gd name="connsiteY9" fmla="*/ 86057 h 145161"/>
                <a:gd name="connsiteX10" fmla="*/ 94085 w 131186"/>
                <a:gd name="connsiteY10" fmla="*/ 104026 h 145161"/>
                <a:gd name="connsiteX11" fmla="*/ 94085 w 131186"/>
                <a:gd name="connsiteY11" fmla="*/ 104442 h 145161"/>
                <a:gd name="connsiteX12" fmla="*/ 69586 w 131186"/>
                <a:gd name="connsiteY12" fmla="*/ 117752 h 145161"/>
                <a:gd name="connsiteX13" fmla="*/ 22086 w 131186"/>
                <a:gd name="connsiteY13" fmla="*/ 100615 h 145161"/>
                <a:gd name="connsiteX14" fmla="*/ 0 w 131186"/>
                <a:gd name="connsiteY14" fmla="*/ 122577 h 145161"/>
                <a:gd name="connsiteX15" fmla="*/ 68879 w 131186"/>
                <a:gd name="connsiteY15" fmla="*/ 145162 h 145161"/>
                <a:gd name="connsiteX16" fmla="*/ 131186 w 131186"/>
                <a:gd name="connsiteY16" fmla="*/ 101405 h 145161"/>
                <a:gd name="connsiteX17" fmla="*/ 131186 w 131186"/>
                <a:gd name="connsiteY17" fmla="*/ 100989 h 145161"/>
                <a:gd name="connsiteX18" fmla="*/ 77364 w 131186"/>
                <a:gd name="connsiteY18" fmla="*/ 58647 h 1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1186" h="145161">
                  <a:moveTo>
                    <a:pt x="77364" y="58647"/>
                  </a:moveTo>
                  <a:cubicBezTo>
                    <a:pt x="48041" y="52408"/>
                    <a:pt x="43881" y="49372"/>
                    <a:pt x="43881" y="40096"/>
                  </a:cubicBezTo>
                  <a:lnTo>
                    <a:pt x="43881" y="39680"/>
                  </a:lnTo>
                  <a:cubicBezTo>
                    <a:pt x="43881" y="32859"/>
                    <a:pt x="51410" y="27410"/>
                    <a:pt x="65718" y="27410"/>
                  </a:cubicBezTo>
                  <a:cubicBezTo>
                    <a:pt x="72997" y="27410"/>
                    <a:pt x="82522" y="29407"/>
                    <a:pt x="89218" y="31861"/>
                  </a:cubicBezTo>
                  <a:lnTo>
                    <a:pt x="89218" y="2329"/>
                  </a:lnTo>
                  <a:cubicBezTo>
                    <a:pt x="83021" y="1248"/>
                    <a:pt x="73454" y="0"/>
                    <a:pt x="66217" y="0"/>
                  </a:cubicBezTo>
                  <a:cubicBezTo>
                    <a:pt x="31528" y="0"/>
                    <a:pt x="6821" y="16929"/>
                    <a:pt x="6821" y="42550"/>
                  </a:cubicBezTo>
                  <a:lnTo>
                    <a:pt x="6821" y="42925"/>
                  </a:lnTo>
                  <a:cubicBezTo>
                    <a:pt x="6821" y="70959"/>
                    <a:pt x="28866" y="78778"/>
                    <a:pt x="63056" y="86057"/>
                  </a:cubicBezTo>
                  <a:cubicBezTo>
                    <a:pt x="91423" y="92130"/>
                    <a:pt x="94085" y="96123"/>
                    <a:pt x="94085" y="104026"/>
                  </a:cubicBezTo>
                  <a:lnTo>
                    <a:pt x="94085" y="104442"/>
                  </a:lnTo>
                  <a:cubicBezTo>
                    <a:pt x="94085" y="112719"/>
                    <a:pt x="84851" y="117752"/>
                    <a:pt x="69586" y="117752"/>
                  </a:cubicBezTo>
                  <a:cubicBezTo>
                    <a:pt x="50204" y="117752"/>
                    <a:pt x="37351" y="111097"/>
                    <a:pt x="22086" y="100615"/>
                  </a:cubicBezTo>
                  <a:lnTo>
                    <a:pt x="0" y="122577"/>
                  </a:lnTo>
                  <a:cubicBezTo>
                    <a:pt x="20381" y="137675"/>
                    <a:pt x="43174" y="145162"/>
                    <a:pt x="68879" y="145162"/>
                  </a:cubicBezTo>
                  <a:cubicBezTo>
                    <a:pt x="105482" y="145162"/>
                    <a:pt x="131186" y="129440"/>
                    <a:pt x="131186" y="101405"/>
                  </a:cubicBezTo>
                  <a:lnTo>
                    <a:pt x="131186" y="100989"/>
                  </a:lnTo>
                  <a:cubicBezTo>
                    <a:pt x="131186" y="76408"/>
                    <a:pt x="111762" y="66092"/>
                    <a:pt x="77364" y="58647"/>
                  </a:cubicBezTo>
                </a:path>
              </a:pathLst>
            </a:custGeom>
            <a:solidFill>
              <a:srgbClr val="FFFFFF"/>
            </a:solidFill>
            <a:ln w="41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28" name="Forma Livre: Forma 127">
              <a:extLst>
                <a:ext uri="{FF2B5EF4-FFF2-40B4-BE49-F238E27FC236}">
                  <a16:creationId xmlns:a16="http://schemas.microsoft.com/office/drawing/2014/main" id="{C10A93EF-EDF0-2744-962E-917765EC490E}"/>
                </a:ext>
              </a:extLst>
            </p:cNvPr>
            <p:cNvSpPr/>
            <p:nvPr/>
          </p:nvSpPr>
          <p:spPr>
            <a:xfrm>
              <a:off x="10072585" y="5124400"/>
              <a:ext cx="127526" cy="120455"/>
            </a:xfrm>
            <a:custGeom>
              <a:avLst/>
              <a:gdLst>
                <a:gd name="connsiteX0" fmla="*/ 36353 w 127526"/>
                <a:gd name="connsiteY0" fmla="*/ 50994 h 120455"/>
                <a:gd name="connsiteX1" fmla="*/ 64678 w 127526"/>
                <a:gd name="connsiteY1" fmla="*/ 26370 h 120455"/>
                <a:gd name="connsiteX2" fmla="*/ 92255 w 127526"/>
                <a:gd name="connsiteY2" fmla="*/ 50994 h 120455"/>
                <a:gd name="connsiteX3" fmla="*/ 36353 w 127526"/>
                <a:gd name="connsiteY3" fmla="*/ 50994 h 120455"/>
                <a:gd name="connsiteX4" fmla="*/ 64678 w 127526"/>
                <a:gd name="connsiteY4" fmla="*/ 42 h 120455"/>
                <a:gd name="connsiteX5" fmla="*/ 0 w 127526"/>
                <a:gd name="connsiteY5" fmla="*/ 60269 h 120455"/>
                <a:gd name="connsiteX6" fmla="*/ 0 w 127526"/>
                <a:gd name="connsiteY6" fmla="*/ 60685 h 120455"/>
                <a:gd name="connsiteX7" fmla="*/ 68338 w 127526"/>
                <a:gd name="connsiteY7" fmla="*/ 120455 h 120455"/>
                <a:gd name="connsiteX8" fmla="*/ 74245 w 127526"/>
                <a:gd name="connsiteY8" fmla="*/ 120289 h 120455"/>
                <a:gd name="connsiteX9" fmla="*/ 74245 w 127526"/>
                <a:gd name="connsiteY9" fmla="*/ 93919 h 120455"/>
                <a:gd name="connsiteX10" fmla="*/ 68796 w 127526"/>
                <a:gd name="connsiteY10" fmla="*/ 94127 h 120455"/>
                <a:gd name="connsiteX11" fmla="*/ 36810 w 127526"/>
                <a:gd name="connsiteY11" fmla="*/ 71458 h 120455"/>
                <a:gd name="connsiteX12" fmla="*/ 127069 w 127526"/>
                <a:gd name="connsiteY12" fmla="*/ 71458 h 120455"/>
                <a:gd name="connsiteX13" fmla="*/ 127526 w 127526"/>
                <a:gd name="connsiteY13" fmla="*/ 63222 h 120455"/>
                <a:gd name="connsiteX14" fmla="*/ 127526 w 127526"/>
                <a:gd name="connsiteY14" fmla="*/ 62806 h 120455"/>
                <a:gd name="connsiteX15" fmla="*/ 64637 w 127526"/>
                <a:gd name="connsiteY15" fmla="*/ 0 h 12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526" h="120455">
                  <a:moveTo>
                    <a:pt x="36353" y="50994"/>
                  </a:moveTo>
                  <a:cubicBezTo>
                    <a:pt x="39264" y="36103"/>
                    <a:pt x="49288" y="26370"/>
                    <a:pt x="64678" y="26370"/>
                  </a:cubicBezTo>
                  <a:cubicBezTo>
                    <a:pt x="80068" y="26370"/>
                    <a:pt x="90050" y="36311"/>
                    <a:pt x="92255" y="50994"/>
                  </a:cubicBezTo>
                  <a:lnTo>
                    <a:pt x="36353" y="50994"/>
                  </a:lnTo>
                  <a:close/>
                  <a:moveTo>
                    <a:pt x="64678" y="42"/>
                  </a:moveTo>
                  <a:cubicBezTo>
                    <a:pt x="26578" y="42"/>
                    <a:pt x="0" y="27244"/>
                    <a:pt x="0" y="60269"/>
                  </a:cubicBezTo>
                  <a:lnTo>
                    <a:pt x="0" y="60685"/>
                  </a:lnTo>
                  <a:cubicBezTo>
                    <a:pt x="0" y="96081"/>
                    <a:pt x="29032" y="120455"/>
                    <a:pt x="68338" y="120455"/>
                  </a:cubicBezTo>
                  <a:cubicBezTo>
                    <a:pt x="69461" y="120455"/>
                    <a:pt x="73122" y="120289"/>
                    <a:pt x="74245" y="120289"/>
                  </a:cubicBezTo>
                  <a:lnTo>
                    <a:pt x="74245" y="93919"/>
                  </a:lnTo>
                  <a:cubicBezTo>
                    <a:pt x="73330" y="93919"/>
                    <a:pt x="69794" y="94127"/>
                    <a:pt x="68796" y="94127"/>
                  </a:cubicBezTo>
                  <a:cubicBezTo>
                    <a:pt x="52200" y="94127"/>
                    <a:pt x="40512" y="86390"/>
                    <a:pt x="36810" y="71458"/>
                  </a:cubicBezTo>
                  <a:lnTo>
                    <a:pt x="127069" y="71458"/>
                  </a:lnTo>
                  <a:cubicBezTo>
                    <a:pt x="127277" y="68422"/>
                    <a:pt x="127526" y="66467"/>
                    <a:pt x="127526" y="63222"/>
                  </a:cubicBezTo>
                  <a:lnTo>
                    <a:pt x="127526" y="62806"/>
                  </a:lnTo>
                  <a:cubicBezTo>
                    <a:pt x="127526" y="29989"/>
                    <a:pt x="108310" y="0"/>
                    <a:pt x="64637" y="0"/>
                  </a:cubicBezTo>
                </a:path>
              </a:pathLst>
            </a:custGeom>
            <a:solidFill>
              <a:srgbClr val="FFFFFF"/>
            </a:solidFill>
            <a:ln w="41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29" name="Forma Livre: Forma 128">
              <a:extLst>
                <a:ext uri="{FF2B5EF4-FFF2-40B4-BE49-F238E27FC236}">
                  <a16:creationId xmlns:a16="http://schemas.microsoft.com/office/drawing/2014/main" id="{25BF9899-381A-766D-C5B6-9A7F4BC94A56}"/>
                </a:ext>
              </a:extLst>
            </p:cNvPr>
            <p:cNvSpPr/>
            <p:nvPr/>
          </p:nvSpPr>
          <p:spPr>
            <a:xfrm>
              <a:off x="10198572" y="5125731"/>
              <a:ext cx="119290" cy="117003"/>
            </a:xfrm>
            <a:custGeom>
              <a:avLst/>
              <a:gdLst>
                <a:gd name="connsiteX0" fmla="*/ 119291 w 119290"/>
                <a:gd name="connsiteY0" fmla="*/ 55736 h 117003"/>
                <a:gd name="connsiteX1" fmla="*/ 59687 w 119290"/>
                <a:gd name="connsiteY1" fmla="*/ 0 h 117003"/>
                <a:gd name="connsiteX2" fmla="*/ 0 w 119290"/>
                <a:gd name="connsiteY2" fmla="*/ 55736 h 117003"/>
                <a:gd name="connsiteX3" fmla="*/ 0 w 119290"/>
                <a:gd name="connsiteY3" fmla="*/ 117003 h 117003"/>
                <a:gd name="connsiteX4" fmla="*/ 37517 w 119290"/>
                <a:gd name="connsiteY4" fmla="*/ 117003 h 117003"/>
                <a:gd name="connsiteX5" fmla="*/ 37517 w 119290"/>
                <a:gd name="connsiteY5" fmla="*/ 53489 h 117003"/>
                <a:gd name="connsiteX6" fmla="*/ 59687 w 119290"/>
                <a:gd name="connsiteY6" fmla="*/ 28242 h 117003"/>
                <a:gd name="connsiteX7" fmla="*/ 82147 w 119290"/>
                <a:gd name="connsiteY7" fmla="*/ 53489 h 117003"/>
                <a:gd name="connsiteX8" fmla="*/ 82147 w 119290"/>
                <a:gd name="connsiteY8" fmla="*/ 117003 h 117003"/>
                <a:gd name="connsiteX9" fmla="*/ 119291 w 119290"/>
                <a:gd name="connsiteY9" fmla="*/ 117003 h 117003"/>
                <a:gd name="connsiteX10" fmla="*/ 119291 w 119290"/>
                <a:gd name="connsiteY10" fmla="*/ 55736 h 1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290" h="117003">
                  <a:moveTo>
                    <a:pt x="119291" y="55736"/>
                  </a:moveTo>
                  <a:cubicBezTo>
                    <a:pt x="119291" y="24457"/>
                    <a:pt x="100158" y="0"/>
                    <a:pt x="59687" y="0"/>
                  </a:cubicBezTo>
                  <a:cubicBezTo>
                    <a:pt x="19216" y="0"/>
                    <a:pt x="0" y="24415"/>
                    <a:pt x="0" y="55736"/>
                  </a:cubicBezTo>
                  <a:lnTo>
                    <a:pt x="0" y="117003"/>
                  </a:lnTo>
                  <a:lnTo>
                    <a:pt x="37517" y="117003"/>
                  </a:lnTo>
                  <a:lnTo>
                    <a:pt x="37517" y="53489"/>
                  </a:lnTo>
                  <a:cubicBezTo>
                    <a:pt x="38183" y="41926"/>
                    <a:pt x="42758" y="28242"/>
                    <a:pt x="59687" y="28242"/>
                  </a:cubicBezTo>
                  <a:cubicBezTo>
                    <a:pt x="76616" y="28242"/>
                    <a:pt x="81482" y="41926"/>
                    <a:pt x="82147" y="53489"/>
                  </a:cubicBezTo>
                  <a:lnTo>
                    <a:pt x="82147" y="117003"/>
                  </a:lnTo>
                  <a:lnTo>
                    <a:pt x="119291" y="117003"/>
                  </a:lnTo>
                  <a:lnTo>
                    <a:pt x="119291" y="55736"/>
                  </a:lnTo>
                  <a:close/>
                </a:path>
              </a:pathLst>
            </a:custGeom>
            <a:solidFill>
              <a:srgbClr val="FFFFFF"/>
            </a:solidFill>
            <a:ln w="41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30" name="Forma Livre: Forma 129">
              <a:extLst>
                <a:ext uri="{FF2B5EF4-FFF2-40B4-BE49-F238E27FC236}">
                  <a16:creationId xmlns:a16="http://schemas.microsoft.com/office/drawing/2014/main" id="{A242AB7A-1068-3EFA-F57A-9AF1B02609B7}"/>
                </a:ext>
              </a:extLst>
            </p:cNvPr>
            <p:cNvSpPr/>
            <p:nvPr/>
          </p:nvSpPr>
          <p:spPr>
            <a:xfrm>
              <a:off x="10316823" y="5125108"/>
              <a:ext cx="120330" cy="119165"/>
            </a:xfrm>
            <a:custGeom>
              <a:avLst/>
              <a:gdLst>
                <a:gd name="connsiteX0" fmla="*/ 62016 w 120330"/>
                <a:gd name="connsiteY0" fmla="*/ 0 h 119165"/>
                <a:gd name="connsiteX1" fmla="*/ 53157 w 120330"/>
                <a:gd name="connsiteY1" fmla="*/ 83 h 119165"/>
                <a:gd name="connsiteX2" fmla="*/ 53157 w 120330"/>
                <a:gd name="connsiteY2" fmla="*/ 28076 h 119165"/>
                <a:gd name="connsiteX3" fmla="*/ 74702 w 120330"/>
                <a:gd name="connsiteY3" fmla="*/ 31694 h 119165"/>
                <a:gd name="connsiteX4" fmla="*/ 84685 w 120330"/>
                <a:gd name="connsiteY4" fmla="*/ 48623 h 119165"/>
                <a:gd name="connsiteX5" fmla="*/ 57150 w 120330"/>
                <a:gd name="connsiteY5" fmla="*/ 46668 h 119165"/>
                <a:gd name="connsiteX6" fmla="*/ 707 w 120330"/>
                <a:gd name="connsiteY6" fmla="*/ 76200 h 119165"/>
                <a:gd name="connsiteX7" fmla="*/ 499 w 120330"/>
                <a:gd name="connsiteY7" fmla="*/ 77281 h 119165"/>
                <a:gd name="connsiteX8" fmla="*/ 458 w 120330"/>
                <a:gd name="connsiteY8" fmla="*/ 77655 h 119165"/>
                <a:gd name="connsiteX9" fmla="*/ 0 w 120330"/>
                <a:gd name="connsiteY9" fmla="*/ 83312 h 119165"/>
                <a:gd name="connsiteX10" fmla="*/ 0 w 120330"/>
                <a:gd name="connsiteY10" fmla="*/ 83728 h 119165"/>
                <a:gd name="connsiteX11" fmla="*/ 44880 w 120330"/>
                <a:gd name="connsiteY11" fmla="*/ 119166 h 119165"/>
                <a:gd name="connsiteX12" fmla="*/ 84435 w 120330"/>
                <a:gd name="connsiteY12" fmla="*/ 104483 h 119165"/>
                <a:gd name="connsiteX13" fmla="*/ 84435 w 120330"/>
                <a:gd name="connsiteY13" fmla="*/ 117835 h 119165"/>
                <a:gd name="connsiteX14" fmla="*/ 120330 w 120330"/>
                <a:gd name="connsiteY14" fmla="*/ 117835 h 119165"/>
                <a:gd name="connsiteX15" fmla="*/ 120330 w 120330"/>
                <a:gd name="connsiteY15" fmla="*/ 49912 h 119165"/>
                <a:gd name="connsiteX16" fmla="*/ 62016 w 120330"/>
                <a:gd name="connsiteY16" fmla="*/ 83 h 119165"/>
                <a:gd name="connsiteX17" fmla="*/ 84809 w 120330"/>
                <a:gd name="connsiteY17" fmla="*/ 76574 h 119165"/>
                <a:gd name="connsiteX18" fmla="*/ 60144 w 120330"/>
                <a:gd name="connsiteY18" fmla="*/ 96248 h 119165"/>
                <a:gd name="connsiteX19" fmla="*/ 40387 w 120330"/>
                <a:gd name="connsiteY19" fmla="*/ 72539 h 119165"/>
                <a:gd name="connsiteX20" fmla="*/ 84893 w 120330"/>
                <a:gd name="connsiteY20" fmla="*/ 69087 h 119165"/>
                <a:gd name="connsiteX21" fmla="*/ 84768 w 120330"/>
                <a:gd name="connsiteY21" fmla="*/ 76574 h 1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0330" h="119165">
                  <a:moveTo>
                    <a:pt x="62016" y="0"/>
                  </a:moveTo>
                  <a:cubicBezTo>
                    <a:pt x="60352" y="0"/>
                    <a:pt x="54696" y="0"/>
                    <a:pt x="53157" y="83"/>
                  </a:cubicBezTo>
                  <a:lnTo>
                    <a:pt x="53157" y="28076"/>
                  </a:lnTo>
                  <a:cubicBezTo>
                    <a:pt x="60394" y="28159"/>
                    <a:pt x="70293" y="29365"/>
                    <a:pt x="74702" y="31694"/>
                  </a:cubicBezTo>
                  <a:cubicBezTo>
                    <a:pt x="81191" y="35105"/>
                    <a:pt x="84560" y="40845"/>
                    <a:pt x="84685" y="48623"/>
                  </a:cubicBezTo>
                  <a:cubicBezTo>
                    <a:pt x="75825" y="47583"/>
                    <a:pt x="65843" y="46876"/>
                    <a:pt x="57150" y="46668"/>
                  </a:cubicBezTo>
                  <a:cubicBezTo>
                    <a:pt x="21753" y="45753"/>
                    <a:pt x="4201" y="57482"/>
                    <a:pt x="707" y="76200"/>
                  </a:cubicBezTo>
                  <a:cubicBezTo>
                    <a:pt x="624" y="76532"/>
                    <a:pt x="582" y="76907"/>
                    <a:pt x="499" y="77281"/>
                  </a:cubicBezTo>
                  <a:cubicBezTo>
                    <a:pt x="499" y="77406"/>
                    <a:pt x="499" y="77531"/>
                    <a:pt x="458" y="77655"/>
                  </a:cubicBezTo>
                  <a:cubicBezTo>
                    <a:pt x="166" y="79444"/>
                    <a:pt x="0" y="81316"/>
                    <a:pt x="0" y="83312"/>
                  </a:cubicBezTo>
                  <a:lnTo>
                    <a:pt x="0" y="83728"/>
                  </a:lnTo>
                  <a:cubicBezTo>
                    <a:pt x="0" y="106646"/>
                    <a:pt x="20256" y="119166"/>
                    <a:pt x="44880" y="119166"/>
                  </a:cubicBezTo>
                  <a:cubicBezTo>
                    <a:pt x="62973" y="119166"/>
                    <a:pt x="75409" y="113301"/>
                    <a:pt x="84435" y="104483"/>
                  </a:cubicBezTo>
                  <a:lnTo>
                    <a:pt x="84435" y="117835"/>
                  </a:lnTo>
                  <a:lnTo>
                    <a:pt x="120330" y="117835"/>
                  </a:lnTo>
                  <a:lnTo>
                    <a:pt x="120330" y="49912"/>
                  </a:lnTo>
                  <a:cubicBezTo>
                    <a:pt x="120330" y="18592"/>
                    <a:pt x="102528" y="83"/>
                    <a:pt x="62016" y="83"/>
                  </a:cubicBezTo>
                  <a:moveTo>
                    <a:pt x="84809" y="76574"/>
                  </a:moveTo>
                  <a:cubicBezTo>
                    <a:pt x="81607" y="93503"/>
                    <a:pt x="64137" y="95998"/>
                    <a:pt x="60144" y="96248"/>
                  </a:cubicBezTo>
                  <a:cubicBezTo>
                    <a:pt x="31902" y="97745"/>
                    <a:pt x="30904" y="78446"/>
                    <a:pt x="40387" y="72539"/>
                  </a:cubicBezTo>
                  <a:cubicBezTo>
                    <a:pt x="53157" y="64637"/>
                    <a:pt x="84893" y="69087"/>
                    <a:pt x="84893" y="69087"/>
                  </a:cubicBezTo>
                  <a:cubicBezTo>
                    <a:pt x="84893" y="70210"/>
                    <a:pt x="85184" y="73122"/>
                    <a:pt x="84768" y="76574"/>
                  </a:cubicBezTo>
                </a:path>
              </a:pathLst>
            </a:custGeom>
            <a:solidFill>
              <a:srgbClr val="FFFFFF"/>
            </a:solidFill>
            <a:ln w="41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</p:grp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123E5CB3-A662-3FAA-01E3-803492AA0056}"/>
              </a:ext>
            </a:extLst>
          </p:cNvPr>
          <p:cNvGrpSpPr/>
          <p:nvPr userDrawn="1"/>
        </p:nvGrpSpPr>
        <p:grpSpPr>
          <a:xfrm>
            <a:off x="400929" y="198288"/>
            <a:ext cx="4068393" cy="1625151"/>
            <a:chOff x="400929" y="5249389"/>
            <a:chExt cx="4068393" cy="1625151"/>
          </a:xfrm>
        </p:grpSpPr>
        <p:sp>
          <p:nvSpPr>
            <p:cNvPr id="132" name="Título 1">
              <a:extLst>
                <a:ext uri="{FF2B5EF4-FFF2-40B4-BE49-F238E27FC236}">
                  <a16:creationId xmlns:a16="http://schemas.microsoft.com/office/drawing/2014/main" id="{DD66B310-CB58-08D8-02D8-D12BEF60AC1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0422" y="5326729"/>
              <a:ext cx="3778900" cy="154781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b="1" kern="120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pt-BR" sz="2100">
                  <a:solidFill>
                    <a:schemeClr val="bg1">
                      <a:alpha val="12000"/>
                    </a:schemeClr>
                  </a:solidFill>
                  <a:latin typeface="Gotham Black" pitchFamily="50" charset="0"/>
                  <a:cs typeface="Gotham Black" pitchFamily="50" charset="0"/>
                </a:rPr>
                <a:t>_PROGRAMAÇÃO</a:t>
              </a:r>
            </a:p>
            <a:p>
              <a:pPr algn="l"/>
              <a:r>
                <a:rPr lang="pt-BR" sz="2100">
                  <a:solidFill>
                    <a:schemeClr val="bg1">
                      <a:alpha val="12000"/>
                    </a:schemeClr>
                  </a:solidFill>
                  <a:latin typeface="Gotham Black" pitchFamily="50" charset="0"/>
                  <a:cs typeface="Gotham Black" pitchFamily="50" charset="0"/>
                </a:rPr>
                <a:t>MOBILE</a:t>
              </a:r>
            </a:p>
          </p:txBody>
        </p:sp>
        <p:grpSp>
          <p:nvGrpSpPr>
            <p:cNvPr id="133" name="Agrupar 132">
              <a:extLst>
                <a:ext uri="{FF2B5EF4-FFF2-40B4-BE49-F238E27FC236}">
                  <a16:creationId xmlns:a16="http://schemas.microsoft.com/office/drawing/2014/main" id="{3B789DFF-4B3F-EF9A-36DC-2A220A04754A}"/>
                </a:ext>
              </a:extLst>
            </p:cNvPr>
            <p:cNvGrpSpPr/>
            <p:nvPr userDrawn="1"/>
          </p:nvGrpSpPr>
          <p:grpSpPr>
            <a:xfrm>
              <a:off x="400929" y="5249389"/>
              <a:ext cx="693313" cy="693313"/>
              <a:chOff x="896673" y="1654958"/>
              <a:chExt cx="936752" cy="936752"/>
            </a:xfrm>
            <a:solidFill>
              <a:srgbClr val="292255">
                <a:alpha val="25000"/>
              </a:srgbClr>
            </a:solidFill>
          </p:grpSpPr>
          <p:sp>
            <p:nvSpPr>
              <p:cNvPr id="134" name="Retângulo 133">
                <a:extLst>
                  <a:ext uri="{FF2B5EF4-FFF2-40B4-BE49-F238E27FC236}">
                    <a16:creationId xmlns:a16="http://schemas.microsoft.com/office/drawing/2014/main" id="{C45E2768-014C-E365-83FC-0639BB230D9E}"/>
                  </a:ext>
                </a:extLst>
              </p:cNvPr>
              <p:cNvSpPr/>
              <p:nvPr userDrawn="1"/>
            </p:nvSpPr>
            <p:spPr>
              <a:xfrm>
                <a:off x="896673" y="2123334"/>
                <a:ext cx="468376" cy="46837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1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5" name="Retângulo 134">
                <a:extLst>
                  <a:ext uri="{FF2B5EF4-FFF2-40B4-BE49-F238E27FC236}">
                    <a16:creationId xmlns:a16="http://schemas.microsoft.com/office/drawing/2014/main" id="{CA2247DE-16EA-7FE0-95D9-E783F7B2BE68}"/>
                  </a:ext>
                </a:extLst>
              </p:cNvPr>
              <p:cNvSpPr/>
              <p:nvPr userDrawn="1"/>
            </p:nvSpPr>
            <p:spPr>
              <a:xfrm>
                <a:off x="1365049" y="1654958"/>
                <a:ext cx="468376" cy="468376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  <a:alpha val="1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136" name="Google Shape;642;p44">
            <a:extLst>
              <a:ext uri="{FF2B5EF4-FFF2-40B4-BE49-F238E27FC236}">
                <a16:creationId xmlns:a16="http://schemas.microsoft.com/office/drawing/2014/main" id="{F68D9D20-A158-FC5C-35E5-B73A4D830D08}"/>
              </a:ext>
            </a:extLst>
          </p:cNvPr>
          <p:cNvSpPr txBox="1"/>
          <p:nvPr userDrawn="1"/>
        </p:nvSpPr>
        <p:spPr>
          <a:xfrm>
            <a:off x="706568" y="3871895"/>
            <a:ext cx="3558805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bg1"/>
              </a:buClr>
              <a:buSzPts val="2000"/>
            </a:pPr>
            <a:r>
              <a:rPr lang="pt-BR" sz="2600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Chegamos ao final</a:t>
            </a:r>
            <a:br>
              <a:rPr lang="pt-BR" sz="2600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</a:br>
            <a:r>
              <a:rPr lang="pt-BR" sz="2600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do nosso encontro!</a:t>
            </a:r>
          </a:p>
          <a:p>
            <a:pPr>
              <a:buClr>
                <a:schemeClr val="bg1"/>
              </a:buClr>
              <a:buSzPts val="2000"/>
            </a:pPr>
            <a:endParaRPr lang="pt-BR" sz="2600">
              <a:solidFill>
                <a:schemeClr val="bg1"/>
              </a:solidFill>
              <a:latin typeface="Gotham" pitchFamily="50" charset="0"/>
              <a:ea typeface="Calibri"/>
              <a:cs typeface="Gotham" pitchFamily="50" charset="0"/>
              <a:sym typeface="Calibri"/>
            </a:endParaRPr>
          </a:p>
          <a:p>
            <a:pPr>
              <a:buClr>
                <a:schemeClr val="bg1"/>
              </a:buClr>
              <a:buSzPts val="2000"/>
            </a:pPr>
            <a:r>
              <a:rPr lang="pt-BR" sz="2600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Até o </a:t>
            </a:r>
            <a:r>
              <a:rPr lang="pt-BR" sz="2600" b="1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próximo</a:t>
            </a:r>
            <a:r>
              <a:rPr lang="pt-BR" sz="2600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!</a:t>
            </a:r>
          </a:p>
        </p:txBody>
      </p:sp>
      <p:grpSp>
        <p:nvGrpSpPr>
          <p:cNvPr id="137" name="Gráfico 283">
            <a:extLst>
              <a:ext uri="{FF2B5EF4-FFF2-40B4-BE49-F238E27FC236}">
                <a16:creationId xmlns:a16="http://schemas.microsoft.com/office/drawing/2014/main" id="{8F7A6BD3-A129-DB6C-C409-2CCB55BB6857}"/>
              </a:ext>
            </a:extLst>
          </p:cNvPr>
          <p:cNvGrpSpPr/>
          <p:nvPr userDrawn="1"/>
        </p:nvGrpSpPr>
        <p:grpSpPr>
          <a:xfrm>
            <a:off x="832800" y="2888694"/>
            <a:ext cx="3674212" cy="3108949"/>
            <a:chOff x="689309" y="0"/>
            <a:chExt cx="3674212" cy="3108949"/>
          </a:xfrm>
          <a:solidFill>
            <a:srgbClr val="292454">
              <a:alpha val="36000"/>
            </a:srgbClr>
          </a:solidFill>
        </p:grpSpPr>
        <p:sp>
          <p:nvSpPr>
            <p:cNvPr id="138" name="Forma Livre: Forma 137">
              <a:extLst>
                <a:ext uri="{FF2B5EF4-FFF2-40B4-BE49-F238E27FC236}">
                  <a16:creationId xmlns:a16="http://schemas.microsoft.com/office/drawing/2014/main" id="{A619DA25-82E4-B5B0-2F4C-A7DC41C14B36}"/>
                </a:ext>
              </a:extLst>
            </p:cNvPr>
            <p:cNvSpPr/>
            <p:nvPr/>
          </p:nvSpPr>
          <p:spPr>
            <a:xfrm>
              <a:off x="689309" y="1413158"/>
              <a:ext cx="565263" cy="1695790"/>
            </a:xfrm>
            <a:custGeom>
              <a:avLst/>
              <a:gdLst>
                <a:gd name="connsiteX0" fmla="*/ 0 w 565263"/>
                <a:gd name="connsiteY0" fmla="*/ 0 h 1695790"/>
                <a:gd name="connsiteX1" fmla="*/ 0 w 565263"/>
                <a:gd name="connsiteY1" fmla="*/ 282632 h 1695790"/>
                <a:gd name="connsiteX2" fmla="*/ 0 w 565263"/>
                <a:gd name="connsiteY2" fmla="*/ 565263 h 1695790"/>
                <a:gd name="connsiteX3" fmla="*/ 0 w 565263"/>
                <a:gd name="connsiteY3" fmla="*/ 847895 h 1695790"/>
                <a:gd name="connsiteX4" fmla="*/ 0 w 565263"/>
                <a:gd name="connsiteY4" fmla="*/ 1130527 h 1695790"/>
                <a:gd name="connsiteX5" fmla="*/ 282632 w 565263"/>
                <a:gd name="connsiteY5" fmla="*/ 1130527 h 1695790"/>
                <a:gd name="connsiteX6" fmla="*/ 282632 w 565263"/>
                <a:gd name="connsiteY6" fmla="*/ 1413159 h 1695790"/>
                <a:gd name="connsiteX7" fmla="*/ 282632 w 565263"/>
                <a:gd name="connsiteY7" fmla="*/ 1695790 h 1695790"/>
                <a:gd name="connsiteX8" fmla="*/ 565263 w 565263"/>
                <a:gd name="connsiteY8" fmla="*/ 1695790 h 1695790"/>
                <a:gd name="connsiteX9" fmla="*/ 565263 w 565263"/>
                <a:gd name="connsiteY9" fmla="*/ 1413159 h 1695790"/>
                <a:gd name="connsiteX10" fmla="*/ 565263 w 565263"/>
                <a:gd name="connsiteY10" fmla="*/ 1130527 h 1695790"/>
                <a:gd name="connsiteX11" fmla="*/ 565263 w 565263"/>
                <a:gd name="connsiteY11" fmla="*/ 847895 h 1695790"/>
                <a:gd name="connsiteX12" fmla="*/ 565263 w 565263"/>
                <a:gd name="connsiteY12" fmla="*/ 565263 h 1695790"/>
                <a:gd name="connsiteX13" fmla="*/ 565263 w 565263"/>
                <a:gd name="connsiteY13" fmla="*/ 282632 h 1695790"/>
                <a:gd name="connsiteX14" fmla="*/ 565263 w 565263"/>
                <a:gd name="connsiteY14" fmla="*/ 0 h 1695790"/>
                <a:gd name="connsiteX15" fmla="*/ 282632 w 565263"/>
                <a:gd name="connsiteY15" fmla="*/ 0 h 1695790"/>
                <a:gd name="connsiteX16" fmla="*/ 0 w 565263"/>
                <a:gd name="connsiteY16" fmla="*/ 0 h 169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63" h="1695790">
                  <a:moveTo>
                    <a:pt x="0" y="0"/>
                  </a:moveTo>
                  <a:lnTo>
                    <a:pt x="0" y="282632"/>
                  </a:lnTo>
                  <a:lnTo>
                    <a:pt x="0" y="565263"/>
                  </a:lnTo>
                  <a:lnTo>
                    <a:pt x="0" y="847895"/>
                  </a:lnTo>
                  <a:lnTo>
                    <a:pt x="0" y="1130527"/>
                  </a:lnTo>
                  <a:lnTo>
                    <a:pt x="282632" y="1130527"/>
                  </a:lnTo>
                  <a:lnTo>
                    <a:pt x="282632" y="1413159"/>
                  </a:lnTo>
                  <a:lnTo>
                    <a:pt x="282632" y="1695790"/>
                  </a:lnTo>
                  <a:lnTo>
                    <a:pt x="565263" y="1695790"/>
                  </a:lnTo>
                  <a:lnTo>
                    <a:pt x="565263" y="1413159"/>
                  </a:lnTo>
                  <a:lnTo>
                    <a:pt x="565263" y="1130527"/>
                  </a:lnTo>
                  <a:lnTo>
                    <a:pt x="565263" y="847895"/>
                  </a:lnTo>
                  <a:lnTo>
                    <a:pt x="565263" y="565263"/>
                  </a:lnTo>
                  <a:lnTo>
                    <a:pt x="565263" y="282632"/>
                  </a:lnTo>
                  <a:lnTo>
                    <a:pt x="565263" y="0"/>
                  </a:lnTo>
                  <a:lnTo>
                    <a:pt x="28263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FD0F0AEB-68A0-DAE1-7DE1-424FE17605A6}"/>
                </a:ext>
              </a:extLst>
            </p:cNvPr>
            <p:cNvSpPr/>
            <p:nvPr/>
          </p:nvSpPr>
          <p:spPr>
            <a:xfrm>
              <a:off x="3798258" y="847895"/>
              <a:ext cx="565263" cy="1130526"/>
            </a:xfrm>
            <a:custGeom>
              <a:avLst/>
              <a:gdLst>
                <a:gd name="connsiteX0" fmla="*/ 282632 w 565263"/>
                <a:gd name="connsiteY0" fmla="*/ 0 h 1130526"/>
                <a:gd name="connsiteX1" fmla="*/ 0 w 565263"/>
                <a:gd name="connsiteY1" fmla="*/ 0 h 1130526"/>
                <a:gd name="connsiteX2" fmla="*/ 0 w 565263"/>
                <a:gd name="connsiteY2" fmla="*/ 282632 h 1130526"/>
                <a:gd name="connsiteX3" fmla="*/ 0 w 565263"/>
                <a:gd name="connsiteY3" fmla="*/ 565263 h 1130526"/>
                <a:gd name="connsiteX4" fmla="*/ 0 w 565263"/>
                <a:gd name="connsiteY4" fmla="*/ 847895 h 1130526"/>
                <a:gd name="connsiteX5" fmla="*/ 282632 w 565263"/>
                <a:gd name="connsiteY5" fmla="*/ 847895 h 1130526"/>
                <a:gd name="connsiteX6" fmla="*/ 282632 w 565263"/>
                <a:gd name="connsiteY6" fmla="*/ 1130527 h 1130526"/>
                <a:gd name="connsiteX7" fmla="*/ 565263 w 565263"/>
                <a:gd name="connsiteY7" fmla="*/ 1130527 h 1130526"/>
                <a:gd name="connsiteX8" fmla="*/ 565263 w 565263"/>
                <a:gd name="connsiteY8" fmla="*/ 847895 h 1130526"/>
                <a:gd name="connsiteX9" fmla="*/ 565263 w 565263"/>
                <a:gd name="connsiteY9" fmla="*/ 565263 h 1130526"/>
                <a:gd name="connsiteX10" fmla="*/ 565263 w 565263"/>
                <a:gd name="connsiteY10" fmla="*/ 282632 h 1130526"/>
                <a:gd name="connsiteX11" fmla="*/ 565263 w 565263"/>
                <a:gd name="connsiteY11" fmla="*/ 0 h 1130526"/>
                <a:gd name="connsiteX12" fmla="*/ 282632 w 565263"/>
                <a:gd name="connsiteY12" fmla="*/ 0 h 113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263" h="1130526">
                  <a:moveTo>
                    <a:pt x="282632" y="0"/>
                  </a:moveTo>
                  <a:lnTo>
                    <a:pt x="0" y="0"/>
                  </a:lnTo>
                  <a:lnTo>
                    <a:pt x="0" y="282632"/>
                  </a:lnTo>
                  <a:lnTo>
                    <a:pt x="0" y="565263"/>
                  </a:lnTo>
                  <a:lnTo>
                    <a:pt x="0" y="847895"/>
                  </a:lnTo>
                  <a:lnTo>
                    <a:pt x="282632" y="847895"/>
                  </a:lnTo>
                  <a:lnTo>
                    <a:pt x="282632" y="1130527"/>
                  </a:lnTo>
                  <a:lnTo>
                    <a:pt x="565263" y="1130527"/>
                  </a:lnTo>
                  <a:lnTo>
                    <a:pt x="565263" y="847895"/>
                  </a:lnTo>
                  <a:lnTo>
                    <a:pt x="565263" y="565263"/>
                  </a:lnTo>
                  <a:lnTo>
                    <a:pt x="565263" y="282632"/>
                  </a:lnTo>
                  <a:lnTo>
                    <a:pt x="565263" y="0"/>
                  </a:lnTo>
                  <a:lnTo>
                    <a:pt x="282632" y="0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:a16="http://schemas.microsoft.com/office/drawing/2014/main" id="{AA1C3DF8-910F-7885-7DC1-4F979BD520DB}"/>
                </a:ext>
              </a:extLst>
            </p:cNvPr>
            <p:cNvSpPr/>
            <p:nvPr/>
          </p:nvSpPr>
          <p:spPr>
            <a:xfrm>
              <a:off x="4080889" y="2543685"/>
              <a:ext cx="282631" cy="282631"/>
            </a:xfrm>
            <a:custGeom>
              <a:avLst/>
              <a:gdLst>
                <a:gd name="connsiteX0" fmla="*/ 0 w 282631"/>
                <a:gd name="connsiteY0" fmla="*/ 0 h 282631"/>
                <a:gd name="connsiteX1" fmla="*/ 282632 w 282631"/>
                <a:gd name="connsiteY1" fmla="*/ 0 h 282631"/>
                <a:gd name="connsiteX2" fmla="*/ 282632 w 282631"/>
                <a:gd name="connsiteY2" fmla="*/ 282632 h 282631"/>
                <a:gd name="connsiteX3" fmla="*/ 0 w 282631"/>
                <a:gd name="connsiteY3" fmla="*/ 282632 h 28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631" h="282631">
                  <a:moveTo>
                    <a:pt x="0" y="0"/>
                  </a:moveTo>
                  <a:lnTo>
                    <a:pt x="282632" y="0"/>
                  </a:lnTo>
                  <a:lnTo>
                    <a:pt x="282632" y="282632"/>
                  </a:lnTo>
                  <a:lnTo>
                    <a:pt x="0" y="282632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:a16="http://schemas.microsoft.com/office/drawing/2014/main" id="{E864900C-2376-5AE8-FC51-0815EEF096AA}"/>
                </a:ext>
              </a:extLst>
            </p:cNvPr>
            <p:cNvSpPr/>
            <p:nvPr/>
          </p:nvSpPr>
          <p:spPr>
            <a:xfrm>
              <a:off x="2385099" y="282631"/>
              <a:ext cx="282631" cy="282631"/>
            </a:xfrm>
            <a:custGeom>
              <a:avLst/>
              <a:gdLst>
                <a:gd name="connsiteX0" fmla="*/ 0 w 282631"/>
                <a:gd name="connsiteY0" fmla="*/ 0 h 282631"/>
                <a:gd name="connsiteX1" fmla="*/ 282632 w 282631"/>
                <a:gd name="connsiteY1" fmla="*/ 0 h 282631"/>
                <a:gd name="connsiteX2" fmla="*/ 282632 w 282631"/>
                <a:gd name="connsiteY2" fmla="*/ 282632 h 282631"/>
                <a:gd name="connsiteX3" fmla="*/ 0 w 282631"/>
                <a:gd name="connsiteY3" fmla="*/ 282632 h 28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631" h="282631">
                  <a:moveTo>
                    <a:pt x="0" y="0"/>
                  </a:moveTo>
                  <a:lnTo>
                    <a:pt x="282632" y="0"/>
                  </a:lnTo>
                  <a:lnTo>
                    <a:pt x="282632" y="282632"/>
                  </a:lnTo>
                  <a:lnTo>
                    <a:pt x="0" y="282632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3D293D9B-6C86-01E2-DD65-46101CAACB04}"/>
                </a:ext>
              </a:extLst>
            </p:cNvPr>
            <p:cNvSpPr/>
            <p:nvPr/>
          </p:nvSpPr>
          <p:spPr>
            <a:xfrm>
              <a:off x="1254572" y="0"/>
              <a:ext cx="1130526" cy="1130526"/>
            </a:xfrm>
            <a:custGeom>
              <a:avLst/>
              <a:gdLst>
                <a:gd name="connsiteX0" fmla="*/ 565263 w 1130526"/>
                <a:gd name="connsiteY0" fmla="*/ 565263 h 1130526"/>
                <a:gd name="connsiteX1" fmla="*/ 565263 w 1130526"/>
                <a:gd name="connsiteY1" fmla="*/ 847895 h 1130526"/>
                <a:gd name="connsiteX2" fmla="*/ 565263 w 1130526"/>
                <a:gd name="connsiteY2" fmla="*/ 1130527 h 1130526"/>
                <a:gd name="connsiteX3" fmla="*/ 847895 w 1130526"/>
                <a:gd name="connsiteY3" fmla="*/ 1130527 h 1130526"/>
                <a:gd name="connsiteX4" fmla="*/ 1130527 w 1130526"/>
                <a:gd name="connsiteY4" fmla="*/ 1130527 h 1130526"/>
                <a:gd name="connsiteX5" fmla="*/ 1130527 w 1130526"/>
                <a:gd name="connsiteY5" fmla="*/ 847895 h 1130526"/>
                <a:gd name="connsiteX6" fmla="*/ 1130527 w 1130526"/>
                <a:gd name="connsiteY6" fmla="*/ 565263 h 1130526"/>
                <a:gd name="connsiteX7" fmla="*/ 847895 w 1130526"/>
                <a:gd name="connsiteY7" fmla="*/ 565263 h 1130526"/>
                <a:gd name="connsiteX8" fmla="*/ 847895 w 1130526"/>
                <a:gd name="connsiteY8" fmla="*/ 282632 h 1130526"/>
                <a:gd name="connsiteX9" fmla="*/ 847895 w 1130526"/>
                <a:gd name="connsiteY9" fmla="*/ 0 h 1130526"/>
                <a:gd name="connsiteX10" fmla="*/ 565263 w 1130526"/>
                <a:gd name="connsiteY10" fmla="*/ 0 h 1130526"/>
                <a:gd name="connsiteX11" fmla="*/ 282632 w 1130526"/>
                <a:gd name="connsiteY11" fmla="*/ 0 h 1130526"/>
                <a:gd name="connsiteX12" fmla="*/ 0 w 1130526"/>
                <a:gd name="connsiteY12" fmla="*/ 0 h 1130526"/>
                <a:gd name="connsiteX13" fmla="*/ 0 w 1130526"/>
                <a:gd name="connsiteY13" fmla="*/ 282632 h 1130526"/>
                <a:gd name="connsiteX14" fmla="*/ 282632 w 1130526"/>
                <a:gd name="connsiteY14" fmla="*/ 282632 h 1130526"/>
                <a:gd name="connsiteX15" fmla="*/ 565263 w 1130526"/>
                <a:gd name="connsiteY15" fmla="*/ 282632 h 1130526"/>
                <a:gd name="connsiteX16" fmla="*/ 565263 w 1130526"/>
                <a:gd name="connsiteY16" fmla="*/ 565263 h 113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0526" h="1130526">
                  <a:moveTo>
                    <a:pt x="565263" y="565263"/>
                  </a:moveTo>
                  <a:lnTo>
                    <a:pt x="565263" y="847895"/>
                  </a:lnTo>
                  <a:lnTo>
                    <a:pt x="565263" y="1130527"/>
                  </a:lnTo>
                  <a:lnTo>
                    <a:pt x="847895" y="1130527"/>
                  </a:lnTo>
                  <a:lnTo>
                    <a:pt x="1130527" y="1130527"/>
                  </a:lnTo>
                  <a:lnTo>
                    <a:pt x="1130527" y="847895"/>
                  </a:lnTo>
                  <a:lnTo>
                    <a:pt x="1130527" y="565263"/>
                  </a:lnTo>
                  <a:lnTo>
                    <a:pt x="847895" y="565263"/>
                  </a:lnTo>
                  <a:lnTo>
                    <a:pt x="847895" y="282632"/>
                  </a:lnTo>
                  <a:lnTo>
                    <a:pt x="847895" y="0"/>
                  </a:lnTo>
                  <a:lnTo>
                    <a:pt x="565263" y="0"/>
                  </a:lnTo>
                  <a:lnTo>
                    <a:pt x="282632" y="0"/>
                  </a:lnTo>
                  <a:lnTo>
                    <a:pt x="0" y="0"/>
                  </a:lnTo>
                  <a:lnTo>
                    <a:pt x="0" y="282632"/>
                  </a:lnTo>
                  <a:lnTo>
                    <a:pt x="282632" y="282632"/>
                  </a:lnTo>
                  <a:lnTo>
                    <a:pt x="565263" y="282632"/>
                  </a:lnTo>
                  <a:lnTo>
                    <a:pt x="565263" y="565263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E45F881A-D49E-F0EE-CAB1-7BDB88AAA854}"/>
                </a:ext>
              </a:extLst>
            </p:cNvPr>
            <p:cNvSpPr/>
            <p:nvPr/>
          </p:nvSpPr>
          <p:spPr>
            <a:xfrm>
              <a:off x="1819835" y="1413158"/>
              <a:ext cx="1413158" cy="1413158"/>
            </a:xfrm>
            <a:custGeom>
              <a:avLst/>
              <a:gdLst>
                <a:gd name="connsiteX0" fmla="*/ 847895 w 1413158"/>
                <a:gd name="connsiteY0" fmla="*/ 565263 h 1413158"/>
                <a:gd name="connsiteX1" fmla="*/ 565263 w 1413158"/>
                <a:gd name="connsiteY1" fmla="*/ 565263 h 1413158"/>
                <a:gd name="connsiteX2" fmla="*/ 282632 w 1413158"/>
                <a:gd name="connsiteY2" fmla="*/ 565263 h 1413158"/>
                <a:gd name="connsiteX3" fmla="*/ 282632 w 1413158"/>
                <a:gd name="connsiteY3" fmla="*/ 282632 h 1413158"/>
                <a:gd name="connsiteX4" fmla="*/ 282632 w 1413158"/>
                <a:gd name="connsiteY4" fmla="*/ 0 h 1413158"/>
                <a:gd name="connsiteX5" fmla="*/ 0 w 1413158"/>
                <a:gd name="connsiteY5" fmla="*/ 0 h 1413158"/>
                <a:gd name="connsiteX6" fmla="*/ 0 w 1413158"/>
                <a:gd name="connsiteY6" fmla="*/ 282632 h 1413158"/>
                <a:gd name="connsiteX7" fmla="*/ 0 w 1413158"/>
                <a:gd name="connsiteY7" fmla="*/ 565263 h 1413158"/>
                <a:gd name="connsiteX8" fmla="*/ 0 w 1413158"/>
                <a:gd name="connsiteY8" fmla="*/ 847895 h 1413158"/>
                <a:gd name="connsiteX9" fmla="*/ 0 w 1413158"/>
                <a:gd name="connsiteY9" fmla="*/ 1130527 h 1413158"/>
                <a:gd name="connsiteX10" fmla="*/ 0 w 1413158"/>
                <a:gd name="connsiteY10" fmla="*/ 1413159 h 1413158"/>
                <a:gd name="connsiteX11" fmla="*/ 282632 w 1413158"/>
                <a:gd name="connsiteY11" fmla="*/ 1413159 h 1413158"/>
                <a:gd name="connsiteX12" fmla="*/ 565263 w 1413158"/>
                <a:gd name="connsiteY12" fmla="*/ 1413159 h 1413158"/>
                <a:gd name="connsiteX13" fmla="*/ 565263 w 1413158"/>
                <a:gd name="connsiteY13" fmla="*/ 1130527 h 1413158"/>
                <a:gd name="connsiteX14" fmla="*/ 282632 w 1413158"/>
                <a:gd name="connsiteY14" fmla="*/ 1130527 h 1413158"/>
                <a:gd name="connsiteX15" fmla="*/ 282632 w 1413158"/>
                <a:gd name="connsiteY15" fmla="*/ 847895 h 1413158"/>
                <a:gd name="connsiteX16" fmla="*/ 565263 w 1413158"/>
                <a:gd name="connsiteY16" fmla="*/ 847895 h 1413158"/>
                <a:gd name="connsiteX17" fmla="*/ 847895 w 1413158"/>
                <a:gd name="connsiteY17" fmla="*/ 847895 h 1413158"/>
                <a:gd name="connsiteX18" fmla="*/ 1130527 w 1413158"/>
                <a:gd name="connsiteY18" fmla="*/ 847895 h 1413158"/>
                <a:gd name="connsiteX19" fmla="*/ 1413159 w 1413158"/>
                <a:gd name="connsiteY19" fmla="*/ 847895 h 1413158"/>
                <a:gd name="connsiteX20" fmla="*/ 1413159 w 1413158"/>
                <a:gd name="connsiteY20" fmla="*/ 565263 h 1413158"/>
                <a:gd name="connsiteX21" fmla="*/ 1130527 w 1413158"/>
                <a:gd name="connsiteY21" fmla="*/ 565263 h 1413158"/>
                <a:gd name="connsiteX22" fmla="*/ 847895 w 1413158"/>
                <a:gd name="connsiteY22" fmla="*/ 565263 h 141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13158" h="1413158">
                  <a:moveTo>
                    <a:pt x="847895" y="565263"/>
                  </a:moveTo>
                  <a:lnTo>
                    <a:pt x="565263" y="565263"/>
                  </a:lnTo>
                  <a:lnTo>
                    <a:pt x="282632" y="565263"/>
                  </a:lnTo>
                  <a:lnTo>
                    <a:pt x="282632" y="282632"/>
                  </a:lnTo>
                  <a:lnTo>
                    <a:pt x="282632" y="0"/>
                  </a:lnTo>
                  <a:lnTo>
                    <a:pt x="0" y="0"/>
                  </a:lnTo>
                  <a:lnTo>
                    <a:pt x="0" y="282632"/>
                  </a:lnTo>
                  <a:lnTo>
                    <a:pt x="0" y="565263"/>
                  </a:lnTo>
                  <a:lnTo>
                    <a:pt x="0" y="847895"/>
                  </a:lnTo>
                  <a:lnTo>
                    <a:pt x="0" y="1130527"/>
                  </a:lnTo>
                  <a:lnTo>
                    <a:pt x="0" y="1413159"/>
                  </a:lnTo>
                  <a:lnTo>
                    <a:pt x="282632" y="1413159"/>
                  </a:lnTo>
                  <a:lnTo>
                    <a:pt x="565263" y="1413159"/>
                  </a:lnTo>
                  <a:lnTo>
                    <a:pt x="565263" y="1130527"/>
                  </a:lnTo>
                  <a:lnTo>
                    <a:pt x="282632" y="1130527"/>
                  </a:lnTo>
                  <a:lnTo>
                    <a:pt x="282632" y="847895"/>
                  </a:lnTo>
                  <a:lnTo>
                    <a:pt x="565263" y="847895"/>
                  </a:lnTo>
                  <a:lnTo>
                    <a:pt x="847895" y="847895"/>
                  </a:lnTo>
                  <a:lnTo>
                    <a:pt x="1130527" y="847895"/>
                  </a:lnTo>
                  <a:lnTo>
                    <a:pt x="1413159" y="847895"/>
                  </a:lnTo>
                  <a:lnTo>
                    <a:pt x="1413159" y="565263"/>
                  </a:lnTo>
                  <a:lnTo>
                    <a:pt x="1130527" y="565263"/>
                  </a:lnTo>
                  <a:lnTo>
                    <a:pt x="847895" y="565263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796482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_curso_gener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1AA4911D-534F-A7FC-A8C0-476061BB6A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3685" y="2586037"/>
            <a:ext cx="4089400" cy="1685925"/>
          </a:xfrm>
        </p:spPr>
        <p:txBody>
          <a:bodyPr>
            <a:noAutofit/>
          </a:bodyPr>
          <a:lstStyle>
            <a:lvl1pPr marL="0" indent="0">
              <a:buNone/>
              <a:defRPr sz="4000" b="1">
                <a:solidFill>
                  <a:srgbClr val="292454"/>
                </a:solidFill>
                <a:latin typeface="Gotham" pitchFamily="50" charset="0"/>
                <a:cs typeface="Gotham" pitchFamily="50" charset="0"/>
              </a:defRPr>
            </a:lvl1pPr>
            <a:lvl2pPr marL="457200" indent="0">
              <a:buNone/>
              <a:defRPr sz="3200" b="1">
                <a:latin typeface="Arial Black" panose="020B0A04020102020204" pitchFamily="34" charset="0"/>
              </a:defRPr>
            </a:lvl2pPr>
            <a:lvl3pPr marL="914400" indent="0">
              <a:buNone/>
              <a:defRPr sz="3200" b="1">
                <a:latin typeface="Arial Black" panose="020B0A04020102020204" pitchFamily="34" charset="0"/>
              </a:defRPr>
            </a:lvl3pPr>
            <a:lvl4pPr marL="1371600" indent="0">
              <a:buNone/>
              <a:defRPr sz="3200" b="1">
                <a:latin typeface="Arial Black" panose="020B0A04020102020204" pitchFamily="34" charset="0"/>
              </a:defRPr>
            </a:lvl4pPr>
            <a:lvl5pPr marL="1828800" indent="0">
              <a:buNone/>
              <a:defRPr sz="3200" b="1">
                <a:latin typeface="Arial Black" panose="020B0A04020102020204" pitchFamily="34" charset="0"/>
              </a:defRPr>
            </a:lvl5pPr>
          </a:lstStyle>
          <a:p>
            <a:pPr lvl="0"/>
            <a:r>
              <a:rPr lang="pt-BR"/>
              <a:t>Nome do Curso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1AA46BC-3630-49C3-2A20-144E04E7BC5B}"/>
              </a:ext>
            </a:extLst>
          </p:cNvPr>
          <p:cNvSpPr/>
          <p:nvPr userDrawn="1"/>
        </p:nvSpPr>
        <p:spPr>
          <a:xfrm>
            <a:off x="-187929" y="-628650"/>
            <a:ext cx="424499" cy="7810500"/>
          </a:xfrm>
          <a:prstGeom prst="rect">
            <a:avLst/>
          </a:prstGeom>
          <a:solidFill>
            <a:srgbClr val="72E9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795DF06-CC07-13CC-60B4-3DAFDE3B7588}"/>
              </a:ext>
            </a:extLst>
          </p:cNvPr>
          <p:cNvSpPr/>
          <p:nvPr userDrawn="1"/>
        </p:nvSpPr>
        <p:spPr>
          <a:xfrm rot="10800000">
            <a:off x="7385708" y="-425355"/>
            <a:ext cx="2615541" cy="7810500"/>
          </a:xfrm>
          <a:prstGeom prst="rect">
            <a:avLst/>
          </a:prstGeom>
          <a:solidFill>
            <a:srgbClr val="472B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BEC9A55-D0E8-87DF-8FA3-8FFDBEC62891}"/>
              </a:ext>
            </a:extLst>
          </p:cNvPr>
          <p:cNvSpPr/>
          <p:nvPr userDrawn="1"/>
        </p:nvSpPr>
        <p:spPr>
          <a:xfrm rot="10800000">
            <a:off x="10001249" y="-425355"/>
            <a:ext cx="2615541" cy="7810500"/>
          </a:xfrm>
          <a:prstGeom prst="rect">
            <a:avLst/>
          </a:prstGeom>
          <a:solidFill>
            <a:srgbClr val="6238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02407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ertura_Curso_AWS">
    <p:bg>
      <p:bgPr>
        <a:solidFill>
          <a:srgbClr val="A9A3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BB0F0D5-B3D5-66D3-E255-1A6ED4B4DB45}"/>
              </a:ext>
            </a:extLst>
          </p:cNvPr>
          <p:cNvGrpSpPr/>
          <p:nvPr userDrawn="1"/>
        </p:nvGrpSpPr>
        <p:grpSpPr>
          <a:xfrm>
            <a:off x="726369" y="3081336"/>
            <a:ext cx="5712529" cy="2424681"/>
            <a:chOff x="4352714" y="2170117"/>
            <a:chExt cx="3062305" cy="1299794"/>
          </a:xfrm>
          <a:solidFill>
            <a:srgbClr val="DFDCD8"/>
          </a:solidFill>
        </p:grpSpPr>
        <p:sp>
          <p:nvSpPr>
            <p:cNvPr id="66" name="Título 1">
              <a:extLst>
                <a:ext uri="{FF2B5EF4-FFF2-40B4-BE49-F238E27FC236}">
                  <a16:creationId xmlns:a16="http://schemas.microsoft.com/office/drawing/2014/main" id="{E4BF263D-431B-42B7-4384-9307A4BCC60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694268" y="2640179"/>
              <a:ext cx="2720751" cy="829732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b="1" kern="120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pt-BR" sz="5500">
                  <a:solidFill>
                    <a:srgbClr val="292454"/>
                  </a:solidFill>
                  <a:latin typeface="Gotham Black" pitchFamily="50" charset="0"/>
                  <a:cs typeface="Gotham Black" pitchFamily="50" charset="0"/>
                </a:rPr>
                <a:t>_AWS</a:t>
              </a:r>
              <a:br>
                <a:rPr lang="pt-BR" sz="5500">
                  <a:solidFill>
                    <a:srgbClr val="292454"/>
                  </a:solidFill>
                  <a:latin typeface="Gotham Black" pitchFamily="50" charset="0"/>
                  <a:cs typeface="Gotham Black" pitchFamily="50" charset="0"/>
                </a:rPr>
              </a:br>
              <a:r>
                <a:rPr lang="pt-BR" sz="5500" err="1">
                  <a:solidFill>
                    <a:srgbClr val="292454"/>
                  </a:solidFill>
                  <a:latin typeface="Gotham Black" pitchFamily="50" charset="0"/>
                  <a:cs typeface="Gotham Black" pitchFamily="50" charset="0"/>
                </a:rPr>
                <a:t>re</a:t>
              </a:r>
              <a:r>
                <a:rPr lang="pt-BR" sz="5500">
                  <a:solidFill>
                    <a:srgbClr val="292454"/>
                  </a:solidFill>
                  <a:latin typeface="Gotham Black" pitchFamily="50" charset="0"/>
                  <a:cs typeface="Gotham Black" pitchFamily="50" charset="0"/>
                </a:rPr>
                <a:t>/Start</a:t>
              </a:r>
            </a:p>
          </p:txBody>
        </p:sp>
        <p:sp>
          <p:nvSpPr>
            <p:cNvPr id="67" name="Título 1">
              <a:extLst>
                <a:ext uri="{FF2B5EF4-FFF2-40B4-BE49-F238E27FC236}">
                  <a16:creationId xmlns:a16="http://schemas.microsoft.com/office/drawing/2014/main" id="{2E81FE26-2120-B868-7006-03B339F97776}"/>
                </a:ext>
              </a:extLst>
            </p:cNvPr>
            <p:cNvSpPr txBox="1">
              <a:spLocks/>
            </p:cNvSpPr>
            <p:nvPr userDrawn="1"/>
          </p:nvSpPr>
          <p:spPr>
            <a:xfrm rot="16200000">
              <a:off x="3827238" y="2695593"/>
              <a:ext cx="1295721" cy="24476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b="1" kern="120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pt-BR" sz="2600" b="0">
                  <a:solidFill>
                    <a:srgbClr val="292454"/>
                  </a:solidFill>
                  <a:latin typeface="Gotham" pitchFamily="50" charset="0"/>
                  <a:cs typeface="Gotham" pitchFamily="50" charset="0"/>
                </a:rPr>
                <a:t>C U R S O</a:t>
              </a:r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46887178-EB7B-16DD-E233-46D1068E93DB}"/>
              </a:ext>
            </a:extLst>
          </p:cNvPr>
          <p:cNvGrpSpPr/>
          <p:nvPr userDrawn="1"/>
        </p:nvGrpSpPr>
        <p:grpSpPr>
          <a:xfrm>
            <a:off x="755326" y="2927582"/>
            <a:ext cx="693313" cy="693313"/>
            <a:chOff x="896673" y="1654958"/>
            <a:chExt cx="936752" cy="936752"/>
          </a:xfrm>
          <a:solidFill>
            <a:srgbClr val="79736E"/>
          </a:solidFill>
        </p:grpSpPr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5C46EDC7-CE29-B7DD-3CD3-A9C149D26473}"/>
                </a:ext>
              </a:extLst>
            </p:cNvPr>
            <p:cNvSpPr/>
            <p:nvPr userDrawn="1"/>
          </p:nvSpPr>
          <p:spPr>
            <a:xfrm>
              <a:off x="896673" y="2123334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2D023092-F093-4107-6BE7-E142A867AF98}"/>
                </a:ext>
              </a:extLst>
            </p:cNvPr>
            <p:cNvSpPr/>
            <p:nvPr userDrawn="1"/>
          </p:nvSpPr>
          <p:spPr>
            <a:xfrm>
              <a:off x="1365049" y="1654958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5E5CECD0-4D65-5F6D-34AF-7D1F263A332C}"/>
              </a:ext>
            </a:extLst>
          </p:cNvPr>
          <p:cNvGrpSpPr/>
          <p:nvPr userDrawn="1"/>
        </p:nvGrpSpPr>
        <p:grpSpPr>
          <a:xfrm>
            <a:off x="4235472" y="5098185"/>
            <a:ext cx="693313" cy="693313"/>
            <a:chOff x="896673" y="1654958"/>
            <a:chExt cx="936752" cy="936752"/>
          </a:xfrm>
          <a:solidFill>
            <a:srgbClr val="79736E"/>
          </a:solidFill>
        </p:grpSpPr>
        <p:sp>
          <p:nvSpPr>
            <p:cNvPr id="73" name="Retângulo 72">
              <a:extLst>
                <a:ext uri="{FF2B5EF4-FFF2-40B4-BE49-F238E27FC236}">
                  <a16:creationId xmlns:a16="http://schemas.microsoft.com/office/drawing/2014/main" id="{A6282810-8E80-171C-A454-04042DE24A07}"/>
                </a:ext>
              </a:extLst>
            </p:cNvPr>
            <p:cNvSpPr/>
            <p:nvPr userDrawn="1"/>
          </p:nvSpPr>
          <p:spPr>
            <a:xfrm>
              <a:off x="896673" y="2123334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>
              <a:extLst>
                <a:ext uri="{FF2B5EF4-FFF2-40B4-BE49-F238E27FC236}">
                  <a16:creationId xmlns:a16="http://schemas.microsoft.com/office/drawing/2014/main" id="{6B49BFA4-D855-36DB-A440-59278A14282C}"/>
                </a:ext>
              </a:extLst>
            </p:cNvPr>
            <p:cNvSpPr/>
            <p:nvPr userDrawn="1"/>
          </p:nvSpPr>
          <p:spPr>
            <a:xfrm>
              <a:off x="1365049" y="1654958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79557DF8-29D2-FE21-9A29-C9FDF85905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5829" y="3871021"/>
            <a:ext cx="1458857" cy="1547812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CFDB4886-011D-BFC0-4B4F-5F4A389A2E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694" y="948274"/>
            <a:ext cx="1036698" cy="617307"/>
          </a:xfrm>
          <a:prstGeom prst="rect">
            <a:avLst/>
          </a:prstGeom>
        </p:spPr>
      </p:pic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82D98A80-ECAF-EC70-A66A-0C94A784F451}"/>
              </a:ext>
            </a:extLst>
          </p:cNvPr>
          <p:cNvGrpSpPr/>
          <p:nvPr userDrawn="1"/>
        </p:nvGrpSpPr>
        <p:grpSpPr>
          <a:xfrm>
            <a:off x="10113346" y="597323"/>
            <a:ext cx="1481340" cy="1441047"/>
            <a:chOff x="9886281" y="590163"/>
            <a:chExt cx="1726792" cy="1679823"/>
          </a:xfrm>
        </p:grpSpPr>
        <p:grpSp>
          <p:nvGrpSpPr>
            <p:cNvPr id="112" name="Gráfico 4">
              <a:extLst>
                <a:ext uri="{FF2B5EF4-FFF2-40B4-BE49-F238E27FC236}">
                  <a16:creationId xmlns:a16="http://schemas.microsoft.com/office/drawing/2014/main" id="{40E20615-586C-04B3-AA06-D4F6D45A4D3C}"/>
                </a:ext>
              </a:extLst>
            </p:cNvPr>
            <p:cNvGrpSpPr/>
            <p:nvPr/>
          </p:nvGrpSpPr>
          <p:grpSpPr>
            <a:xfrm>
              <a:off x="9899579" y="1373628"/>
              <a:ext cx="1713494" cy="896358"/>
              <a:chOff x="9760358" y="1607295"/>
              <a:chExt cx="1713494" cy="896358"/>
            </a:xfrm>
            <a:solidFill>
              <a:srgbClr val="623889"/>
            </a:solidFill>
          </p:grpSpPr>
          <p:grpSp>
            <p:nvGrpSpPr>
              <p:cNvPr id="143" name="Gráfico 4">
                <a:extLst>
                  <a:ext uri="{FF2B5EF4-FFF2-40B4-BE49-F238E27FC236}">
                    <a16:creationId xmlns:a16="http://schemas.microsoft.com/office/drawing/2014/main" id="{A7F7CBD9-AF05-6043-AE0A-8056B42E4371}"/>
                  </a:ext>
                </a:extLst>
              </p:cNvPr>
              <p:cNvGrpSpPr/>
              <p:nvPr/>
            </p:nvGrpSpPr>
            <p:grpSpPr>
              <a:xfrm>
                <a:off x="9760358" y="1607295"/>
                <a:ext cx="1427440" cy="349149"/>
                <a:chOff x="9760358" y="1607295"/>
                <a:chExt cx="1427440" cy="349149"/>
              </a:xfrm>
              <a:grpFill/>
            </p:grpSpPr>
            <p:sp>
              <p:nvSpPr>
                <p:cNvPr id="150" name="Forma Livre: Forma 149">
                  <a:extLst>
                    <a:ext uri="{FF2B5EF4-FFF2-40B4-BE49-F238E27FC236}">
                      <a16:creationId xmlns:a16="http://schemas.microsoft.com/office/drawing/2014/main" id="{B4E03183-3130-9C32-B872-5963AC86BEE9}"/>
                    </a:ext>
                  </a:extLst>
                </p:cNvPr>
                <p:cNvSpPr/>
                <p:nvPr/>
              </p:nvSpPr>
              <p:spPr>
                <a:xfrm>
                  <a:off x="9760358" y="1607295"/>
                  <a:ext cx="174433" cy="347735"/>
                </a:xfrm>
                <a:custGeom>
                  <a:avLst/>
                  <a:gdLst>
                    <a:gd name="connsiteX0" fmla="*/ 112186 w 174433"/>
                    <a:gd name="connsiteY0" fmla="*/ 347594 h 347735"/>
                    <a:gd name="connsiteX1" fmla="*/ 32680 w 174433"/>
                    <a:gd name="connsiteY1" fmla="*/ 265541 h 347735"/>
                    <a:gd name="connsiteX2" fmla="*/ 32680 w 174433"/>
                    <a:gd name="connsiteY2" fmla="*/ 136095 h 347735"/>
                    <a:gd name="connsiteX3" fmla="*/ 0 w 174433"/>
                    <a:gd name="connsiteY3" fmla="*/ 136095 h 347735"/>
                    <a:gd name="connsiteX4" fmla="*/ 0 w 174433"/>
                    <a:gd name="connsiteY4" fmla="*/ 69887 h 347735"/>
                    <a:gd name="connsiteX5" fmla="*/ 32680 w 174433"/>
                    <a:gd name="connsiteY5" fmla="*/ 69887 h 347735"/>
                    <a:gd name="connsiteX6" fmla="*/ 32680 w 174433"/>
                    <a:gd name="connsiteY6" fmla="*/ 0 h 347735"/>
                    <a:gd name="connsiteX7" fmla="*/ 110206 w 174433"/>
                    <a:gd name="connsiteY7" fmla="*/ 0 h 347735"/>
                    <a:gd name="connsiteX8" fmla="*/ 110206 w 174433"/>
                    <a:gd name="connsiteY8" fmla="*/ 69887 h 347735"/>
                    <a:gd name="connsiteX9" fmla="*/ 174434 w 174433"/>
                    <a:gd name="connsiteY9" fmla="*/ 69887 h 347735"/>
                    <a:gd name="connsiteX10" fmla="*/ 174434 w 174433"/>
                    <a:gd name="connsiteY10" fmla="*/ 136095 h 347735"/>
                    <a:gd name="connsiteX11" fmla="*/ 110206 w 174433"/>
                    <a:gd name="connsiteY11" fmla="*/ 136095 h 347735"/>
                    <a:gd name="connsiteX12" fmla="*/ 110206 w 174433"/>
                    <a:gd name="connsiteY12" fmla="*/ 252808 h 347735"/>
                    <a:gd name="connsiteX13" fmla="*/ 135246 w 174433"/>
                    <a:gd name="connsiteY13" fmla="*/ 279263 h 347735"/>
                    <a:gd name="connsiteX14" fmla="*/ 173443 w 174433"/>
                    <a:gd name="connsiteY14" fmla="*/ 269643 h 347735"/>
                    <a:gd name="connsiteX15" fmla="*/ 173443 w 174433"/>
                    <a:gd name="connsiteY15" fmla="*/ 331890 h 347735"/>
                    <a:gd name="connsiteX16" fmla="*/ 112328 w 174433"/>
                    <a:gd name="connsiteY16" fmla="*/ 347735 h 347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74433" h="347735">
                      <a:moveTo>
                        <a:pt x="112186" y="347594"/>
                      </a:moveTo>
                      <a:cubicBezTo>
                        <a:pt x="64794" y="347594"/>
                        <a:pt x="32680" y="328778"/>
                        <a:pt x="32680" y="265541"/>
                      </a:cubicBezTo>
                      <a:lnTo>
                        <a:pt x="32680" y="136095"/>
                      </a:lnTo>
                      <a:lnTo>
                        <a:pt x="0" y="136095"/>
                      </a:lnTo>
                      <a:lnTo>
                        <a:pt x="0" y="69887"/>
                      </a:lnTo>
                      <a:lnTo>
                        <a:pt x="32680" y="69887"/>
                      </a:lnTo>
                      <a:lnTo>
                        <a:pt x="32680" y="0"/>
                      </a:lnTo>
                      <a:lnTo>
                        <a:pt x="110206" y="0"/>
                      </a:lnTo>
                      <a:lnTo>
                        <a:pt x="110206" y="69887"/>
                      </a:lnTo>
                      <a:lnTo>
                        <a:pt x="174434" y="69887"/>
                      </a:lnTo>
                      <a:lnTo>
                        <a:pt x="174434" y="136095"/>
                      </a:lnTo>
                      <a:lnTo>
                        <a:pt x="110206" y="136095"/>
                      </a:lnTo>
                      <a:lnTo>
                        <a:pt x="110206" y="252808"/>
                      </a:lnTo>
                      <a:cubicBezTo>
                        <a:pt x="110206" y="270634"/>
                        <a:pt x="117845" y="279263"/>
                        <a:pt x="135246" y="279263"/>
                      </a:cubicBezTo>
                      <a:cubicBezTo>
                        <a:pt x="149535" y="279263"/>
                        <a:pt x="162267" y="275727"/>
                        <a:pt x="173443" y="269643"/>
                      </a:cubicBezTo>
                      <a:lnTo>
                        <a:pt x="173443" y="331890"/>
                      </a:lnTo>
                      <a:cubicBezTo>
                        <a:pt x="157174" y="341510"/>
                        <a:pt x="138217" y="347735"/>
                        <a:pt x="112328" y="347735"/>
                      </a:cubicBez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151" name="Forma Livre: Forma 150">
                  <a:extLst>
                    <a:ext uri="{FF2B5EF4-FFF2-40B4-BE49-F238E27FC236}">
                      <a16:creationId xmlns:a16="http://schemas.microsoft.com/office/drawing/2014/main" id="{6743B95F-7A57-777C-BABE-3B0A96C766B8}"/>
                    </a:ext>
                  </a:extLst>
                </p:cNvPr>
                <p:cNvSpPr/>
                <p:nvPr/>
              </p:nvSpPr>
              <p:spPr>
                <a:xfrm>
                  <a:off x="9970866" y="1671947"/>
                  <a:ext cx="268087" cy="284356"/>
                </a:xfrm>
                <a:custGeom>
                  <a:avLst/>
                  <a:gdLst>
                    <a:gd name="connsiteX0" fmla="*/ 267238 w 268087"/>
                    <a:gd name="connsiteY0" fmla="*/ 168775 h 284356"/>
                    <a:gd name="connsiteX1" fmla="*/ 77102 w 268087"/>
                    <a:gd name="connsiteY1" fmla="*/ 168775 h 284356"/>
                    <a:gd name="connsiteX2" fmla="*/ 143876 w 268087"/>
                    <a:gd name="connsiteY2" fmla="*/ 222251 h 284356"/>
                    <a:gd name="connsiteX3" fmla="*/ 210084 w 268087"/>
                    <a:gd name="connsiteY3" fmla="*/ 194239 h 284356"/>
                    <a:gd name="connsiteX4" fmla="*/ 254365 w 268087"/>
                    <a:gd name="connsiteY4" fmla="*/ 233427 h 284356"/>
                    <a:gd name="connsiteX5" fmla="*/ 142744 w 268087"/>
                    <a:gd name="connsiteY5" fmla="*/ 284356 h 284356"/>
                    <a:gd name="connsiteX6" fmla="*/ 0 w 268087"/>
                    <a:gd name="connsiteY6" fmla="*/ 143168 h 284356"/>
                    <a:gd name="connsiteX7" fmla="*/ 0 w 268087"/>
                    <a:gd name="connsiteY7" fmla="*/ 142178 h 284356"/>
                    <a:gd name="connsiteX8" fmla="*/ 135105 w 268087"/>
                    <a:gd name="connsiteY8" fmla="*/ 0 h 284356"/>
                    <a:gd name="connsiteX9" fmla="*/ 268087 w 268087"/>
                    <a:gd name="connsiteY9" fmla="*/ 148403 h 284356"/>
                    <a:gd name="connsiteX10" fmla="*/ 268087 w 268087"/>
                    <a:gd name="connsiteY10" fmla="*/ 149393 h 284356"/>
                    <a:gd name="connsiteX11" fmla="*/ 267097 w 268087"/>
                    <a:gd name="connsiteY11" fmla="*/ 168775 h 284356"/>
                    <a:gd name="connsiteX12" fmla="*/ 135246 w 268087"/>
                    <a:gd name="connsiteY12" fmla="*/ 62247 h 284356"/>
                    <a:gd name="connsiteX13" fmla="*/ 76111 w 268087"/>
                    <a:gd name="connsiteY13" fmla="*/ 120392 h 284356"/>
                    <a:gd name="connsiteX14" fmla="*/ 192825 w 268087"/>
                    <a:gd name="connsiteY14" fmla="*/ 120392 h 284356"/>
                    <a:gd name="connsiteX15" fmla="*/ 135246 w 268087"/>
                    <a:gd name="connsiteY15" fmla="*/ 62247 h 284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68087" h="284356">
                      <a:moveTo>
                        <a:pt x="267238" y="168775"/>
                      </a:moveTo>
                      <a:lnTo>
                        <a:pt x="77102" y="168775"/>
                      </a:lnTo>
                      <a:cubicBezTo>
                        <a:pt x="84741" y="204001"/>
                        <a:pt x="109215" y="222251"/>
                        <a:pt x="143876" y="222251"/>
                      </a:cubicBezTo>
                      <a:cubicBezTo>
                        <a:pt x="169906" y="222251"/>
                        <a:pt x="188722" y="214045"/>
                        <a:pt x="210084" y="194239"/>
                      </a:cubicBezTo>
                      <a:lnTo>
                        <a:pt x="254365" y="233427"/>
                      </a:lnTo>
                      <a:cubicBezTo>
                        <a:pt x="228900" y="264975"/>
                        <a:pt x="192117" y="284356"/>
                        <a:pt x="142744" y="284356"/>
                      </a:cubicBezTo>
                      <a:cubicBezTo>
                        <a:pt x="60691" y="284356"/>
                        <a:pt x="0" y="226778"/>
                        <a:pt x="0" y="143168"/>
                      </a:cubicBezTo>
                      <a:lnTo>
                        <a:pt x="0" y="142178"/>
                      </a:lnTo>
                      <a:cubicBezTo>
                        <a:pt x="0" y="64228"/>
                        <a:pt x="55598" y="0"/>
                        <a:pt x="135105" y="0"/>
                      </a:cubicBezTo>
                      <a:cubicBezTo>
                        <a:pt x="226353" y="0"/>
                        <a:pt x="268087" y="70877"/>
                        <a:pt x="268087" y="148403"/>
                      </a:cubicBezTo>
                      <a:lnTo>
                        <a:pt x="268087" y="149393"/>
                      </a:lnTo>
                      <a:cubicBezTo>
                        <a:pt x="268087" y="157033"/>
                        <a:pt x="267521" y="161560"/>
                        <a:pt x="267097" y="168775"/>
                      </a:cubicBezTo>
                      <a:close/>
                      <a:moveTo>
                        <a:pt x="135246" y="62247"/>
                      </a:moveTo>
                      <a:cubicBezTo>
                        <a:pt x="103132" y="62247"/>
                        <a:pt x="82195" y="85165"/>
                        <a:pt x="76111" y="120392"/>
                      </a:cubicBezTo>
                      <a:lnTo>
                        <a:pt x="192825" y="120392"/>
                      </a:lnTo>
                      <a:cubicBezTo>
                        <a:pt x="188298" y="85731"/>
                        <a:pt x="167784" y="62247"/>
                        <a:pt x="135246" y="62247"/>
                      </a:cubicBez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152" name="Forma Livre: Forma 151">
                  <a:extLst>
                    <a:ext uri="{FF2B5EF4-FFF2-40B4-BE49-F238E27FC236}">
                      <a16:creationId xmlns:a16="http://schemas.microsoft.com/office/drawing/2014/main" id="{06C0ABA8-8592-88EC-7CAE-0956BC9408F8}"/>
                    </a:ext>
                  </a:extLst>
                </p:cNvPr>
                <p:cNvSpPr/>
                <p:nvPr/>
              </p:nvSpPr>
              <p:spPr>
                <a:xfrm>
                  <a:off x="10283517" y="1672088"/>
                  <a:ext cx="253940" cy="284356"/>
                </a:xfrm>
                <a:custGeom>
                  <a:avLst/>
                  <a:gdLst>
                    <a:gd name="connsiteX0" fmla="*/ 142178 w 253940"/>
                    <a:gd name="connsiteY0" fmla="*/ 284356 h 284356"/>
                    <a:gd name="connsiteX1" fmla="*/ 0 w 253940"/>
                    <a:gd name="connsiteY1" fmla="*/ 143168 h 284356"/>
                    <a:gd name="connsiteX2" fmla="*/ 0 w 253940"/>
                    <a:gd name="connsiteY2" fmla="*/ 142178 h 284356"/>
                    <a:gd name="connsiteX3" fmla="*/ 143310 w 253940"/>
                    <a:gd name="connsiteY3" fmla="*/ 0 h 284356"/>
                    <a:gd name="connsiteX4" fmla="*/ 252384 w 253940"/>
                    <a:gd name="connsiteY4" fmla="*/ 45837 h 284356"/>
                    <a:gd name="connsiteX5" fmla="*/ 204991 w 253940"/>
                    <a:gd name="connsiteY5" fmla="*/ 96766 h 284356"/>
                    <a:gd name="connsiteX6" fmla="*/ 142744 w 253940"/>
                    <a:gd name="connsiteY6" fmla="*/ 66633 h 284356"/>
                    <a:gd name="connsiteX7" fmla="*/ 76536 w 253940"/>
                    <a:gd name="connsiteY7" fmla="*/ 141046 h 284356"/>
                    <a:gd name="connsiteX8" fmla="*/ 76536 w 253940"/>
                    <a:gd name="connsiteY8" fmla="*/ 142037 h 284356"/>
                    <a:gd name="connsiteX9" fmla="*/ 145856 w 253940"/>
                    <a:gd name="connsiteY9" fmla="*/ 217441 h 284356"/>
                    <a:gd name="connsiteX10" fmla="*/ 208528 w 253940"/>
                    <a:gd name="connsiteY10" fmla="*/ 188439 h 284356"/>
                    <a:gd name="connsiteX11" fmla="*/ 253940 w 253940"/>
                    <a:gd name="connsiteY11" fmla="*/ 234276 h 284356"/>
                    <a:gd name="connsiteX12" fmla="*/ 142320 w 253940"/>
                    <a:gd name="connsiteY12" fmla="*/ 284215 h 284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3940" h="284356">
                      <a:moveTo>
                        <a:pt x="142178" y="284356"/>
                      </a:moveTo>
                      <a:cubicBezTo>
                        <a:pt x="60125" y="284356"/>
                        <a:pt x="0" y="221119"/>
                        <a:pt x="0" y="143168"/>
                      </a:cubicBezTo>
                      <a:lnTo>
                        <a:pt x="0" y="142178"/>
                      </a:lnTo>
                      <a:cubicBezTo>
                        <a:pt x="0" y="64228"/>
                        <a:pt x="59701" y="0"/>
                        <a:pt x="143310" y="0"/>
                      </a:cubicBezTo>
                      <a:cubicBezTo>
                        <a:pt x="194805" y="0"/>
                        <a:pt x="226919" y="17401"/>
                        <a:pt x="252384" y="45837"/>
                      </a:cubicBezTo>
                      <a:lnTo>
                        <a:pt x="204991" y="96766"/>
                      </a:lnTo>
                      <a:cubicBezTo>
                        <a:pt x="187590" y="78375"/>
                        <a:pt x="170331" y="66633"/>
                        <a:pt x="142744" y="66633"/>
                      </a:cubicBezTo>
                      <a:cubicBezTo>
                        <a:pt x="103981" y="66633"/>
                        <a:pt x="76536" y="100727"/>
                        <a:pt x="76536" y="141046"/>
                      </a:cubicBezTo>
                      <a:lnTo>
                        <a:pt x="76536" y="142037"/>
                      </a:lnTo>
                      <a:cubicBezTo>
                        <a:pt x="76536" y="183770"/>
                        <a:pt x="103557" y="217441"/>
                        <a:pt x="145856" y="217441"/>
                      </a:cubicBezTo>
                      <a:cubicBezTo>
                        <a:pt x="171887" y="217441"/>
                        <a:pt x="189712" y="206264"/>
                        <a:pt x="208528" y="188439"/>
                      </a:cubicBezTo>
                      <a:lnTo>
                        <a:pt x="253940" y="234276"/>
                      </a:lnTo>
                      <a:cubicBezTo>
                        <a:pt x="227485" y="263277"/>
                        <a:pt x="196786" y="284215"/>
                        <a:pt x="142320" y="284215"/>
                      </a:cubicBez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153" name="Forma Livre: Forma 152">
                  <a:extLst>
                    <a:ext uri="{FF2B5EF4-FFF2-40B4-BE49-F238E27FC236}">
                      <a16:creationId xmlns:a16="http://schemas.microsoft.com/office/drawing/2014/main" id="{369EAAEB-00DF-ED67-51DB-C349585C14DA}"/>
                    </a:ext>
                  </a:extLst>
                </p:cNvPr>
                <p:cNvSpPr/>
                <p:nvPr/>
              </p:nvSpPr>
              <p:spPr>
                <a:xfrm>
                  <a:off x="10587679" y="1672088"/>
                  <a:ext cx="250403" cy="278272"/>
                </a:xfrm>
                <a:custGeom>
                  <a:avLst/>
                  <a:gdLst>
                    <a:gd name="connsiteX0" fmla="*/ 172877 w 250403"/>
                    <a:gd name="connsiteY0" fmla="*/ 278273 h 278272"/>
                    <a:gd name="connsiteX1" fmla="*/ 172877 w 250403"/>
                    <a:gd name="connsiteY1" fmla="*/ 125909 h 278272"/>
                    <a:gd name="connsiteX2" fmla="*/ 125909 w 250403"/>
                    <a:gd name="connsiteY2" fmla="*/ 70311 h 278272"/>
                    <a:gd name="connsiteX3" fmla="*/ 77526 w 250403"/>
                    <a:gd name="connsiteY3" fmla="*/ 125909 h 278272"/>
                    <a:gd name="connsiteX4" fmla="*/ 77526 w 250403"/>
                    <a:gd name="connsiteY4" fmla="*/ 278273 h 278272"/>
                    <a:gd name="connsiteX5" fmla="*/ 0 w 250403"/>
                    <a:gd name="connsiteY5" fmla="*/ 278273 h 278272"/>
                    <a:gd name="connsiteX6" fmla="*/ 0 w 250403"/>
                    <a:gd name="connsiteY6" fmla="*/ 5093 h 278272"/>
                    <a:gd name="connsiteX7" fmla="*/ 77526 w 250403"/>
                    <a:gd name="connsiteY7" fmla="*/ 5093 h 278272"/>
                    <a:gd name="connsiteX8" fmla="*/ 77526 w 250403"/>
                    <a:gd name="connsiteY8" fmla="*/ 43856 h 278272"/>
                    <a:gd name="connsiteX9" fmla="*/ 157598 w 250403"/>
                    <a:gd name="connsiteY9" fmla="*/ 0 h 278272"/>
                    <a:gd name="connsiteX10" fmla="*/ 250403 w 250403"/>
                    <a:gd name="connsiteY10" fmla="*/ 101435 h 278272"/>
                    <a:gd name="connsiteX11" fmla="*/ 250403 w 250403"/>
                    <a:gd name="connsiteY11" fmla="*/ 278273 h 278272"/>
                    <a:gd name="connsiteX12" fmla="*/ 172877 w 250403"/>
                    <a:gd name="connsiteY12" fmla="*/ 278273 h 278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0403" h="278272">
                      <a:moveTo>
                        <a:pt x="172877" y="278273"/>
                      </a:moveTo>
                      <a:lnTo>
                        <a:pt x="172877" y="125909"/>
                      </a:lnTo>
                      <a:cubicBezTo>
                        <a:pt x="172877" y="89268"/>
                        <a:pt x="155477" y="70311"/>
                        <a:pt x="125909" y="70311"/>
                      </a:cubicBezTo>
                      <a:cubicBezTo>
                        <a:pt x="96342" y="70311"/>
                        <a:pt x="77526" y="89127"/>
                        <a:pt x="77526" y="125909"/>
                      </a:cubicBezTo>
                      <a:lnTo>
                        <a:pt x="77526" y="278273"/>
                      </a:lnTo>
                      <a:lnTo>
                        <a:pt x="0" y="278273"/>
                      </a:lnTo>
                      <a:lnTo>
                        <a:pt x="0" y="5093"/>
                      </a:lnTo>
                      <a:lnTo>
                        <a:pt x="77526" y="5093"/>
                      </a:lnTo>
                      <a:lnTo>
                        <a:pt x="77526" y="43856"/>
                      </a:lnTo>
                      <a:cubicBezTo>
                        <a:pt x="95351" y="20938"/>
                        <a:pt x="118270" y="0"/>
                        <a:pt x="157598" y="0"/>
                      </a:cubicBezTo>
                      <a:cubicBezTo>
                        <a:pt x="216167" y="0"/>
                        <a:pt x="250403" y="38763"/>
                        <a:pt x="250403" y="101435"/>
                      </a:cubicBezTo>
                      <a:lnTo>
                        <a:pt x="250403" y="278273"/>
                      </a:lnTo>
                      <a:lnTo>
                        <a:pt x="172877" y="278273"/>
                      </a:ln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154" name="Forma Livre: Forma 153">
                  <a:extLst>
                    <a:ext uri="{FF2B5EF4-FFF2-40B4-BE49-F238E27FC236}">
                      <a16:creationId xmlns:a16="http://schemas.microsoft.com/office/drawing/2014/main" id="{CE2CFA15-4B8D-8ED5-C90E-67D5AEAE2C41}"/>
                    </a:ext>
                  </a:extLst>
                </p:cNvPr>
                <p:cNvSpPr/>
                <p:nvPr/>
              </p:nvSpPr>
              <p:spPr>
                <a:xfrm>
                  <a:off x="10892124" y="1672088"/>
                  <a:ext cx="295673" cy="284356"/>
                </a:xfrm>
                <a:custGeom>
                  <a:avLst/>
                  <a:gdLst>
                    <a:gd name="connsiteX0" fmla="*/ 147271 w 295673"/>
                    <a:gd name="connsiteY0" fmla="*/ 284356 h 284356"/>
                    <a:gd name="connsiteX1" fmla="*/ 0 w 295673"/>
                    <a:gd name="connsiteY1" fmla="*/ 143168 h 284356"/>
                    <a:gd name="connsiteX2" fmla="*/ 0 w 295673"/>
                    <a:gd name="connsiteY2" fmla="*/ 142178 h 284356"/>
                    <a:gd name="connsiteX3" fmla="*/ 148403 w 295673"/>
                    <a:gd name="connsiteY3" fmla="*/ 0 h 284356"/>
                    <a:gd name="connsiteX4" fmla="*/ 295674 w 295673"/>
                    <a:gd name="connsiteY4" fmla="*/ 141188 h 284356"/>
                    <a:gd name="connsiteX5" fmla="*/ 295674 w 295673"/>
                    <a:gd name="connsiteY5" fmla="*/ 142178 h 284356"/>
                    <a:gd name="connsiteX6" fmla="*/ 147271 w 295673"/>
                    <a:gd name="connsiteY6" fmla="*/ 284356 h 284356"/>
                    <a:gd name="connsiteX7" fmla="*/ 219138 w 295673"/>
                    <a:gd name="connsiteY7" fmla="*/ 142178 h 284356"/>
                    <a:gd name="connsiteX8" fmla="*/ 147271 w 295673"/>
                    <a:gd name="connsiteY8" fmla="*/ 66774 h 284356"/>
                    <a:gd name="connsiteX9" fmla="*/ 76394 w 295673"/>
                    <a:gd name="connsiteY9" fmla="*/ 141188 h 284356"/>
                    <a:gd name="connsiteX10" fmla="*/ 76394 w 295673"/>
                    <a:gd name="connsiteY10" fmla="*/ 142178 h 284356"/>
                    <a:gd name="connsiteX11" fmla="*/ 148261 w 295673"/>
                    <a:gd name="connsiteY11" fmla="*/ 217582 h 284356"/>
                    <a:gd name="connsiteX12" fmla="*/ 219138 w 295673"/>
                    <a:gd name="connsiteY12" fmla="*/ 143168 h 284356"/>
                    <a:gd name="connsiteX13" fmla="*/ 219138 w 295673"/>
                    <a:gd name="connsiteY13" fmla="*/ 142178 h 284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95673" h="284356">
                      <a:moveTo>
                        <a:pt x="147271" y="284356"/>
                      </a:moveTo>
                      <a:cubicBezTo>
                        <a:pt x="62672" y="284356"/>
                        <a:pt x="0" y="221685"/>
                        <a:pt x="0" y="143168"/>
                      </a:cubicBezTo>
                      <a:lnTo>
                        <a:pt x="0" y="142178"/>
                      </a:lnTo>
                      <a:cubicBezTo>
                        <a:pt x="0" y="63662"/>
                        <a:pt x="63237" y="0"/>
                        <a:pt x="148403" y="0"/>
                      </a:cubicBezTo>
                      <a:cubicBezTo>
                        <a:pt x="233568" y="0"/>
                        <a:pt x="295674" y="62672"/>
                        <a:pt x="295674" y="141188"/>
                      </a:cubicBezTo>
                      <a:lnTo>
                        <a:pt x="295674" y="142178"/>
                      </a:lnTo>
                      <a:cubicBezTo>
                        <a:pt x="295674" y="220694"/>
                        <a:pt x="232437" y="284356"/>
                        <a:pt x="147271" y="284356"/>
                      </a:cubicBezTo>
                      <a:close/>
                      <a:moveTo>
                        <a:pt x="219138" y="142178"/>
                      </a:moveTo>
                      <a:cubicBezTo>
                        <a:pt x="219138" y="101859"/>
                        <a:pt x="190137" y="66774"/>
                        <a:pt x="147271" y="66774"/>
                      </a:cubicBezTo>
                      <a:cubicBezTo>
                        <a:pt x="104405" y="66774"/>
                        <a:pt x="76394" y="100869"/>
                        <a:pt x="76394" y="141188"/>
                      </a:cubicBezTo>
                      <a:lnTo>
                        <a:pt x="76394" y="142178"/>
                      </a:lnTo>
                      <a:cubicBezTo>
                        <a:pt x="76394" y="182497"/>
                        <a:pt x="105396" y="217582"/>
                        <a:pt x="148261" y="217582"/>
                      </a:cubicBezTo>
                      <a:cubicBezTo>
                        <a:pt x="191127" y="217582"/>
                        <a:pt x="219138" y="183488"/>
                        <a:pt x="219138" y="143168"/>
                      </a:cubicBezTo>
                      <a:lnTo>
                        <a:pt x="219138" y="142178"/>
                      </a:ln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</p:grpSp>
          <p:grpSp>
            <p:nvGrpSpPr>
              <p:cNvPr id="144" name="Gráfico 4">
                <a:extLst>
                  <a:ext uri="{FF2B5EF4-FFF2-40B4-BE49-F238E27FC236}">
                    <a16:creationId xmlns:a16="http://schemas.microsoft.com/office/drawing/2014/main" id="{D01817D1-1D5C-FEEB-7CB8-62C445177BAF}"/>
                  </a:ext>
                </a:extLst>
              </p:cNvPr>
              <p:cNvGrpSpPr/>
              <p:nvPr/>
            </p:nvGrpSpPr>
            <p:grpSpPr>
              <a:xfrm>
                <a:off x="10252110" y="2048825"/>
                <a:ext cx="1221741" cy="454828"/>
                <a:chOff x="10252110" y="2048825"/>
                <a:chExt cx="1221741" cy="454828"/>
              </a:xfrm>
              <a:grpFill/>
            </p:grpSpPr>
            <p:sp>
              <p:nvSpPr>
                <p:cNvPr id="145" name="Forma Livre: Forma 144">
                  <a:extLst>
                    <a:ext uri="{FF2B5EF4-FFF2-40B4-BE49-F238E27FC236}">
                      <a16:creationId xmlns:a16="http://schemas.microsoft.com/office/drawing/2014/main" id="{18975113-E889-0629-0AAD-4E2EA4185BAA}"/>
                    </a:ext>
                  </a:extLst>
                </p:cNvPr>
                <p:cNvSpPr/>
                <p:nvPr/>
              </p:nvSpPr>
              <p:spPr>
                <a:xfrm>
                  <a:off x="10252110" y="2048825"/>
                  <a:ext cx="77526" cy="372209"/>
                </a:xfrm>
                <a:custGeom>
                  <a:avLst/>
                  <a:gdLst>
                    <a:gd name="connsiteX0" fmla="*/ 0 w 77526"/>
                    <a:gd name="connsiteY0" fmla="*/ 372210 h 372209"/>
                    <a:gd name="connsiteX1" fmla="*/ 0 w 77526"/>
                    <a:gd name="connsiteY1" fmla="*/ 0 h 372209"/>
                    <a:gd name="connsiteX2" fmla="*/ 77526 w 77526"/>
                    <a:gd name="connsiteY2" fmla="*/ 0 h 372209"/>
                    <a:gd name="connsiteX3" fmla="*/ 77526 w 77526"/>
                    <a:gd name="connsiteY3" fmla="*/ 372210 h 372209"/>
                    <a:gd name="connsiteX4" fmla="*/ 0 w 77526"/>
                    <a:gd name="connsiteY4" fmla="*/ 372210 h 372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526" h="372209">
                      <a:moveTo>
                        <a:pt x="0" y="372210"/>
                      </a:moveTo>
                      <a:lnTo>
                        <a:pt x="0" y="0"/>
                      </a:lnTo>
                      <a:lnTo>
                        <a:pt x="77526" y="0"/>
                      </a:lnTo>
                      <a:lnTo>
                        <a:pt x="77526" y="372210"/>
                      </a:lnTo>
                      <a:lnTo>
                        <a:pt x="0" y="372210"/>
                      </a:ln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146" name="Forma Livre: Forma 145">
                  <a:extLst>
                    <a:ext uri="{FF2B5EF4-FFF2-40B4-BE49-F238E27FC236}">
                      <a16:creationId xmlns:a16="http://schemas.microsoft.com/office/drawing/2014/main" id="{3BCA9861-016A-9C6F-210E-BE7DDC68FA15}"/>
                    </a:ext>
                  </a:extLst>
                </p:cNvPr>
                <p:cNvSpPr/>
                <p:nvPr/>
              </p:nvSpPr>
              <p:spPr>
                <a:xfrm>
                  <a:off x="10389337" y="2142761"/>
                  <a:ext cx="295674" cy="284356"/>
                </a:xfrm>
                <a:custGeom>
                  <a:avLst/>
                  <a:gdLst>
                    <a:gd name="connsiteX0" fmla="*/ 147271 w 295674"/>
                    <a:gd name="connsiteY0" fmla="*/ 284356 h 284356"/>
                    <a:gd name="connsiteX1" fmla="*/ 0 w 295674"/>
                    <a:gd name="connsiteY1" fmla="*/ 143168 h 284356"/>
                    <a:gd name="connsiteX2" fmla="*/ 0 w 295674"/>
                    <a:gd name="connsiteY2" fmla="*/ 142178 h 284356"/>
                    <a:gd name="connsiteX3" fmla="*/ 148403 w 295674"/>
                    <a:gd name="connsiteY3" fmla="*/ 0 h 284356"/>
                    <a:gd name="connsiteX4" fmla="*/ 295674 w 295674"/>
                    <a:gd name="connsiteY4" fmla="*/ 141188 h 284356"/>
                    <a:gd name="connsiteX5" fmla="*/ 295674 w 295674"/>
                    <a:gd name="connsiteY5" fmla="*/ 142178 h 284356"/>
                    <a:gd name="connsiteX6" fmla="*/ 147271 w 295674"/>
                    <a:gd name="connsiteY6" fmla="*/ 284356 h 284356"/>
                    <a:gd name="connsiteX7" fmla="*/ 219138 w 295674"/>
                    <a:gd name="connsiteY7" fmla="*/ 142178 h 284356"/>
                    <a:gd name="connsiteX8" fmla="*/ 147271 w 295674"/>
                    <a:gd name="connsiteY8" fmla="*/ 66774 h 284356"/>
                    <a:gd name="connsiteX9" fmla="*/ 76394 w 295674"/>
                    <a:gd name="connsiteY9" fmla="*/ 141188 h 284356"/>
                    <a:gd name="connsiteX10" fmla="*/ 76394 w 295674"/>
                    <a:gd name="connsiteY10" fmla="*/ 142178 h 284356"/>
                    <a:gd name="connsiteX11" fmla="*/ 148261 w 295674"/>
                    <a:gd name="connsiteY11" fmla="*/ 217582 h 284356"/>
                    <a:gd name="connsiteX12" fmla="*/ 219138 w 295674"/>
                    <a:gd name="connsiteY12" fmla="*/ 143168 h 284356"/>
                    <a:gd name="connsiteX13" fmla="*/ 219138 w 295674"/>
                    <a:gd name="connsiteY13" fmla="*/ 142178 h 284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95674" h="284356">
                      <a:moveTo>
                        <a:pt x="147271" y="284356"/>
                      </a:moveTo>
                      <a:cubicBezTo>
                        <a:pt x="62672" y="284356"/>
                        <a:pt x="0" y="221685"/>
                        <a:pt x="0" y="143168"/>
                      </a:cubicBezTo>
                      <a:lnTo>
                        <a:pt x="0" y="142178"/>
                      </a:lnTo>
                      <a:cubicBezTo>
                        <a:pt x="0" y="63662"/>
                        <a:pt x="63237" y="0"/>
                        <a:pt x="148403" y="0"/>
                      </a:cubicBezTo>
                      <a:cubicBezTo>
                        <a:pt x="233568" y="0"/>
                        <a:pt x="295674" y="62672"/>
                        <a:pt x="295674" y="141188"/>
                      </a:cubicBezTo>
                      <a:lnTo>
                        <a:pt x="295674" y="142178"/>
                      </a:lnTo>
                      <a:cubicBezTo>
                        <a:pt x="295674" y="220694"/>
                        <a:pt x="232437" y="284356"/>
                        <a:pt x="147271" y="284356"/>
                      </a:cubicBezTo>
                      <a:close/>
                      <a:moveTo>
                        <a:pt x="219138" y="142178"/>
                      </a:moveTo>
                      <a:cubicBezTo>
                        <a:pt x="219138" y="101859"/>
                        <a:pt x="190137" y="66774"/>
                        <a:pt x="147271" y="66774"/>
                      </a:cubicBezTo>
                      <a:cubicBezTo>
                        <a:pt x="104405" y="66774"/>
                        <a:pt x="76394" y="100869"/>
                        <a:pt x="76394" y="141188"/>
                      </a:cubicBezTo>
                      <a:lnTo>
                        <a:pt x="76394" y="142178"/>
                      </a:lnTo>
                      <a:cubicBezTo>
                        <a:pt x="76394" y="182497"/>
                        <a:pt x="105396" y="217582"/>
                        <a:pt x="148261" y="217582"/>
                      </a:cubicBezTo>
                      <a:cubicBezTo>
                        <a:pt x="191127" y="217582"/>
                        <a:pt x="219138" y="183487"/>
                        <a:pt x="219138" y="143168"/>
                      </a:cubicBezTo>
                      <a:lnTo>
                        <a:pt x="219138" y="142178"/>
                      </a:ln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147" name="Forma Livre: Forma 146">
                  <a:extLst>
                    <a:ext uri="{FF2B5EF4-FFF2-40B4-BE49-F238E27FC236}">
                      <a16:creationId xmlns:a16="http://schemas.microsoft.com/office/drawing/2014/main" id="{760189BA-4D03-A640-05D5-B1C6F43EAEBB}"/>
                    </a:ext>
                  </a:extLst>
                </p:cNvPr>
                <p:cNvSpPr/>
                <p:nvPr/>
              </p:nvSpPr>
              <p:spPr>
                <a:xfrm>
                  <a:off x="10728443" y="2142620"/>
                  <a:ext cx="287044" cy="361033"/>
                </a:xfrm>
                <a:custGeom>
                  <a:avLst/>
                  <a:gdLst>
                    <a:gd name="connsiteX0" fmla="*/ 134822 w 287044"/>
                    <a:gd name="connsiteY0" fmla="*/ 361033 h 361033"/>
                    <a:gd name="connsiteX1" fmla="*/ 14006 w 287044"/>
                    <a:gd name="connsiteY1" fmla="*/ 332456 h 361033"/>
                    <a:gd name="connsiteX2" fmla="*/ 40461 w 287044"/>
                    <a:gd name="connsiteY2" fmla="*/ 274312 h 361033"/>
                    <a:gd name="connsiteX3" fmla="*/ 132700 w 287044"/>
                    <a:gd name="connsiteY3" fmla="*/ 299352 h 361033"/>
                    <a:gd name="connsiteX4" fmla="*/ 210650 w 287044"/>
                    <a:gd name="connsiteY4" fmla="*/ 224939 h 361033"/>
                    <a:gd name="connsiteX5" fmla="*/ 210650 w 287044"/>
                    <a:gd name="connsiteY5" fmla="*/ 211640 h 361033"/>
                    <a:gd name="connsiteX6" fmla="*/ 121382 w 287044"/>
                    <a:gd name="connsiteY6" fmla="*/ 255921 h 361033"/>
                    <a:gd name="connsiteX7" fmla="*/ 0 w 287044"/>
                    <a:gd name="connsiteY7" fmla="*/ 128455 h 361033"/>
                    <a:gd name="connsiteX8" fmla="*/ 0 w 287044"/>
                    <a:gd name="connsiteY8" fmla="*/ 127465 h 361033"/>
                    <a:gd name="connsiteX9" fmla="*/ 121382 w 287044"/>
                    <a:gd name="connsiteY9" fmla="*/ 0 h 361033"/>
                    <a:gd name="connsiteX10" fmla="*/ 209518 w 287044"/>
                    <a:gd name="connsiteY10" fmla="*/ 40744 h 361033"/>
                    <a:gd name="connsiteX11" fmla="*/ 209518 w 287044"/>
                    <a:gd name="connsiteY11" fmla="*/ 5093 h 361033"/>
                    <a:gd name="connsiteX12" fmla="*/ 287044 w 287044"/>
                    <a:gd name="connsiteY12" fmla="*/ 5093 h 361033"/>
                    <a:gd name="connsiteX13" fmla="*/ 287044 w 287044"/>
                    <a:gd name="connsiteY13" fmla="*/ 216592 h 361033"/>
                    <a:gd name="connsiteX14" fmla="*/ 134680 w 287044"/>
                    <a:gd name="connsiteY14" fmla="*/ 360892 h 361033"/>
                    <a:gd name="connsiteX15" fmla="*/ 210791 w 287044"/>
                    <a:gd name="connsiteY15" fmla="*/ 127607 h 361033"/>
                    <a:gd name="connsiteX16" fmla="*/ 144017 w 287044"/>
                    <a:gd name="connsiteY16" fmla="*/ 64369 h 361033"/>
                    <a:gd name="connsiteX17" fmla="*/ 77809 w 287044"/>
                    <a:gd name="connsiteY17" fmla="*/ 127607 h 361033"/>
                    <a:gd name="connsiteX18" fmla="*/ 77809 w 287044"/>
                    <a:gd name="connsiteY18" fmla="*/ 128597 h 361033"/>
                    <a:gd name="connsiteX19" fmla="*/ 144017 w 287044"/>
                    <a:gd name="connsiteY19" fmla="*/ 191834 h 361033"/>
                    <a:gd name="connsiteX20" fmla="*/ 210791 w 287044"/>
                    <a:gd name="connsiteY20" fmla="*/ 128597 h 361033"/>
                    <a:gd name="connsiteX21" fmla="*/ 210791 w 287044"/>
                    <a:gd name="connsiteY21" fmla="*/ 127607 h 361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87044" h="361033">
                      <a:moveTo>
                        <a:pt x="134822" y="361033"/>
                      </a:moveTo>
                      <a:cubicBezTo>
                        <a:pt x="90541" y="361033"/>
                        <a:pt x="48666" y="350847"/>
                        <a:pt x="14006" y="332456"/>
                      </a:cubicBezTo>
                      <a:lnTo>
                        <a:pt x="40461" y="274312"/>
                      </a:lnTo>
                      <a:cubicBezTo>
                        <a:pt x="68472" y="290157"/>
                        <a:pt x="96483" y="299352"/>
                        <a:pt x="132700" y="299352"/>
                      </a:cubicBezTo>
                      <a:cubicBezTo>
                        <a:pt x="185751" y="299352"/>
                        <a:pt x="210650" y="273887"/>
                        <a:pt x="210650" y="224939"/>
                      </a:cubicBezTo>
                      <a:lnTo>
                        <a:pt x="210650" y="211640"/>
                      </a:lnTo>
                      <a:cubicBezTo>
                        <a:pt x="187732" y="239227"/>
                        <a:pt x="162691" y="255921"/>
                        <a:pt x="121382" y="255921"/>
                      </a:cubicBezTo>
                      <a:cubicBezTo>
                        <a:pt x="57720" y="255921"/>
                        <a:pt x="0" y="209518"/>
                        <a:pt x="0" y="128455"/>
                      </a:cubicBezTo>
                      <a:lnTo>
                        <a:pt x="0" y="127465"/>
                      </a:lnTo>
                      <a:cubicBezTo>
                        <a:pt x="0" y="45836"/>
                        <a:pt x="58569" y="0"/>
                        <a:pt x="121382" y="0"/>
                      </a:cubicBezTo>
                      <a:cubicBezTo>
                        <a:pt x="163682" y="0"/>
                        <a:pt x="188722" y="17825"/>
                        <a:pt x="209518" y="40744"/>
                      </a:cubicBezTo>
                      <a:lnTo>
                        <a:pt x="209518" y="5093"/>
                      </a:lnTo>
                      <a:lnTo>
                        <a:pt x="287044" y="5093"/>
                      </a:lnTo>
                      <a:lnTo>
                        <a:pt x="287044" y="216592"/>
                      </a:lnTo>
                      <a:cubicBezTo>
                        <a:pt x="287044" y="319582"/>
                        <a:pt x="236115" y="360892"/>
                        <a:pt x="134680" y="360892"/>
                      </a:cubicBezTo>
                      <a:close/>
                      <a:moveTo>
                        <a:pt x="210791" y="127607"/>
                      </a:moveTo>
                      <a:cubicBezTo>
                        <a:pt x="210791" y="90400"/>
                        <a:pt x="181790" y="64369"/>
                        <a:pt x="144017" y="64369"/>
                      </a:cubicBezTo>
                      <a:cubicBezTo>
                        <a:pt x="106245" y="64369"/>
                        <a:pt x="77809" y="90400"/>
                        <a:pt x="77809" y="127607"/>
                      </a:cubicBezTo>
                      <a:lnTo>
                        <a:pt x="77809" y="128597"/>
                      </a:lnTo>
                      <a:cubicBezTo>
                        <a:pt x="77809" y="166370"/>
                        <a:pt x="106386" y="191834"/>
                        <a:pt x="144017" y="191834"/>
                      </a:cubicBezTo>
                      <a:cubicBezTo>
                        <a:pt x="181648" y="191834"/>
                        <a:pt x="210791" y="165804"/>
                        <a:pt x="210791" y="128597"/>
                      </a:cubicBezTo>
                      <a:lnTo>
                        <a:pt x="210791" y="127607"/>
                      </a:ln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148" name="Forma Livre: Forma 147">
                  <a:extLst>
                    <a:ext uri="{FF2B5EF4-FFF2-40B4-BE49-F238E27FC236}">
                      <a16:creationId xmlns:a16="http://schemas.microsoft.com/office/drawing/2014/main" id="{5A53B3B2-810B-5C74-14FC-C25345E52CCB}"/>
                    </a:ext>
                  </a:extLst>
                </p:cNvPr>
                <p:cNvSpPr/>
                <p:nvPr/>
              </p:nvSpPr>
              <p:spPr>
                <a:xfrm>
                  <a:off x="11086505" y="2048966"/>
                  <a:ext cx="81628" cy="372068"/>
                </a:xfrm>
                <a:custGeom>
                  <a:avLst/>
                  <a:gdLst>
                    <a:gd name="connsiteX0" fmla="*/ 0 w 81628"/>
                    <a:gd name="connsiteY0" fmla="*/ 68755 h 372068"/>
                    <a:gd name="connsiteX1" fmla="*/ 0 w 81628"/>
                    <a:gd name="connsiteY1" fmla="*/ 0 h 372068"/>
                    <a:gd name="connsiteX2" fmla="*/ 81629 w 81628"/>
                    <a:gd name="connsiteY2" fmla="*/ 0 h 372068"/>
                    <a:gd name="connsiteX3" fmla="*/ 81629 w 81628"/>
                    <a:gd name="connsiteY3" fmla="*/ 68755 h 372068"/>
                    <a:gd name="connsiteX4" fmla="*/ 0 w 81628"/>
                    <a:gd name="connsiteY4" fmla="*/ 68755 h 372068"/>
                    <a:gd name="connsiteX5" fmla="*/ 1981 w 81628"/>
                    <a:gd name="connsiteY5" fmla="*/ 372068 h 372068"/>
                    <a:gd name="connsiteX6" fmla="*/ 1981 w 81628"/>
                    <a:gd name="connsiteY6" fmla="*/ 98888 h 372068"/>
                    <a:gd name="connsiteX7" fmla="*/ 79507 w 81628"/>
                    <a:gd name="connsiteY7" fmla="*/ 98888 h 372068"/>
                    <a:gd name="connsiteX8" fmla="*/ 79507 w 81628"/>
                    <a:gd name="connsiteY8" fmla="*/ 372068 h 372068"/>
                    <a:gd name="connsiteX9" fmla="*/ 1981 w 81628"/>
                    <a:gd name="connsiteY9" fmla="*/ 372068 h 3720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628" h="372068">
                      <a:moveTo>
                        <a:pt x="0" y="68755"/>
                      </a:moveTo>
                      <a:lnTo>
                        <a:pt x="0" y="0"/>
                      </a:lnTo>
                      <a:lnTo>
                        <a:pt x="81629" y="0"/>
                      </a:lnTo>
                      <a:lnTo>
                        <a:pt x="81629" y="68755"/>
                      </a:lnTo>
                      <a:lnTo>
                        <a:pt x="0" y="68755"/>
                      </a:lnTo>
                      <a:close/>
                      <a:moveTo>
                        <a:pt x="1981" y="372068"/>
                      </a:moveTo>
                      <a:lnTo>
                        <a:pt x="1981" y="98888"/>
                      </a:lnTo>
                      <a:lnTo>
                        <a:pt x="79507" y="98888"/>
                      </a:lnTo>
                      <a:lnTo>
                        <a:pt x="79507" y="372068"/>
                      </a:lnTo>
                      <a:lnTo>
                        <a:pt x="1981" y="372068"/>
                      </a:ln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149" name="Forma Livre: Forma 148">
                  <a:extLst>
                    <a:ext uri="{FF2B5EF4-FFF2-40B4-BE49-F238E27FC236}">
                      <a16:creationId xmlns:a16="http://schemas.microsoft.com/office/drawing/2014/main" id="{AE7B9A7D-3AAE-2B45-09C5-12B443A7DDA2}"/>
                    </a:ext>
                  </a:extLst>
                </p:cNvPr>
                <p:cNvSpPr/>
                <p:nvPr/>
              </p:nvSpPr>
              <p:spPr>
                <a:xfrm>
                  <a:off x="11222600" y="2144742"/>
                  <a:ext cx="251252" cy="281385"/>
                </a:xfrm>
                <a:custGeom>
                  <a:avLst/>
                  <a:gdLst>
                    <a:gd name="connsiteX0" fmla="*/ 176414 w 251252"/>
                    <a:gd name="connsiteY0" fmla="*/ 276292 h 281385"/>
                    <a:gd name="connsiteX1" fmla="*/ 176414 w 251252"/>
                    <a:gd name="connsiteY1" fmla="*/ 246725 h 281385"/>
                    <a:gd name="connsiteX2" fmla="*/ 93795 w 251252"/>
                    <a:gd name="connsiteY2" fmla="*/ 281385 h 281385"/>
                    <a:gd name="connsiteX3" fmla="*/ 0 w 251252"/>
                    <a:gd name="connsiteY3" fmla="*/ 197776 h 281385"/>
                    <a:gd name="connsiteX4" fmla="*/ 0 w 251252"/>
                    <a:gd name="connsiteY4" fmla="*/ 196786 h 281385"/>
                    <a:gd name="connsiteX5" fmla="*/ 110064 w 251252"/>
                    <a:gd name="connsiteY5" fmla="*/ 109640 h 281385"/>
                    <a:gd name="connsiteX6" fmla="*/ 176839 w 251252"/>
                    <a:gd name="connsiteY6" fmla="*/ 120816 h 281385"/>
                    <a:gd name="connsiteX7" fmla="*/ 176839 w 251252"/>
                    <a:gd name="connsiteY7" fmla="*/ 116289 h 281385"/>
                    <a:gd name="connsiteX8" fmla="*/ 118270 w 251252"/>
                    <a:gd name="connsiteY8" fmla="*/ 66350 h 281385"/>
                    <a:gd name="connsiteX9" fmla="*/ 42866 w 251252"/>
                    <a:gd name="connsiteY9" fmla="*/ 81063 h 281385"/>
                    <a:gd name="connsiteX10" fmla="*/ 23484 w 251252"/>
                    <a:gd name="connsiteY10" fmla="*/ 21928 h 281385"/>
                    <a:gd name="connsiteX11" fmla="*/ 129446 w 251252"/>
                    <a:gd name="connsiteY11" fmla="*/ 0 h 281385"/>
                    <a:gd name="connsiteX12" fmla="*/ 251252 w 251252"/>
                    <a:gd name="connsiteY12" fmla="*/ 117704 h 281385"/>
                    <a:gd name="connsiteX13" fmla="*/ 251252 w 251252"/>
                    <a:gd name="connsiteY13" fmla="*/ 276292 h 281385"/>
                    <a:gd name="connsiteX14" fmla="*/ 176273 w 251252"/>
                    <a:gd name="connsiteY14" fmla="*/ 276292 h 281385"/>
                    <a:gd name="connsiteX15" fmla="*/ 177970 w 251252"/>
                    <a:gd name="connsiteY15" fmla="*/ 166228 h 281385"/>
                    <a:gd name="connsiteX16" fmla="*/ 128455 w 251252"/>
                    <a:gd name="connsiteY16" fmla="*/ 156042 h 281385"/>
                    <a:gd name="connsiteX17" fmla="*/ 74979 w 251252"/>
                    <a:gd name="connsiteY17" fmla="*/ 193815 h 281385"/>
                    <a:gd name="connsiteX18" fmla="*/ 74979 w 251252"/>
                    <a:gd name="connsiteY18" fmla="*/ 194805 h 281385"/>
                    <a:gd name="connsiteX19" fmla="*/ 117279 w 251252"/>
                    <a:gd name="connsiteY19" fmla="*/ 227909 h 281385"/>
                    <a:gd name="connsiteX20" fmla="*/ 177970 w 251252"/>
                    <a:gd name="connsiteY20" fmla="*/ 179951 h 281385"/>
                    <a:gd name="connsiteX21" fmla="*/ 177970 w 251252"/>
                    <a:gd name="connsiteY21" fmla="*/ 166228 h 281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51252" h="281385">
                      <a:moveTo>
                        <a:pt x="176414" y="276292"/>
                      </a:moveTo>
                      <a:lnTo>
                        <a:pt x="176414" y="246725"/>
                      </a:lnTo>
                      <a:cubicBezTo>
                        <a:pt x="157598" y="267663"/>
                        <a:pt x="131568" y="281385"/>
                        <a:pt x="93795" y="281385"/>
                      </a:cubicBezTo>
                      <a:cubicBezTo>
                        <a:pt x="42300" y="281385"/>
                        <a:pt x="0" y="251818"/>
                        <a:pt x="0" y="197776"/>
                      </a:cubicBezTo>
                      <a:lnTo>
                        <a:pt x="0" y="196786"/>
                      </a:lnTo>
                      <a:cubicBezTo>
                        <a:pt x="0" y="137085"/>
                        <a:pt x="45412" y="109640"/>
                        <a:pt x="110064" y="109640"/>
                      </a:cubicBezTo>
                      <a:cubicBezTo>
                        <a:pt x="137651" y="109640"/>
                        <a:pt x="157457" y="114167"/>
                        <a:pt x="176839" y="120816"/>
                      </a:cubicBezTo>
                      <a:lnTo>
                        <a:pt x="176839" y="116289"/>
                      </a:lnTo>
                      <a:cubicBezTo>
                        <a:pt x="176839" y="84175"/>
                        <a:pt x="156891" y="66350"/>
                        <a:pt x="118270" y="66350"/>
                      </a:cubicBezTo>
                      <a:cubicBezTo>
                        <a:pt x="88702" y="66350"/>
                        <a:pt x="67764" y="72009"/>
                        <a:pt x="42866" y="81063"/>
                      </a:cubicBezTo>
                      <a:lnTo>
                        <a:pt x="23484" y="21928"/>
                      </a:lnTo>
                      <a:cubicBezTo>
                        <a:pt x="53617" y="8630"/>
                        <a:pt x="83185" y="0"/>
                        <a:pt x="129446" y="0"/>
                      </a:cubicBezTo>
                      <a:cubicBezTo>
                        <a:pt x="214045" y="0"/>
                        <a:pt x="251252" y="43856"/>
                        <a:pt x="251252" y="117704"/>
                      </a:cubicBezTo>
                      <a:lnTo>
                        <a:pt x="251252" y="276292"/>
                      </a:lnTo>
                      <a:lnTo>
                        <a:pt x="176273" y="276292"/>
                      </a:lnTo>
                      <a:close/>
                      <a:moveTo>
                        <a:pt x="177970" y="166228"/>
                      </a:moveTo>
                      <a:cubicBezTo>
                        <a:pt x="164672" y="160145"/>
                        <a:pt x="147413" y="156042"/>
                        <a:pt x="128455" y="156042"/>
                      </a:cubicBezTo>
                      <a:cubicBezTo>
                        <a:pt x="95351" y="156042"/>
                        <a:pt x="74979" y="169340"/>
                        <a:pt x="74979" y="193815"/>
                      </a:cubicBezTo>
                      <a:lnTo>
                        <a:pt x="74979" y="194805"/>
                      </a:lnTo>
                      <a:cubicBezTo>
                        <a:pt x="74979" y="215743"/>
                        <a:pt x="92380" y="227909"/>
                        <a:pt x="117279" y="227909"/>
                      </a:cubicBezTo>
                      <a:cubicBezTo>
                        <a:pt x="153496" y="227909"/>
                        <a:pt x="177970" y="207962"/>
                        <a:pt x="177970" y="179951"/>
                      </a:cubicBezTo>
                      <a:lnTo>
                        <a:pt x="177970" y="166228"/>
                      </a:lnTo>
                      <a:close/>
                    </a:path>
                  </a:pathLst>
                </a:custGeom>
                <a:grpFill/>
                <a:ln w="1413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</p:grpSp>
        </p:grpSp>
        <p:grpSp>
          <p:nvGrpSpPr>
            <p:cNvPr id="113" name="Gráfico 4">
              <a:extLst>
                <a:ext uri="{FF2B5EF4-FFF2-40B4-BE49-F238E27FC236}">
                  <a16:creationId xmlns:a16="http://schemas.microsoft.com/office/drawing/2014/main" id="{21906D0F-B935-A401-CA2E-6A681F98B29A}"/>
                </a:ext>
              </a:extLst>
            </p:cNvPr>
            <p:cNvGrpSpPr/>
            <p:nvPr/>
          </p:nvGrpSpPr>
          <p:grpSpPr>
            <a:xfrm>
              <a:off x="9995779" y="911443"/>
              <a:ext cx="1371842" cy="348583"/>
              <a:chOff x="9856558" y="1145110"/>
              <a:chExt cx="1371842" cy="348583"/>
            </a:xfrm>
            <a:solidFill>
              <a:srgbClr val="292454"/>
            </a:solidFill>
          </p:grpSpPr>
          <p:sp>
            <p:nvSpPr>
              <p:cNvPr id="120" name="Forma Livre: Forma 119">
                <a:extLst>
                  <a:ext uri="{FF2B5EF4-FFF2-40B4-BE49-F238E27FC236}">
                    <a16:creationId xmlns:a16="http://schemas.microsoft.com/office/drawing/2014/main" id="{1B240768-C2BA-91BC-DDCC-73DF31C110B3}"/>
                  </a:ext>
                </a:extLst>
              </p:cNvPr>
              <p:cNvSpPr/>
              <p:nvPr/>
            </p:nvSpPr>
            <p:spPr>
              <a:xfrm>
                <a:off x="9856558" y="1151051"/>
                <a:ext cx="95351" cy="121240"/>
              </a:xfrm>
              <a:custGeom>
                <a:avLst/>
                <a:gdLst>
                  <a:gd name="connsiteX0" fmla="*/ 54608 w 95351"/>
                  <a:gd name="connsiteY0" fmla="*/ 121240 h 121240"/>
                  <a:gd name="connsiteX1" fmla="*/ 40744 w 95351"/>
                  <a:gd name="connsiteY1" fmla="*/ 121240 h 121240"/>
                  <a:gd name="connsiteX2" fmla="*/ 40744 w 95351"/>
                  <a:gd name="connsiteY2" fmla="*/ 12591 h 121240"/>
                  <a:gd name="connsiteX3" fmla="*/ 0 w 95351"/>
                  <a:gd name="connsiteY3" fmla="*/ 12591 h 121240"/>
                  <a:gd name="connsiteX4" fmla="*/ 0 w 95351"/>
                  <a:gd name="connsiteY4" fmla="*/ 0 h 121240"/>
                  <a:gd name="connsiteX5" fmla="*/ 95351 w 95351"/>
                  <a:gd name="connsiteY5" fmla="*/ 0 h 121240"/>
                  <a:gd name="connsiteX6" fmla="*/ 95351 w 95351"/>
                  <a:gd name="connsiteY6" fmla="*/ 12591 h 121240"/>
                  <a:gd name="connsiteX7" fmla="*/ 54608 w 95351"/>
                  <a:gd name="connsiteY7" fmla="*/ 12591 h 121240"/>
                  <a:gd name="connsiteX8" fmla="*/ 54608 w 95351"/>
                  <a:gd name="connsiteY8" fmla="*/ 121240 h 121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351" h="121240">
                    <a:moveTo>
                      <a:pt x="54608" y="121240"/>
                    </a:moveTo>
                    <a:lnTo>
                      <a:pt x="40744" y="121240"/>
                    </a:lnTo>
                    <a:lnTo>
                      <a:pt x="40744" y="12591"/>
                    </a:lnTo>
                    <a:lnTo>
                      <a:pt x="0" y="12591"/>
                    </a:lnTo>
                    <a:lnTo>
                      <a:pt x="0" y="0"/>
                    </a:lnTo>
                    <a:lnTo>
                      <a:pt x="95351" y="0"/>
                    </a:lnTo>
                    <a:lnTo>
                      <a:pt x="95351" y="12591"/>
                    </a:lnTo>
                    <a:lnTo>
                      <a:pt x="54608" y="12591"/>
                    </a:lnTo>
                    <a:lnTo>
                      <a:pt x="54608" y="12124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1" name="Forma Livre: Forma 120">
                <a:extLst>
                  <a:ext uri="{FF2B5EF4-FFF2-40B4-BE49-F238E27FC236}">
                    <a16:creationId xmlns:a16="http://schemas.microsoft.com/office/drawing/2014/main" id="{7E6C734A-5017-0806-58EE-931E96C36CB2}"/>
                  </a:ext>
                </a:extLst>
              </p:cNvPr>
              <p:cNvSpPr/>
              <p:nvPr/>
            </p:nvSpPr>
            <p:spPr>
              <a:xfrm>
                <a:off x="9947807" y="1180760"/>
                <a:ext cx="93512" cy="93653"/>
              </a:xfrm>
              <a:custGeom>
                <a:avLst/>
                <a:gdLst>
                  <a:gd name="connsiteX0" fmla="*/ 46402 w 93512"/>
                  <a:gd name="connsiteY0" fmla="*/ 93654 h 93653"/>
                  <a:gd name="connsiteX1" fmla="*/ 0 w 93512"/>
                  <a:gd name="connsiteY1" fmla="*/ 46968 h 93653"/>
                  <a:gd name="connsiteX2" fmla="*/ 46827 w 93512"/>
                  <a:gd name="connsiteY2" fmla="*/ 0 h 93653"/>
                  <a:gd name="connsiteX3" fmla="*/ 93512 w 93512"/>
                  <a:gd name="connsiteY3" fmla="*/ 46685 h 93653"/>
                  <a:gd name="connsiteX4" fmla="*/ 46544 w 93512"/>
                  <a:gd name="connsiteY4" fmla="*/ 93654 h 93653"/>
                  <a:gd name="connsiteX5" fmla="*/ 46402 w 93512"/>
                  <a:gd name="connsiteY5" fmla="*/ 11884 h 93653"/>
                  <a:gd name="connsiteX6" fmla="*/ 13581 w 93512"/>
                  <a:gd name="connsiteY6" fmla="*/ 46685 h 93653"/>
                  <a:gd name="connsiteX7" fmla="*/ 46685 w 93512"/>
                  <a:gd name="connsiteY7" fmla="*/ 81629 h 93653"/>
                  <a:gd name="connsiteX8" fmla="*/ 79648 w 93512"/>
                  <a:gd name="connsiteY8" fmla="*/ 46968 h 93653"/>
                  <a:gd name="connsiteX9" fmla="*/ 46402 w 93512"/>
                  <a:gd name="connsiteY9" fmla="*/ 11742 h 9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512" h="93653">
                    <a:moveTo>
                      <a:pt x="46402" y="93654"/>
                    </a:moveTo>
                    <a:cubicBezTo>
                      <a:pt x="19523" y="93654"/>
                      <a:pt x="0" y="72575"/>
                      <a:pt x="0" y="46968"/>
                    </a:cubicBezTo>
                    <a:cubicBezTo>
                      <a:pt x="0" y="21362"/>
                      <a:pt x="19806" y="0"/>
                      <a:pt x="46827" y="0"/>
                    </a:cubicBezTo>
                    <a:cubicBezTo>
                      <a:pt x="73848" y="0"/>
                      <a:pt x="93512" y="21079"/>
                      <a:pt x="93512" y="46685"/>
                    </a:cubicBezTo>
                    <a:cubicBezTo>
                      <a:pt x="93512" y="72292"/>
                      <a:pt x="73565" y="93654"/>
                      <a:pt x="46544" y="93654"/>
                    </a:cubicBezTo>
                    <a:close/>
                    <a:moveTo>
                      <a:pt x="46402" y="11884"/>
                    </a:moveTo>
                    <a:cubicBezTo>
                      <a:pt x="27021" y="11884"/>
                      <a:pt x="13581" y="27304"/>
                      <a:pt x="13581" y="46685"/>
                    </a:cubicBezTo>
                    <a:cubicBezTo>
                      <a:pt x="13581" y="66067"/>
                      <a:pt x="27728" y="81629"/>
                      <a:pt x="46685" y="81629"/>
                    </a:cubicBezTo>
                    <a:cubicBezTo>
                      <a:pt x="65642" y="81629"/>
                      <a:pt x="79648" y="66208"/>
                      <a:pt x="79648" y="46968"/>
                    </a:cubicBezTo>
                    <a:cubicBezTo>
                      <a:pt x="79648" y="27728"/>
                      <a:pt x="65218" y="11742"/>
                      <a:pt x="46402" y="11742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2" name="Forma Livre: Forma 121">
                <a:extLst>
                  <a:ext uri="{FF2B5EF4-FFF2-40B4-BE49-F238E27FC236}">
                    <a16:creationId xmlns:a16="http://schemas.microsoft.com/office/drawing/2014/main" id="{B005A5BA-2481-58F7-3350-FBBDBDEA966A}"/>
                  </a:ext>
                </a:extLst>
              </p:cNvPr>
              <p:cNvSpPr/>
              <p:nvPr/>
            </p:nvSpPr>
            <p:spPr>
              <a:xfrm>
                <a:off x="10059851" y="1145817"/>
                <a:ext cx="90541" cy="128455"/>
              </a:xfrm>
              <a:custGeom>
                <a:avLst/>
                <a:gdLst>
                  <a:gd name="connsiteX0" fmla="*/ 77243 w 90541"/>
                  <a:gd name="connsiteY0" fmla="*/ 126475 h 128455"/>
                  <a:gd name="connsiteX1" fmla="*/ 77243 w 90541"/>
                  <a:gd name="connsiteY1" fmla="*/ 108508 h 128455"/>
                  <a:gd name="connsiteX2" fmla="*/ 42866 w 90541"/>
                  <a:gd name="connsiteY2" fmla="*/ 128455 h 128455"/>
                  <a:gd name="connsiteX3" fmla="*/ 0 w 90541"/>
                  <a:gd name="connsiteY3" fmla="*/ 81770 h 128455"/>
                  <a:gd name="connsiteX4" fmla="*/ 42866 w 90541"/>
                  <a:gd name="connsiteY4" fmla="*/ 34943 h 128455"/>
                  <a:gd name="connsiteX5" fmla="*/ 77243 w 90541"/>
                  <a:gd name="connsiteY5" fmla="*/ 54042 h 128455"/>
                  <a:gd name="connsiteX6" fmla="*/ 77243 w 90541"/>
                  <a:gd name="connsiteY6" fmla="*/ 0 h 128455"/>
                  <a:gd name="connsiteX7" fmla="*/ 90541 w 90541"/>
                  <a:gd name="connsiteY7" fmla="*/ 0 h 128455"/>
                  <a:gd name="connsiteX8" fmla="*/ 90541 w 90541"/>
                  <a:gd name="connsiteY8" fmla="*/ 126475 h 128455"/>
                  <a:gd name="connsiteX9" fmla="*/ 77243 w 90541"/>
                  <a:gd name="connsiteY9" fmla="*/ 126475 h 128455"/>
                  <a:gd name="connsiteX10" fmla="*/ 45412 w 90541"/>
                  <a:gd name="connsiteY10" fmla="*/ 46968 h 128455"/>
                  <a:gd name="connsiteX11" fmla="*/ 13864 w 90541"/>
                  <a:gd name="connsiteY11" fmla="*/ 81629 h 128455"/>
                  <a:gd name="connsiteX12" fmla="*/ 45412 w 90541"/>
                  <a:gd name="connsiteY12" fmla="*/ 116430 h 128455"/>
                  <a:gd name="connsiteX13" fmla="*/ 77809 w 90541"/>
                  <a:gd name="connsiteY13" fmla="*/ 81629 h 128455"/>
                  <a:gd name="connsiteX14" fmla="*/ 45412 w 90541"/>
                  <a:gd name="connsiteY14" fmla="*/ 46968 h 128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541" h="128455">
                    <a:moveTo>
                      <a:pt x="77243" y="126475"/>
                    </a:moveTo>
                    <a:lnTo>
                      <a:pt x="77243" y="108508"/>
                    </a:lnTo>
                    <a:cubicBezTo>
                      <a:pt x="70028" y="119260"/>
                      <a:pt x="59418" y="128455"/>
                      <a:pt x="42866" y="128455"/>
                    </a:cubicBezTo>
                    <a:cubicBezTo>
                      <a:pt x="21362" y="128455"/>
                      <a:pt x="0" y="111479"/>
                      <a:pt x="0" y="81770"/>
                    </a:cubicBezTo>
                    <a:cubicBezTo>
                      <a:pt x="0" y="52061"/>
                      <a:pt x="21362" y="34943"/>
                      <a:pt x="42866" y="34943"/>
                    </a:cubicBezTo>
                    <a:cubicBezTo>
                      <a:pt x="59559" y="34943"/>
                      <a:pt x="70311" y="43997"/>
                      <a:pt x="77243" y="54042"/>
                    </a:cubicBezTo>
                    <a:lnTo>
                      <a:pt x="77243" y="0"/>
                    </a:lnTo>
                    <a:lnTo>
                      <a:pt x="90541" y="0"/>
                    </a:lnTo>
                    <a:lnTo>
                      <a:pt x="90541" y="126475"/>
                    </a:lnTo>
                    <a:lnTo>
                      <a:pt x="77243" y="126475"/>
                    </a:lnTo>
                    <a:close/>
                    <a:moveTo>
                      <a:pt x="45412" y="46968"/>
                    </a:moveTo>
                    <a:cubicBezTo>
                      <a:pt x="28153" y="46968"/>
                      <a:pt x="13864" y="59842"/>
                      <a:pt x="13864" y="81629"/>
                    </a:cubicBezTo>
                    <a:cubicBezTo>
                      <a:pt x="13864" y="103415"/>
                      <a:pt x="28436" y="116430"/>
                      <a:pt x="45412" y="116430"/>
                    </a:cubicBezTo>
                    <a:cubicBezTo>
                      <a:pt x="62389" y="116430"/>
                      <a:pt x="77809" y="102566"/>
                      <a:pt x="77809" y="81629"/>
                    </a:cubicBezTo>
                    <a:cubicBezTo>
                      <a:pt x="77809" y="60691"/>
                      <a:pt x="62106" y="46968"/>
                      <a:pt x="45412" y="46968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3" name="Forma Livre: Forma 122">
                <a:extLst>
                  <a:ext uri="{FF2B5EF4-FFF2-40B4-BE49-F238E27FC236}">
                    <a16:creationId xmlns:a16="http://schemas.microsoft.com/office/drawing/2014/main" id="{A18BA840-4228-21D3-42CD-DC012CF47FD8}"/>
                  </a:ext>
                </a:extLst>
              </p:cNvPr>
              <p:cNvSpPr/>
              <p:nvPr/>
            </p:nvSpPr>
            <p:spPr>
              <a:xfrm>
                <a:off x="10173594" y="1181468"/>
                <a:ext cx="78657" cy="92663"/>
              </a:xfrm>
              <a:custGeom>
                <a:avLst/>
                <a:gdLst>
                  <a:gd name="connsiteX0" fmla="*/ 11884 w 78657"/>
                  <a:gd name="connsiteY0" fmla="*/ 18391 h 92663"/>
                  <a:gd name="connsiteX1" fmla="*/ 7922 w 78657"/>
                  <a:gd name="connsiteY1" fmla="*/ 7498 h 92663"/>
                  <a:gd name="connsiteX2" fmla="*/ 40461 w 78657"/>
                  <a:gd name="connsiteY2" fmla="*/ 0 h 92663"/>
                  <a:gd name="connsiteX3" fmla="*/ 78658 w 78657"/>
                  <a:gd name="connsiteY3" fmla="*/ 36075 h 92663"/>
                  <a:gd name="connsiteX4" fmla="*/ 78658 w 78657"/>
                  <a:gd name="connsiteY4" fmla="*/ 90824 h 92663"/>
                  <a:gd name="connsiteX5" fmla="*/ 65784 w 78657"/>
                  <a:gd name="connsiteY5" fmla="*/ 90824 h 92663"/>
                  <a:gd name="connsiteX6" fmla="*/ 65784 w 78657"/>
                  <a:gd name="connsiteY6" fmla="*/ 77243 h 92663"/>
                  <a:gd name="connsiteX7" fmla="*/ 33387 w 78657"/>
                  <a:gd name="connsiteY7" fmla="*/ 92663 h 92663"/>
                  <a:gd name="connsiteX8" fmla="*/ 0 w 78657"/>
                  <a:gd name="connsiteY8" fmla="*/ 64652 h 92663"/>
                  <a:gd name="connsiteX9" fmla="*/ 38339 w 78657"/>
                  <a:gd name="connsiteY9" fmla="*/ 35509 h 92663"/>
                  <a:gd name="connsiteX10" fmla="*/ 65925 w 78657"/>
                  <a:gd name="connsiteY10" fmla="*/ 39329 h 92663"/>
                  <a:gd name="connsiteX11" fmla="*/ 65925 w 78657"/>
                  <a:gd name="connsiteY11" fmla="*/ 36217 h 92663"/>
                  <a:gd name="connsiteX12" fmla="*/ 39187 w 78657"/>
                  <a:gd name="connsiteY12" fmla="*/ 11742 h 92663"/>
                  <a:gd name="connsiteX13" fmla="*/ 12025 w 78657"/>
                  <a:gd name="connsiteY13" fmla="*/ 18391 h 92663"/>
                  <a:gd name="connsiteX14" fmla="*/ 13440 w 78657"/>
                  <a:gd name="connsiteY14" fmla="*/ 64086 h 92663"/>
                  <a:gd name="connsiteX15" fmla="*/ 35934 w 78657"/>
                  <a:gd name="connsiteY15" fmla="*/ 82053 h 92663"/>
                  <a:gd name="connsiteX16" fmla="*/ 65925 w 78657"/>
                  <a:gd name="connsiteY16" fmla="*/ 57862 h 92663"/>
                  <a:gd name="connsiteX17" fmla="*/ 65925 w 78657"/>
                  <a:gd name="connsiteY17" fmla="*/ 49232 h 92663"/>
                  <a:gd name="connsiteX18" fmla="*/ 39612 w 78657"/>
                  <a:gd name="connsiteY18" fmla="*/ 45412 h 92663"/>
                  <a:gd name="connsiteX19" fmla="*/ 13440 w 78657"/>
                  <a:gd name="connsiteY19" fmla="*/ 64086 h 9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657" h="92663">
                    <a:moveTo>
                      <a:pt x="11884" y="18391"/>
                    </a:moveTo>
                    <a:lnTo>
                      <a:pt x="7922" y="7498"/>
                    </a:lnTo>
                    <a:cubicBezTo>
                      <a:pt x="17825" y="2971"/>
                      <a:pt x="27445" y="0"/>
                      <a:pt x="40461" y="0"/>
                    </a:cubicBezTo>
                    <a:cubicBezTo>
                      <a:pt x="64935" y="0"/>
                      <a:pt x="78658" y="12449"/>
                      <a:pt x="78658" y="36075"/>
                    </a:cubicBezTo>
                    <a:lnTo>
                      <a:pt x="78658" y="90824"/>
                    </a:lnTo>
                    <a:lnTo>
                      <a:pt x="65784" y="90824"/>
                    </a:lnTo>
                    <a:lnTo>
                      <a:pt x="65784" y="77243"/>
                    </a:lnTo>
                    <a:cubicBezTo>
                      <a:pt x="59559" y="85448"/>
                      <a:pt x="49090" y="92663"/>
                      <a:pt x="33387" y="92663"/>
                    </a:cubicBezTo>
                    <a:cubicBezTo>
                      <a:pt x="16694" y="92663"/>
                      <a:pt x="0" y="83326"/>
                      <a:pt x="0" y="64652"/>
                    </a:cubicBezTo>
                    <a:cubicBezTo>
                      <a:pt x="0" y="45978"/>
                      <a:pt x="15562" y="35509"/>
                      <a:pt x="38339" y="35509"/>
                    </a:cubicBezTo>
                    <a:cubicBezTo>
                      <a:pt x="49798" y="35509"/>
                      <a:pt x="57862" y="37065"/>
                      <a:pt x="65925" y="39329"/>
                    </a:cubicBezTo>
                    <a:lnTo>
                      <a:pt x="65925" y="36217"/>
                    </a:lnTo>
                    <a:cubicBezTo>
                      <a:pt x="65925" y="20089"/>
                      <a:pt x="56022" y="11742"/>
                      <a:pt x="39187" y="11742"/>
                    </a:cubicBezTo>
                    <a:cubicBezTo>
                      <a:pt x="28577" y="11742"/>
                      <a:pt x="20230" y="14571"/>
                      <a:pt x="12025" y="18391"/>
                    </a:cubicBezTo>
                    <a:close/>
                    <a:moveTo>
                      <a:pt x="13440" y="64086"/>
                    </a:moveTo>
                    <a:cubicBezTo>
                      <a:pt x="13440" y="75545"/>
                      <a:pt x="23909" y="82053"/>
                      <a:pt x="35934" y="82053"/>
                    </a:cubicBezTo>
                    <a:cubicBezTo>
                      <a:pt x="52344" y="82053"/>
                      <a:pt x="65925" y="72009"/>
                      <a:pt x="65925" y="57862"/>
                    </a:cubicBezTo>
                    <a:lnTo>
                      <a:pt x="65925" y="49232"/>
                    </a:lnTo>
                    <a:cubicBezTo>
                      <a:pt x="59276" y="47393"/>
                      <a:pt x="50505" y="45412"/>
                      <a:pt x="39612" y="45412"/>
                    </a:cubicBezTo>
                    <a:cubicBezTo>
                      <a:pt x="22777" y="45412"/>
                      <a:pt x="13440" y="52627"/>
                      <a:pt x="13440" y="64086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4" name="Forma Livre: Forma 123">
                <a:extLst>
                  <a:ext uri="{FF2B5EF4-FFF2-40B4-BE49-F238E27FC236}">
                    <a16:creationId xmlns:a16="http://schemas.microsoft.com/office/drawing/2014/main" id="{105A1190-AB7A-5455-0520-DC1FE5CCC289}"/>
                  </a:ext>
                </a:extLst>
              </p:cNvPr>
              <p:cNvSpPr/>
              <p:nvPr/>
            </p:nvSpPr>
            <p:spPr>
              <a:xfrm>
                <a:off x="10273189" y="1181468"/>
                <a:ext cx="69037" cy="92804"/>
              </a:xfrm>
              <a:custGeom>
                <a:avLst/>
                <a:gdLst>
                  <a:gd name="connsiteX0" fmla="*/ 37065 w 69037"/>
                  <a:gd name="connsiteY0" fmla="*/ 92522 h 92804"/>
                  <a:gd name="connsiteX1" fmla="*/ 0 w 69037"/>
                  <a:gd name="connsiteY1" fmla="*/ 79365 h 92804"/>
                  <a:gd name="connsiteX2" fmla="*/ 6791 w 69037"/>
                  <a:gd name="connsiteY2" fmla="*/ 69887 h 92804"/>
                  <a:gd name="connsiteX3" fmla="*/ 37773 w 69037"/>
                  <a:gd name="connsiteY3" fmla="*/ 81346 h 92804"/>
                  <a:gd name="connsiteX4" fmla="*/ 56305 w 69037"/>
                  <a:gd name="connsiteY4" fmla="*/ 67199 h 92804"/>
                  <a:gd name="connsiteX5" fmla="*/ 56305 w 69037"/>
                  <a:gd name="connsiteY5" fmla="*/ 66916 h 92804"/>
                  <a:gd name="connsiteX6" fmla="*/ 33953 w 69037"/>
                  <a:gd name="connsiteY6" fmla="*/ 51212 h 92804"/>
                  <a:gd name="connsiteX7" fmla="*/ 4386 w 69037"/>
                  <a:gd name="connsiteY7" fmla="*/ 25889 h 92804"/>
                  <a:gd name="connsiteX8" fmla="*/ 4386 w 69037"/>
                  <a:gd name="connsiteY8" fmla="*/ 25606 h 92804"/>
                  <a:gd name="connsiteX9" fmla="*/ 34943 w 69037"/>
                  <a:gd name="connsiteY9" fmla="*/ 0 h 92804"/>
                  <a:gd name="connsiteX10" fmla="*/ 67199 w 69037"/>
                  <a:gd name="connsiteY10" fmla="*/ 9903 h 92804"/>
                  <a:gd name="connsiteX11" fmla="*/ 61115 w 69037"/>
                  <a:gd name="connsiteY11" fmla="*/ 19947 h 92804"/>
                  <a:gd name="connsiteX12" fmla="*/ 34660 w 69037"/>
                  <a:gd name="connsiteY12" fmla="*/ 11318 h 92804"/>
                  <a:gd name="connsiteX13" fmla="*/ 17259 w 69037"/>
                  <a:gd name="connsiteY13" fmla="*/ 24333 h 92804"/>
                  <a:gd name="connsiteX14" fmla="*/ 17259 w 69037"/>
                  <a:gd name="connsiteY14" fmla="*/ 24616 h 92804"/>
                  <a:gd name="connsiteX15" fmla="*/ 40319 w 69037"/>
                  <a:gd name="connsiteY15" fmla="*/ 40036 h 92804"/>
                  <a:gd name="connsiteX16" fmla="*/ 69038 w 69037"/>
                  <a:gd name="connsiteY16" fmla="*/ 65642 h 92804"/>
                  <a:gd name="connsiteX17" fmla="*/ 69038 w 69037"/>
                  <a:gd name="connsiteY17" fmla="*/ 65925 h 92804"/>
                  <a:gd name="connsiteX18" fmla="*/ 37207 w 69037"/>
                  <a:gd name="connsiteY18" fmla="*/ 92805 h 9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9037" h="92804">
                    <a:moveTo>
                      <a:pt x="37065" y="92522"/>
                    </a:moveTo>
                    <a:cubicBezTo>
                      <a:pt x="24192" y="92522"/>
                      <a:pt x="10044" y="87429"/>
                      <a:pt x="0" y="79365"/>
                    </a:cubicBezTo>
                    <a:lnTo>
                      <a:pt x="6791" y="69887"/>
                    </a:lnTo>
                    <a:cubicBezTo>
                      <a:pt x="16552" y="77102"/>
                      <a:pt x="27304" y="81346"/>
                      <a:pt x="37773" y="81346"/>
                    </a:cubicBezTo>
                    <a:cubicBezTo>
                      <a:pt x="48242" y="81346"/>
                      <a:pt x="56305" y="75828"/>
                      <a:pt x="56305" y="67199"/>
                    </a:cubicBezTo>
                    <a:lnTo>
                      <a:pt x="56305" y="66916"/>
                    </a:lnTo>
                    <a:cubicBezTo>
                      <a:pt x="56305" y="57862"/>
                      <a:pt x="45695" y="54466"/>
                      <a:pt x="33953" y="51212"/>
                    </a:cubicBezTo>
                    <a:cubicBezTo>
                      <a:pt x="19947" y="47251"/>
                      <a:pt x="4386" y="42441"/>
                      <a:pt x="4386" y="25889"/>
                    </a:cubicBezTo>
                    <a:lnTo>
                      <a:pt x="4386" y="25606"/>
                    </a:lnTo>
                    <a:cubicBezTo>
                      <a:pt x="4386" y="10186"/>
                      <a:pt x="17259" y="0"/>
                      <a:pt x="34943" y="0"/>
                    </a:cubicBezTo>
                    <a:cubicBezTo>
                      <a:pt x="45837" y="0"/>
                      <a:pt x="58003" y="3820"/>
                      <a:pt x="67199" y="9903"/>
                    </a:cubicBezTo>
                    <a:lnTo>
                      <a:pt x="61115" y="19947"/>
                    </a:lnTo>
                    <a:cubicBezTo>
                      <a:pt x="52769" y="14571"/>
                      <a:pt x="43290" y="11318"/>
                      <a:pt x="34660" y="11318"/>
                    </a:cubicBezTo>
                    <a:cubicBezTo>
                      <a:pt x="24050" y="11318"/>
                      <a:pt x="17259" y="16835"/>
                      <a:pt x="17259" y="24333"/>
                    </a:cubicBezTo>
                    <a:lnTo>
                      <a:pt x="17259" y="24616"/>
                    </a:lnTo>
                    <a:cubicBezTo>
                      <a:pt x="17259" y="33104"/>
                      <a:pt x="28294" y="36358"/>
                      <a:pt x="40319" y="40036"/>
                    </a:cubicBezTo>
                    <a:cubicBezTo>
                      <a:pt x="54183" y="44139"/>
                      <a:pt x="69038" y="49515"/>
                      <a:pt x="69038" y="65642"/>
                    </a:cubicBezTo>
                    <a:lnTo>
                      <a:pt x="69038" y="65925"/>
                    </a:lnTo>
                    <a:cubicBezTo>
                      <a:pt x="69038" y="82902"/>
                      <a:pt x="55032" y="92805"/>
                      <a:pt x="37207" y="9280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5" name="Forma Livre: Forma 124">
                <a:extLst>
                  <a:ext uri="{FF2B5EF4-FFF2-40B4-BE49-F238E27FC236}">
                    <a16:creationId xmlns:a16="http://schemas.microsoft.com/office/drawing/2014/main" id="{858B3406-81DE-F8FD-CF03-A50DE7CF359D}"/>
                  </a:ext>
                </a:extLst>
              </p:cNvPr>
              <p:cNvSpPr/>
              <p:nvPr/>
            </p:nvSpPr>
            <p:spPr>
              <a:xfrm>
                <a:off x="10412114" y="1181468"/>
                <a:ext cx="78657" cy="92663"/>
              </a:xfrm>
              <a:custGeom>
                <a:avLst/>
                <a:gdLst>
                  <a:gd name="connsiteX0" fmla="*/ 12025 w 78657"/>
                  <a:gd name="connsiteY0" fmla="*/ 18391 h 92663"/>
                  <a:gd name="connsiteX1" fmla="*/ 8064 w 78657"/>
                  <a:gd name="connsiteY1" fmla="*/ 7498 h 92663"/>
                  <a:gd name="connsiteX2" fmla="*/ 40602 w 78657"/>
                  <a:gd name="connsiteY2" fmla="*/ 0 h 92663"/>
                  <a:gd name="connsiteX3" fmla="*/ 78658 w 78657"/>
                  <a:gd name="connsiteY3" fmla="*/ 36075 h 92663"/>
                  <a:gd name="connsiteX4" fmla="*/ 78658 w 78657"/>
                  <a:gd name="connsiteY4" fmla="*/ 90824 h 92663"/>
                  <a:gd name="connsiteX5" fmla="*/ 65784 w 78657"/>
                  <a:gd name="connsiteY5" fmla="*/ 90824 h 92663"/>
                  <a:gd name="connsiteX6" fmla="*/ 65784 w 78657"/>
                  <a:gd name="connsiteY6" fmla="*/ 77243 h 92663"/>
                  <a:gd name="connsiteX7" fmla="*/ 33387 w 78657"/>
                  <a:gd name="connsiteY7" fmla="*/ 92663 h 92663"/>
                  <a:gd name="connsiteX8" fmla="*/ 0 w 78657"/>
                  <a:gd name="connsiteY8" fmla="*/ 64652 h 92663"/>
                  <a:gd name="connsiteX9" fmla="*/ 38339 w 78657"/>
                  <a:gd name="connsiteY9" fmla="*/ 35509 h 92663"/>
                  <a:gd name="connsiteX10" fmla="*/ 65925 w 78657"/>
                  <a:gd name="connsiteY10" fmla="*/ 39329 h 92663"/>
                  <a:gd name="connsiteX11" fmla="*/ 65925 w 78657"/>
                  <a:gd name="connsiteY11" fmla="*/ 36217 h 92663"/>
                  <a:gd name="connsiteX12" fmla="*/ 39187 w 78657"/>
                  <a:gd name="connsiteY12" fmla="*/ 11742 h 92663"/>
                  <a:gd name="connsiteX13" fmla="*/ 12025 w 78657"/>
                  <a:gd name="connsiteY13" fmla="*/ 18391 h 92663"/>
                  <a:gd name="connsiteX14" fmla="*/ 13581 w 78657"/>
                  <a:gd name="connsiteY14" fmla="*/ 64086 h 92663"/>
                  <a:gd name="connsiteX15" fmla="*/ 36075 w 78657"/>
                  <a:gd name="connsiteY15" fmla="*/ 82053 h 92663"/>
                  <a:gd name="connsiteX16" fmla="*/ 66067 w 78657"/>
                  <a:gd name="connsiteY16" fmla="*/ 57862 h 92663"/>
                  <a:gd name="connsiteX17" fmla="*/ 66067 w 78657"/>
                  <a:gd name="connsiteY17" fmla="*/ 49232 h 92663"/>
                  <a:gd name="connsiteX18" fmla="*/ 39753 w 78657"/>
                  <a:gd name="connsiteY18" fmla="*/ 45412 h 92663"/>
                  <a:gd name="connsiteX19" fmla="*/ 13581 w 78657"/>
                  <a:gd name="connsiteY19" fmla="*/ 64086 h 9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657" h="92663">
                    <a:moveTo>
                      <a:pt x="12025" y="18391"/>
                    </a:moveTo>
                    <a:lnTo>
                      <a:pt x="8064" y="7498"/>
                    </a:lnTo>
                    <a:cubicBezTo>
                      <a:pt x="17967" y="2971"/>
                      <a:pt x="27587" y="0"/>
                      <a:pt x="40602" y="0"/>
                    </a:cubicBezTo>
                    <a:cubicBezTo>
                      <a:pt x="65077" y="0"/>
                      <a:pt x="78658" y="12449"/>
                      <a:pt x="78658" y="36075"/>
                    </a:cubicBezTo>
                    <a:lnTo>
                      <a:pt x="78658" y="90824"/>
                    </a:lnTo>
                    <a:lnTo>
                      <a:pt x="65784" y="90824"/>
                    </a:lnTo>
                    <a:lnTo>
                      <a:pt x="65784" y="77243"/>
                    </a:lnTo>
                    <a:cubicBezTo>
                      <a:pt x="59559" y="85448"/>
                      <a:pt x="49090" y="92663"/>
                      <a:pt x="33387" y="92663"/>
                    </a:cubicBezTo>
                    <a:cubicBezTo>
                      <a:pt x="16694" y="92663"/>
                      <a:pt x="0" y="83326"/>
                      <a:pt x="0" y="64652"/>
                    </a:cubicBezTo>
                    <a:cubicBezTo>
                      <a:pt x="0" y="45978"/>
                      <a:pt x="15562" y="35509"/>
                      <a:pt x="38339" y="35509"/>
                    </a:cubicBezTo>
                    <a:cubicBezTo>
                      <a:pt x="49798" y="35509"/>
                      <a:pt x="57862" y="37065"/>
                      <a:pt x="65925" y="39329"/>
                    </a:cubicBezTo>
                    <a:lnTo>
                      <a:pt x="65925" y="36217"/>
                    </a:lnTo>
                    <a:cubicBezTo>
                      <a:pt x="65925" y="20089"/>
                      <a:pt x="56022" y="11742"/>
                      <a:pt x="39187" y="11742"/>
                    </a:cubicBezTo>
                    <a:cubicBezTo>
                      <a:pt x="28577" y="11742"/>
                      <a:pt x="20230" y="14571"/>
                      <a:pt x="12025" y="18391"/>
                    </a:cubicBezTo>
                    <a:close/>
                    <a:moveTo>
                      <a:pt x="13581" y="64086"/>
                    </a:moveTo>
                    <a:cubicBezTo>
                      <a:pt x="13581" y="75545"/>
                      <a:pt x="24050" y="82053"/>
                      <a:pt x="36075" y="82053"/>
                    </a:cubicBezTo>
                    <a:cubicBezTo>
                      <a:pt x="52486" y="82053"/>
                      <a:pt x="66067" y="72009"/>
                      <a:pt x="66067" y="57862"/>
                    </a:cubicBezTo>
                    <a:lnTo>
                      <a:pt x="66067" y="49232"/>
                    </a:lnTo>
                    <a:cubicBezTo>
                      <a:pt x="59418" y="47393"/>
                      <a:pt x="50647" y="45412"/>
                      <a:pt x="39753" y="45412"/>
                    </a:cubicBezTo>
                    <a:cubicBezTo>
                      <a:pt x="22918" y="45412"/>
                      <a:pt x="13581" y="52627"/>
                      <a:pt x="13581" y="64086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6" name="Forma Livre: Forma 125">
                <a:extLst>
                  <a:ext uri="{FF2B5EF4-FFF2-40B4-BE49-F238E27FC236}">
                    <a16:creationId xmlns:a16="http://schemas.microsoft.com/office/drawing/2014/main" id="{8CF2D925-8511-92F1-7DF7-5EFFA12D4E1E}"/>
                  </a:ext>
                </a:extLst>
              </p:cNvPr>
              <p:cNvSpPr/>
              <p:nvPr/>
            </p:nvSpPr>
            <p:spPr>
              <a:xfrm>
                <a:off x="10511851" y="1181468"/>
                <a:ext cx="69179" cy="92804"/>
              </a:xfrm>
              <a:custGeom>
                <a:avLst/>
                <a:gdLst>
                  <a:gd name="connsiteX0" fmla="*/ 37065 w 69179"/>
                  <a:gd name="connsiteY0" fmla="*/ 92522 h 92804"/>
                  <a:gd name="connsiteX1" fmla="*/ 0 w 69179"/>
                  <a:gd name="connsiteY1" fmla="*/ 79365 h 92804"/>
                  <a:gd name="connsiteX2" fmla="*/ 6791 w 69179"/>
                  <a:gd name="connsiteY2" fmla="*/ 69887 h 92804"/>
                  <a:gd name="connsiteX3" fmla="*/ 37773 w 69179"/>
                  <a:gd name="connsiteY3" fmla="*/ 81346 h 92804"/>
                  <a:gd name="connsiteX4" fmla="*/ 56305 w 69179"/>
                  <a:gd name="connsiteY4" fmla="*/ 67199 h 92804"/>
                  <a:gd name="connsiteX5" fmla="*/ 56305 w 69179"/>
                  <a:gd name="connsiteY5" fmla="*/ 66916 h 92804"/>
                  <a:gd name="connsiteX6" fmla="*/ 33953 w 69179"/>
                  <a:gd name="connsiteY6" fmla="*/ 51212 h 92804"/>
                  <a:gd name="connsiteX7" fmla="*/ 4386 w 69179"/>
                  <a:gd name="connsiteY7" fmla="*/ 25889 h 92804"/>
                  <a:gd name="connsiteX8" fmla="*/ 4386 w 69179"/>
                  <a:gd name="connsiteY8" fmla="*/ 25606 h 92804"/>
                  <a:gd name="connsiteX9" fmla="*/ 34943 w 69179"/>
                  <a:gd name="connsiteY9" fmla="*/ 0 h 92804"/>
                  <a:gd name="connsiteX10" fmla="*/ 67199 w 69179"/>
                  <a:gd name="connsiteY10" fmla="*/ 9903 h 92804"/>
                  <a:gd name="connsiteX11" fmla="*/ 61115 w 69179"/>
                  <a:gd name="connsiteY11" fmla="*/ 19947 h 92804"/>
                  <a:gd name="connsiteX12" fmla="*/ 34660 w 69179"/>
                  <a:gd name="connsiteY12" fmla="*/ 11318 h 92804"/>
                  <a:gd name="connsiteX13" fmla="*/ 17401 w 69179"/>
                  <a:gd name="connsiteY13" fmla="*/ 24333 h 92804"/>
                  <a:gd name="connsiteX14" fmla="*/ 17401 w 69179"/>
                  <a:gd name="connsiteY14" fmla="*/ 24616 h 92804"/>
                  <a:gd name="connsiteX15" fmla="*/ 40461 w 69179"/>
                  <a:gd name="connsiteY15" fmla="*/ 40036 h 92804"/>
                  <a:gd name="connsiteX16" fmla="*/ 69179 w 69179"/>
                  <a:gd name="connsiteY16" fmla="*/ 65642 h 92804"/>
                  <a:gd name="connsiteX17" fmla="*/ 69179 w 69179"/>
                  <a:gd name="connsiteY17" fmla="*/ 65925 h 92804"/>
                  <a:gd name="connsiteX18" fmla="*/ 37348 w 69179"/>
                  <a:gd name="connsiteY18" fmla="*/ 92805 h 9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9179" h="92804">
                    <a:moveTo>
                      <a:pt x="37065" y="92522"/>
                    </a:moveTo>
                    <a:cubicBezTo>
                      <a:pt x="24191" y="92522"/>
                      <a:pt x="10044" y="87429"/>
                      <a:pt x="0" y="79365"/>
                    </a:cubicBezTo>
                    <a:lnTo>
                      <a:pt x="6791" y="69887"/>
                    </a:lnTo>
                    <a:cubicBezTo>
                      <a:pt x="16552" y="77102"/>
                      <a:pt x="27304" y="81346"/>
                      <a:pt x="37773" y="81346"/>
                    </a:cubicBezTo>
                    <a:cubicBezTo>
                      <a:pt x="48242" y="81346"/>
                      <a:pt x="56305" y="75828"/>
                      <a:pt x="56305" y="67199"/>
                    </a:cubicBezTo>
                    <a:lnTo>
                      <a:pt x="56305" y="66916"/>
                    </a:lnTo>
                    <a:cubicBezTo>
                      <a:pt x="56305" y="57862"/>
                      <a:pt x="45695" y="54466"/>
                      <a:pt x="33953" y="51212"/>
                    </a:cubicBezTo>
                    <a:cubicBezTo>
                      <a:pt x="19947" y="47251"/>
                      <a:pt x="4386" y="42441"/>
                      <a:pt x="4386" y="25889"/>
                    </a:cubicBezTo>
                    <a:lnTo>
                      <a:pt x="4386" y="25606"/>
                    </a:lnTo>
                    <a:cubicBezTo>
                      <a:pt x="4386" y="10186"/>
                      <a:pt x="17259" y="0"/>
                      <a:pt x="34943" y="0"/>
                    </a:cubicBezTo>
                    <a:cubicBezTo>
                      <a:pt x="45837" y="0"/>
                      <a:pt x="58003" y="3820"/>
                      <a:pt x="67199" y="9903"/>
                    </a:cubicBezTo>
                    <a:lnTo>
                      <a:pt x="61115" y="19947"/>
                    </a:lnTo>
                    <a:cubicBezTo>
                      <a:pt x="52769" y="14571"/>
                      <a:pt x="43290" y="11318"/>
                      <a:pt x="34660" y="11318"/>
                    </a:cubicBezTo>
                    <a:cubicBezTo>
                      <a:pt x="24050" y="11318"/>
                      <a:pt x="17401" y="16835"/>
                      <a:pt x="17401" y="24333"/>
                    </a:cubicBezTo>
                    <a:lnTo>
                      <a:pt x="17401" y="24616"/>
                    </a:lnTo>
                    <a:cubicBezTo>
                      <a:pt x="17401" y="33104"/>
                      <a:pt x="28436" y="36358"/>
                      <a:pt x="40461" y="40036"/>
                    </a:cubicBezTo>
                    <a:cubicBezTo>
                      <a:pt x="54325" y="44139"/>
                      <a:pt x="69179" y="49515"/>
                      <a:pt x="69179" y="65642"/>
                    </a:cubicBezTo>
                    <a:lnTo>
                      <a:pt x="69179" y="65925"/>
                    </a:lnTo>
                    <a:cubicBezTo>
                      <a:pt x="69179" y="82902"/>
                      <a:pt x="55174" y="92805"/>
                      <a:pt x="37348" y="9280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7" name="Forma Livre: Forma 126">
                <a:extLst>
                  <a:ext uri="{FF2B5EF4-FFF2-40B4-BE49-F238E27FC236}">
                    <a16:creationId xmlns:a16="http://schemas.microsoft.com/office/drawing/2014/main" id="{F516B0BE-214B-9FE7-6EF8-D711ED019279}"/>
                  </a:ext>
                </a:extLst>
              </p:cNvPr>
              <p:cNvSpPr/>
              <p:nvPr/>
            </p:nvSpPr>
            <p:spPr>
              <a:xfrm>
                <a:off x="10650351" y="1145110"/>
                <a:ext cx="54041" cy="127182"/>
              </a:xfrm>
              <a:custGeom>
                <a:avLst/>
                <a:gdLst>
                  <a:gd name="connsiteX0" fmla="*/ 53900 w 54041"/>
                  <a:gd name="connsiteY0" fmla="*/ 37914 h 127182"/>
                  <a:gd name="connsiteX1" fmla="*/ 53900 w 54041"/>
                  <a:gd name="connsiteY1" fmla="*/ 49373 h 127182"/>
                  <a:gd name="connsiteX2" fmla="*/ 25606 w 54041"/>
                  <a:gd name="connsiteY2" fmla="*/ 49373 h 127182"/>
                  <a:gd name="connsiteX3" fmla="*/ 25606 w 54041"/>
                  <a:gd name="connsiteY3" fmla="*/ 127182 h 127182"/>
                  <a:gd name="connsiteX4" fmla="*/ 12308 w 54041"/>
                  <a:gd name="connsiteY4" fmla="*/ 127182 h 127182"/>
                  <a:gd name="connsiteX5" fmla="*/ 12308 w 54041"/>
                  <a:gd name="connsiteY5" fmla="*/ 49373 h 127182"/>
                  <a:gd name="connsiteX6" fmla="*/ 0 w 54041"/>
                  <a:gd name="connsiteY6" fmla="*/ 49373 h 127182"/>
                  <a:gd name="connsiteX7" fmla="*/ 0 w 54041"/>
                  <a:gd name="connsiteY7" fmla="*/ 37773 h 127182"/>
                  <a:gd name="connsiteX8" fmla="*/ 12308 w 54041"/>
                  <a:gd name="connsiteY8" fmla="*/ 37773 h 127182"/>
                  <a:gd name="connsiteX9" fmla="*/ 12308 w 54041"/>
                  <a:gd name="connsiteY9" fmla="*/ 29992 h 127182"/>
                  <a:gd name="connsiteX10" fmla="*/ 39329 w 54041"/>
                  <a:gd name="connsiteY10" fmla="*/ 0 h 127182"/>
                  <a:gd name="connsiteX11" fmla="*/ 54042 w 54041"/>
                  <a:gd name="connsiteY11" fmla="*/ 2264 h 127182"/>
                  <a:gd name="connsiteX12" fmla="*/ 54042 w 54041"/>
                  <a:gd name="connsiteY12" fmla="*/ 13864 h 127182"/>
                  <a:gd name="connsiteX13" fmla="*/ 41027 w 54041"/>
                  <a:gd name="connsiteY13" fmla="*/ 11601 h 127182"/>
                  <a:gd name="connsiteX14" fmla="*/ 25465 w 54041"/>
                  <a:gd name="connsiteY14" fmla="*/ 30699 h 127182"/>
                  <a:gd name="connsiteX15" fmla="*/ 25465 w 54041"/>
                  <a:gd name="connsiteY15" fmla="*/ 37914 h 127182"/>
                  <a:gd name="connsiteX16" fmla="*/ 53900 w 54041"/>
                  <a:gd name="connsiteY16" fmla="*/ 37914 h 12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4041" h="127182">
                    <a:moveTo>
                      <a:pt x="53900" y="37914"/>
                    </a:moveTo>
                    <a:lnTo>
                      <a:pt x="53900" y="49373"/>
                    </a:lnTo>
                    <a:lnTo>
                      <a:pt x="25606" y="49373"/>
                    </a:lnTo>
                    <a:lnTo>
                      <a:pt x="25606" y="127182"/>
                    </a:lnTo>
                    <a:lnTo>
                      <a:pt x="12308" y="127182"/>
                    </a:lnTo>
                    <a:lnTo>
                      <a:pt x="12308" y="49373"/>
                    </a:lnTo>
                    <a:lnTo>
                      <a:pt x="0" y="49373"/>
                    </a:lnTo>
                    <a:lnTo>
                      <a:pt x="0" y="37773"/>
                    </a:lnTo>
                    <a:lnTo>
                      <a:pt x="12308" y="37773"/>
                    </a:lnTo>
                    <a:lnTo>
                      <a:pt x="12308" y="29992"/>
                    </a:lnTo>
                    <a:cubicBezTo>
                      <a:pt x="12308" y="10469"/>
                      <a:pt x="22211" y="0"/>
                      <a:pt x="39329" y="0"/>
                    </a:cubicBezTo>
                    <a:cubicBezTo>
                      <a:pt x="45554" y="0"/>
                      <a:pt x="49798" y="707"/>
                      <a:pt x="54042" y="2264"/>
                    </a:cubicBezTo>
                    <a:lnTo>
                      <a:pt x="54042" y="13864"/>
                    </a:lnTo>
                    <a:cubicBezTo>
                      <a:pt x="49232" y="12449"/>
                      <a:pt x="45554" y="11601"/>
                      <a:pt x="41027" y="11601"/>
                    </a:cubicBezTo>
                    <a:cubicBezTo>
                      <a:pt x="30558" y="11601"/>
                      <a:pt x="25465" y="17825"/>
                      <a:pt x="25465" y="30699"/>
                    </a:cubicBezTo>
                    <a:lnTo>
                      <a:pt x="25465" y="37914"/>
                    </a:lnTo>
                    <a:lnTo>
                      <a:pt x="53900" y="37914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8" name="Forma Livre: Forma 127">
                <a:extLst>
                  <a:ext uri="{FF2B5EF4-FFF2-40B4-BE49-F238E27FC236}">
                    <a16:creationId xmlns:a16="http://schemas.microsoft.com/office/drawing/2014/main" id="{92BC316F-EF77-3169-911C-C3A6BF193951}"/>
                  </a:ext>
                </a:extLst>
              </p:cNvPr>
              <p:cNvSpPr/>
              <p:nvPr/>
            </p:nvSpPr>
            <p:spPr>
              <a:xfrm>
                <a:off x="10714013" y="1180760"/>
                <a:ext cx="93512" cy="93653"/>
              </a:xfrm>
              <a:custGeom>
                <a:avLst/>
                <a:gdLst>
                  <a:gd name="connsiteX0" fmla="*/ 46402 w 93512"/>
                  <a:gd name="connsiteY0" fmla="*/ 93654 h 93653"/>
                  <a:gd name="connsiteX1" fmla="*/ 0 w 93512"/>
                  <a:gd name="connsiteY1" fmla="*/ 46968 h 93653"/>
                  <a:gd name="connsiteX2" fmla="*/ 46827 w 93512"/>
                  <a:gd name="connsiteY2" fmla="*/ 0 h 93653"/>
                  <a:gd name="connsiteX3" fmla="*/ 93512 w 93512"/>
                  <a:gd name="connsiteY3" fmla="*/ 46685 h 93653"/>
                  <a:gd name="connsiteX4" fmla="*/ 46544 w 93512"/>
                  <a:gd name="connsiteY4" fmla="*/ 93654 h 93653"/>
                  <a:gd name="connsiteX5" fmla="*/ 46402 w 93512"/>
                  <a:gd name="connsiteY5" fmla="*/ 11884 h 93653"/>
                  <a:gd name="connsiteX6" fmla="*/ 13723 w 93512"/>
                  <a:gd name="connsiteY6" fmla="*/ 46685 h 93653"/>
                  <a:gd name="connsiteX7" fmla="*/ 46827 w 93512"/>
                  <a:gd name="connsiteY7" fmla="*/ 81629 h 93653"/>
                  <a:gd name="connsiteX8" fmla="*/ 79790 w 93512"/>
                  <a:gd name="connsiteY8" fmla="*/ 46968 h 93653"/>
                  <a:gd name="connsiteX9" fmla="*/ 46544 w 93512"/>
                  <a:gd name="connsiteY9" fmla="*/ 11742 h 9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512" h="93653">
                    <a:moveTo>
                      <a:pt x="46402" y="93654"/>
                    </a:moveTo>
                    <a:cubicBezTo>
                      <a:pt x="19523" y="93654"/>
                      <a:pt x="0" y="72575"/>
                      <a:pt x="0" y="46968"/>
                    </a:cubicBezTo>
                    <a:cubicBezTo>
                      <a:pt x="0" y="21362"/>
                      <a:pt x="19806" y="0"/>
                      <a:pt x="46827" y="0"/>
                    </a:cubicBezTo>
                    <a:cubicBezTo>
                      <a:pt x="73848" y="0"/>
                      <a:pt x="93512" y="21079"/>
                      <a:pt x="93512" y="46685"/>
                    </a:cubicBezTo>
                    <a:cubicBezTo>
                      <a:pt x="93512" y="72292"/>
                      <a:pt x="73565" y="93654"/>
                      <a:pt x="46544" y="93654"/>
                    </a:cubicBezTo>
                    <a:close/>
                    <a:moveTo>
                      <a:pt x="46402" y="11884"/>
                    </a:moveTo>
                    <a:cubicBezTo>
                      <a:pt x="27021" y="11884"/>
                      <a:pt x="13723" y="27304"/>
                      <a:pt x="13723" y="46685"/>
                    </a:cubicBezTo>
                    <a:cubicBezTo>
                      <a:pt x="13723" y="66067"/>
                      <a:pt x="27870" y="81629"/>
                      <a:pt x="46827" y="81629"/>
                    </a:cubicBezTo>
                    <a:cubicBezTo>
                      <a:pt x="65784" y="81629"/>
                      <a:pt x="79790" y="66208"/>
                      <a:pt x="79790" y="46968"/>
                    </a:cubicBezTo>
                    <a:cubicBezTo>
                      <a:pt x="79790" y="27728"/>
                      <a:pt x="65360" y="11742"/>
                      <a:pt x="46544" y="11742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9" name="Forma Livre: Forma 128">
                <a:extLst>
                  <a:ext uri="{FF2B5EF4-FFF2-40B4-BE49-F238E27FC236}">
                    <a16:creationId xmlns:a16="http://schemas.microsoft.com/office/drawing/2014/main" id="{6C5986ED-6818-DBD2-56A8-10040400166F}"/>
                  </a:ext>
                </a:extLst>
              </p:cNvPr>
              <p:cNvSpPr/>
              <p:nvPr/>
            </p:nvSpPr>
            <p:spPr>
              <a:xfrm>
                <a:off x="10831433" y="1181152"/>
                <a:ext cx="49797" cy="91140"/>
              </a:xfrm>
              <a:custGeom>
                <a:avLst/>
                <a:gdLst>
                  <a:gd name="connsiteX0" fmla="*/ 13298 w 49797"/>
                  <a:gd name="connsiteY0" fmla="*/ 91140 h 91140"/>
                  <a:gd name="connsiteX1" fmla="*/ 0 w 49797"/>
                  <a:gd name="connsiteY1" fmla="*/ 91140 h 91140"/>
                  <a:gd name="connsiteX2" fmla="*/ 0 w 49797"/>
                  <a:gd name="connsiteY2" fmla="*/ 1589 h 91140"/>
                  <a:gd name="connsiteX3" fmla="*/ 13298 w 49797"/>
                  <a:gd name="connsiteY3" fmla="*/ 1589 h 91140"/>
                  <a:gd name="connsiteX4" fmla="*/ 13298 w 49797"/>
                  <a:gd name="connsiteY4" fmla="*/ 24932 h 91140"/>
                  <a:gd name="connsiteX5" fmla="*/ 49798 w 49797"/>
                  <a:gd name="connsiteY5" fmla="*/ 33 h 91140"/>
                  <a:gd name="connsiteX6" fmla="*/ 49798 w 49797"/>
                  <a:gd name="connsiteY6" fmla="*/ 14463 h 91140"/>
                  <a:gd name="connsiteX7" fmla="*/ 48807 w 49797"/>
                  <a:gd name="connsiteY7" fmla="*/ 14463 h 91140"/>
                  <a:gd name="connsiteX8" fmla="*/ 13298 w 49797"/>
                  <a:gd name="connsiteY8" fmla="*/ 55490 h 91140"/>
                  <a:gd name="connsiteX9" fmla="*/ 13298 w 49797"/>
                  <a:gd name="connsiteY9" fmla="*/ 91140 h 9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797" h="91140">
                    <a:moveTo>
                      <a:pt x="13298" y="91140"/>
                    </a:moveTo>
                    <a:lnTo>
                      <a:pt x="0" y="91140"/>
                    </a:lnTo>
                    <a:lnTo>
                      <a:pt x="0" y="1589"/>
                    </a:lnTo>
                    <a:lnTo>
                      <a:pt x="13298" y="1589"/>
                    </a:lnTo>
                    <a:lnTo>
                      <a:pt x="13298" y="24932"/>
                    </a:lnTo>
                    <a:cubicBezTo>
                      <a:pt x="19947" y="10077"/>
                      <a:pt x="32821" y="-674"/>
                      <a:pt x="49798" y="33"/>
                    </a:cubicBezTo>
                    <a:lnTo>
                      <a:pt x="49798" y="14463"/>
                    </a:lnTo>
                    <a:lnTo>
                      <a:pt x="48807" y="14463"/>
                    </a:lnTo>
                    <a:cubicBezTo>
                      <a:pt x="29284" y="14463"/>
                      <a:pt x="13298" y="28469"/>
                      <a:pt x="13298" y="55490"/>
                    </a:cubicBezTo>
                    <a:lnTo>
                      <a:pt x="13298" y="9114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30" name="Forma Livre: Forma 129">
                <a:extLst>
                  <a:ext uri="{FF2B5EF4-FFF2-40B4-BE49-F238E27FC236}">
                    <a16:creationId xmlns:a16="http://schemas.microsoft.com/office/drawing/2014/main" id="{379CBB82-1727-724C-0D14-921E1AC31BBF}"/>
                  </a:ext>
                </a:extLst>
              </p:cNvPr>
              <p:cNvSpPr/>
              <p:nvPr/>
            </p:nvSpPr>
            <p:spPr>
              <a:xfrm>
                <a:off x="10901744" y="1180760"/>
                <a:ext cx="135670" cy="91531"/>
              </a:xfrm>
              <a:custGeom>
                <a:avLst/>
                <a:gdLst>
                  <a:gd name="connsiteX0" fmla="*/ 102425 w 135670"/>
                  <a:gd name="connsiteY0" fmla="*/ 0 h 91531"/>
                  <a:gd name="connsiteX1" fmla="*/ 135670 w 135670"/>
                  <a:gd name="connsiteY1" fmla="*/ 36075 h 91531"/>
                  <a:gd name="connsiteX2" fmla="*/ 135670 w 135670"/>
                  <a:gd name="connsiteY2" fmla="*/ 91532 h 91531"/>
                  <a:gd name="connsiteX3" fmla="*/ 122372 w 135670"/>
                  <a:gd name="connsiteY3" fmla="*/ 91532 h 91531"/>
                  <a:gd name="connsiteX4" fmla="*/ 122372 w 135670"/>
                  <a:gd name="connsiteY4" fmla="*/ 39187 h 91531"/>
                  <a:gd name="connsiteX5" fmla="*/ 99171 w 135670"/>
                  <a:gd name="connsiteY5" fmla="*/ 12166 h 91531"/>
                  <a:gd name="connsiteX6" fmla="*/ 74414 w 135670"/>
                  <a:gd name="connsiteY6" fmla="*/ 39895 h 91531"/>
                  <a:gd name="connsiteX7" fmla="*/ 74414 w 135670"/>
                  <a:gd name="connsiteY7" fmla="*/ 91532 h 91531"/>
                  <a:gd name="connsiteX8" fmla="*/ 61257 w 135670"/>
                  <a:gd name="connsiteY8" fmla="*/ 91532 h 91531"/>
                  <a:gd name="connsiteX9" fmla="*/ 61257 w 135670"/>
                  <a:gd name="connsiteY9" fmla="*/ 38904 h 91531"/>
                  <a:gd name="connsiteX10" fmla="*/ 38197 w 135670"/>
                  <a:gd name="connsiteY10" fmla="*/ 12166 h 91531"/>
                  <a:gd name="connsiteX11" fmla="*/ 13298 w 135670"/>
                  <a:gd name="connsiteY11" fmla="*/ 40461 h 91531"/>
                  <a:gd name="connsiteX12" fmla="*/ 13298 w 135670"/>
                  <a:gd name="connsiteY12" fmla="*/ 91532 h 91531"/>
                  <a:gd name="connsiteX13" fmla="*/ 0 w 135670"/>
                  <a:gd name="connsiteY13" fmla="*/ 91532 h 91531"/>
                  <a:gd name="connsiteX14" fmla="*/ 0 w 135670"/>
                  <a:gd name="connsiteY14" fmla="*/ 1981 h 91531"/>
                  <a:gd name="connsiteX15" fmla="*/ 13298 w 135670"/>
                  <a:gd name="connsiteY15" fmla="*/ 1981 h 91531"/>
                  <a:gd name="connsiteX16" fmla="*/ 13298 w 135670"/>
                  <a:gd name="connsiteY16" fmla="*/ 17118 h 91531"/>
                  <a:gd name="connsiteX17" fmla="*/ 42300 w 135670"/>
                  <a:gd name="connsiteY17" fmla="*/ 141 h 91531"/>
                  <a:gd name="connsiteX18" fmla="*/ 71018 w 135670"/>
                  <a:gd name="connsiteY18" fmla="*/ 17967 h 91531"/>
                  <a:gd name="connsiteX19" fmla="*/ 102566 w 135670"/>
                  <a:gd name="connsiteY19" fmla="*/ 141 h 9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5670" h="91531">
                    <a:moveTo>
                      <a:pt x="102425" y="0"/>
                    </a:moveTo>
                    <a:cubicBezTo>
                      <a:pt x="123080" y="0"/>
                      <a:pt x="135670" y="13864"/>
                      <a:pt x="135670" y="36075"/>
                    </a:cubicBezTo>
                    <a:lnTo>
                      <a:pt x="135670" y="91532"/>
                    </a:lnTo>
                    <a:lnTo>
                      <a:pt x="122372" y="91532"/>
                    </a:lnTo>
                    <a:lnTo>
                      <a:pt x="122372" y="39187"/>
                    </a:lnTo>
                    <a:cubicBezTo>
                      <a:pt x="122372" y="21787"/>
                      <a:pt x="113743" y="12166"/>
                      <a:pt x="99171" y="12166"/>
                    </a:cubicBezTo>
                    <a:cubicBezTo>
                      <a:pt x="85590" y="12166"/>
                      <a:pt x="74414" y="22211"/>
                      <a:pt x="74414" y="39895"/>
                    </a:cubicBezTo>
                    <a:lnTo>
                      <a:pt x="74414" y="91532"/>
                    </a:lnTo>
                    <a:lnTo>
                      <a:pt x="61257" y="91532"/>
                    </a:lnTo>
                    <a:lnTo>
                      <a:pt x="61257" y="38904"/>
                    </a:lnTo>
                    <a:cubicBezTo>
                      <a:pt x="61257" y="22069"/>
                      <a:pt x="52486" y="12166"/>
                      <a:pt x="38197" y="12166"/>
                    </a:cubicBezTo>
                    <a:cubicBezTo>
                      <a:pt x="23908" y="12166"/>
                      <a:pt x="13298" y="23909"/>
                      <a:pt x="13298" y="40461"/>
                    </a:cubicBezTo>
                    <a:lnTo>
                      <a:pt x="13298" y="91532"/>
                    </a:lnTo>
                    <a:lnTo>
                      <a:pt x="0" y="91532"/>
                    </a:lnTo>
                    <a:lnTo>
                      <a:pt x="0" y="1981"/>
                    </a:lnTo>
                    <a:lnTo>
                      <a:pt x="13298" y="1981"/>
                    </a:lnTo>
                    <a:lnTo>
                      <a:pt x="13298" y="17118"/>
                    </a:lnTo>
                    <a:cubicBezTo>
                      <a:pt x="19240" y="8347"/>
                      <a:pt x="27162" y="141"/>
                      <a:pt x="42300" y="141"/>
                    </a:cubicBezTo>
                    <a:cubicBezTo>
                      <a:pt x="57437" y="141"/>
                      <a:pt x="66208" y="7922"/>
                      <a:pt x="71018" y="17967"/>
                    </a:cubicBezTo>
                    <a:cubicBezTo>
                      <a:pt x="77384" y="8064"/>
                      <a:pt x="87004" y="141"/>
                      <a:pt x="102566" y="141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31" name="Forma Livre: Forma 130">
                <a:extLst>
                  <a:ext uri="{FF2B5EF4-FFF2-40B4-BE49-F238E27FC236}">
                    <a16:creationId xmlns:a16="http://schemas.microsoft.com/office/drawing/2014/main" id="{D8BC9BDE-4C6F-FAE1-913C-CC14CA9F4DD2}"/>
                  </a:ext>
                </a:extLst>
              </p:cNvPr>
              <p:cNvSpPr/>
              <p:nvPr/>
            </p:nvSpPr>
            <p:spPr>
              <a:xfrm>
                <a:off x="11059767" y="1181468"/>
                <a:ext cx="78657" cy="92663"/>
              </a:xfrm>
              <a:custGeom>
                <a:avLst/>
                <a:gdLst>
                  <a:gd name="connsiteX0" fmla="*/ 11883 w 78657"/>
                  <a:gd name="connsiteY0" fmla="*/ 18391 h 92663"/>
                  <a:gd name="connsiteX1" fmla="*/ 7922 w 78657"/>
                  <a:gd name="connsiteY1" fmla="*/ 7498 h 92663"/>
                  <a:gd name="connsiteX2" fmla="*/ 40461 w 78657"/>
                  <a:gd name="connsiteY2" fmla="*/ 0 h 92663"/>
                  <a:gd name="connsiteX3" fmla="*/ 78658 w 78657"/>
                  <a:gd name="connsiteY3" fmla="*/ 36075 h 92663"/>
                  <a:gd name="connsiteX4" fmla="*/ 78658 w 78657"/>
                  <a:gd name="connsiteY4" fmla="*/ 90824 h 92663"/>
                  <a:gd name="connsiteX5" fmla="*/ 65784 w 78657"/>
                  <a:gd name="connsiteY5" fmla="*/ 90824 h 92663"/>
                  <a:gd name="connsiteX6" fmla="*/ 65784 w 78657"/>
                  <a:gd name="connsiteY6" fmla="*/ 77243 h 92663"/>
                  <a:gd name="connsiteX7" fmla="*/ 33387 w 78657"/>
                  <a:gd name="connsiteY7" fmla="*/ 92663 h 92663"/>
                  <a:gd name="connsiteX8" fmla="*/ 0 w 78657"/>
                  <a:gd name="connsiteY8" fmla="*/ 64652 h 92663"/>
                  <a:gd name="connsiteX9" fmla="*/ 38339 w 78657"/>
                  <a:gd name="connsiteY9" fmla="*/ 35509 h 92663"/>
                  <a:gd name="connsiteX10" fmla="*/ 65925 w 78657"/>
                  <a:gd name="connsiteY10" fmla="*/ 39329 h 92663"/>
                  <a:gd name="connsiteX11" fmla="*/ 65925 w 78657"/>
                  <a:gd name="connsiteY11" fmla="*/ 36217 h 92663"/>
                  <a:gd name="connsiteX12" fmla="*/ 39187 w 78657"/>
                  <a:gd name="connsiteY12" fmla="*/ 11742 h 92663"/>
                  <a:gd name="connsiteX13" fmla="*/ 12025 w 78657"/>
                  <a:gd name="connsiteY13" fmla="*/ 18391 h 92663"/>
                  <a:gd name="connsiteX14" fmla="*/ 13440 w 78657"/>
                  <a:gd name="connsiteY14" fmla="*/ 64086 h 92663"/>
                  <a:gd name="connsiteX15" fmla="*/ 35934 w 78657"/>
                  <a:gd name="connsiteY15" fmla="*/ 82053 h 92663"/>
                  <a:gd name="connsiteX16" fmla="*/ 65925 w 78657"/>
                  <a:gd name="connsiteY16" fmla="*/ 57862 h 92663"/>
                  <a:gd name="connsiteX17" fmla="*/ 65925 w 78657"/>
                  <a:gd name="connsiteY17" fmla="*/ 49232 h 92663"/>
                  <a:gd name="connsiteX18" fmla="*/ 39612 w 78657"/>
                  <a:gd name="connsiteY18" fmla="*/ 45412 h 92663"/>
                  <a:gd name="connsiteX19" fmla="*/ 13440 w 78657"/>
                  <a:gd name="connsiteY19" fmla="*/ 64086 h 9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657" h="92663">
                    <a:moveTo>
                      <a:pt x="11883" y="18391"/>
                    </a:moveTo>
                    <a:lnTo>
                      <a:pt x="7922" y="7498"/>
                    </a:lnTo>
                    <a:cubicBezTo>
                      <a:pt x="17825" y="2971"/>
                      <a:pt x="27445" y="0"/>
                      <a:pt x="40461" y="0"/>
                    </a:cubicBezTo>
                    <a:cubicBezTo>
                      <a:pt x="64935" y="0"/>
                      <a:pt x="78658" y="12449"/>
                      <a:pt x="78658" y="36075"/>
                    </a:cubicBezTo>
                    <a:lnTo>
                      <a:pt x="78658" y="90824"/>
                    </a:lnTo>
                    <a:lnTo>
                      <a:pt x="65784" y="90824"/>
                    </a:lnTo>
                    <a:lnTo>
                      <a:pt x="65784" y="77243"/>
                    </a:lnTo>
                    <a:cubicBezTo>
                      <a:pt x="59559" y="85448"/>
                      <a:pt x="49090" y="92663"/>
                      <a:pt x="33387" y="92663"/>
                    </a:cubicBezTo>
                    <a:cubicBezTo>
                      <a:pt x="16694" y="92663"/>
                      <a:pt x="0" y="83326"/>
                      <a:pt x="0" y="64652"/>
                    </a:cubicBezTo>
                    <a:cubicBezTo>
                      <a:pt x="0" y="45978"/>
                      <a:pt x="15562" y="35509"/>
                      <a:pt x="38339" y="35509"/>
                    </a:cubicBezTo>
                    <a:cubicBezTo>
                      <a:pt x="49798" y="35509"/>
                      <a:pt x="57862" y="37065"/>
                      <a:pt x="65925" y="39329"/>
                    </a:cubicBezTo>
                    <a:lnTo>
                      <a:pt x="65925" y="36217"/>
                    </a:lnTo>
                    <a:cubicBezTo>
                      <a:pt x="65925" y="20089"/>
                      <a:pt x="56022" y="11742"/>
                      <a:pt x="39187" y="11742"/>
                    </a:cubicBezTo>
                    <a:cubicBezTo>
                      <a:pt x="28577" y="11742"/>
                      <a:pt x="20230" y="14571"/>
                      <a:pt x="12025" y="18391"/>
                    </a:cubicBezTo>
                    <a:close/>
                    <a:moveTo>
                      <a:pt x="13440" y="64086"/>
                    </a:moveTo>
                    <a:cubicBezTo>
                      <a:pt x="13440" y="75545"/>
                      <a:pt x="23909" y="82053"/>
                      <a:pt x="35934" y="82053"/>
                    </a:cubicBezTo>
                    <a:cubicBezTo>
                      <a:pt x="52344" y="82053"/>
                      <a:pt x="65925" y="72009"/>
                      <a:pt x="65925" y="57862"/>
                    </a:cubicBezTo>
                    <a:lnTo>
                      <a:pt x="65925" y="49232"/>
                    </a:lnTo>
                    <a:cubicBezTo>
                      <a:pt x="59276" y="47393"/>
                      <a:pt x="50505" y="45412"/>
                      <a:pt x="39612" y="45412"/>
                    </a:cubicBezTo>
                    <a:cubicBezTo>
                      <a:pt x="22777" y="45412"/>
                      <a:pt x="13440" y="52627"/>
                      <a:pt x="13440" y="64086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32" name="Forma Livre: Forma 131">
                <a:extLst>
                  <a:ext uri="{FF2B5EF4-FFF2-40B4-BE49-F238E27FC236}">
                    <a16:creationId xmlns:a16="http://schemas.microsoft.com/office/drawing/2014/main" id="{83A0AC6D-21FD-DD08-9820-B6E1915F002B}"/>
                  </a:ext>
                </a:extLst>
              </p:cNvPr>
              <p:cNvSpPr/>
              <p:nvPr/>
            </p:nvSpPr>
            <p:spPr>
              <a:xfrm>
                <a:off x="11159363" y="1181468"/>
                <a:ext cx="69037" cy="92804"/>
              </a:xfrm>
              <a:custGeom>
                <a:avLst/>
                <a:gdLst>
                  <a:gd name="connsiteX0" fmla="*/ 37065 w 69037"/>
                  <a:gd name="connsiteY0" fmla="*/ 92522 h 92804"/>
                  <a:gd name="connsiteX1" fmla="*/ 0 w 69037"/>
                  <a:gd name="connsiteY1" fmla="*/ 79365 h 92804"/>
                  <a:gd name="connsiteX2" fmla="*/ 6791 w 69037"/>
                  <a:gd name="connsiteY2" fmla="*/ 69887 h 92804"/>
                  <a:gd name="connsiteX3" fmla="*/ 37773 w 69037"/>
                  <a:gd name="connsiteY3" fmla="*/ 81346 h 92804"/>
                  <a:gd name="connsiteX4" fmla="*/ 56305 w 69037"/>
                  <a:gd name="connsiteY4" fmla="*/ 67199 h 92804"/>
                  <a:gd name="connsiteX5" fmla="*/ 56305 w 69037"/>
                  <a:gd name="connsiteY5" fmla="*/ 66916 h 92804"/>
                  <a:gd name="connsiteX6" fmla="*/ 33953 w 69037"/>
                  <a:gd name="connsiteY6" fmla="*/ 51212 h 92804"/>
                  <a:gd name="connsiteX7" fmla="*/ 4386 w 69037"/>
                  <a:gd name="connsiteY7" fmla="*/ 25889 h 92804"/>
                  <a:gd name="connsiteX8" fmla="*/ 4386 w 69037"/>
                  <a:gd name="connsiteY8" fmla="*/ 25606 h 92804"/>
                  <a:gd name="connsiteX9" fmla="*/ 34943 w 69037"/>
                  <a:gd name="connsiteY9" fmla="*/ 0 h 92804"/>
                  <a:gd name="connsiteX10" fmla="*/ 67199 w 69037"/>
                  <a:gd name="connsiteY10" fmla="*/ 9903 h 92804"/>
                  <a:gd name="connsiteX11" fmla="*/ 61115 w 69037"/>
                  <a:gd name="connsiteY11" fmla="*/ 19947 h 92804"/>
                  <a:gd name="connsiteX12" fmla="*/ 34660 w 69037"/>
                  <a:gd name="connsiteY12" fmla="*/ 11318 h 92804"/>
                  <a:gd name="connsiteX13" fmla="*/ 17259 w 69037"/>
                  <a:gd name="connsiteY13" fmla="*/ 24333 h 92804"/>
                  <a:gd name="connsiteX14" fmla="*/ 17259 w 69037"/>
                  <a:gd name="connsiteY14" fmla="*/ 24616 h 92804"/>
                  <a:gd name="connsiteX15" fmla="*/ 40319 w 69037"/>
                  <a:gd name="connsiteY15" fmla="*/ 40036 h 92804"/>
                  <a:gd name="connsiteX16" fmla="*/ 69038 w 69037"/>
                  <a:gd name="connsiteY16" fmla="*/ 65642 h 92804"/>
                  <a:gd name="connsiteX17" fmla="*/ 69038 w 69037"/>
                  <a:gd name="connsiteY17" fmla="*/ 65925 h 92804"/>
                  <a:gd name="connsiteX18" fmla="*/ 37207 w 69037"/>
                  <a:gd name="connsiteY18" fmla="*/ 92805 h 9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9037" h="92804">
                    <a:moveTo>
                      <a:pt x="37065" y="92522"/>
                    </a:moveTo>
                    <a:cubicBezTo>
                      <a:pt x="24191" y="92522"/>
                      <a:pt x="10044" y="87429"/>
                      <a:pt x="0" y="79365"/>
                    </a:cubicBezTo>
                    <a:lnTo>
                      <a:pt x="6791" y="69887"/>
                    </a:lnTo>
                    <a:cubicBezTo>
                      <a:pt x="16552" y="77102"/>
                      <a:pt x="27304" y="81346"/>
                      <a:pt x="37773" y="81346"/>
                    </a:cubicBezTo>
                    <a:cubicBezTo>
                      <a:pt x="48241" y="81346"/>
                      <a:pt x="56305" y="75828"/>
                      <a:pt x="56305" y="67199"/>
                    </a:cubicBezTo>
                    <a:lnTo>
                      <a:pt x="56305" y="66916"/>
                    </a:lnTo>
                    <a:cubicBezTo>
                      <a:pt x="56305" y="57862"/>
                      <a:pt x="45695" y="54466"/>
                      <a:pt x="33953" y="51212"/>
                    </a:cubicBezTo>
                    <a:cubicBezTo>
                      <a:pt x="19947" y="47251"/>
                      <a:pt x="4386" y="42441"/>
                      <a:pt x="4386" y="25889"/>
                    </a:cubicBezTo>
                    <a:lnTo>
                      <a:pt x="4386" y="25606"/>
                    </a:lnTo>
                    <a:cubicBezTo>
                      <a:pt x="4386" y="10186"/>
                      <a:pt x="17259" y="0"/>
                      <a:pt x="34943" y="0"/>
                    </a:cubicBezTo>
                    <a:cubicBezTo>
                      <a:pt x="45837" y="0"/>
                      <a:pt x="58003" y="3820"/>
                      <a:pt x="67199" y="9903"/>
                    </a:cubicBezTo>
                    <a:lnTo>
                      <a:pt x="61115" y="19947"/>
                    </a:lnTo>
                    <a:cubicBezTo>
                      <a:pt x="52769" y="14571"/>
                      <a:pt x="43290" y="11318"/>
                      <a:pt x="34660" y="11318"/>
                    </a:cubicBezTo>
                    <a:cubicBezTo>
                      <a:pt x="24050" y="11318"/>
                      <a:pt x="17259" y="16835"/>
                      <a:pt x="17259" y="24333"/>
                    </a:cubicBezTo>
                    <a:lnTo>
                      <a:pt x="17259" y="24616"/>
                    </a:lnTo>
                    <a:cubicBezTo>
                      <a:pt x="17259" y="33104"/>
                      <a:pt x="28294" y="36358"/>
                      <a:pt x="40319" y="40036"/>
                    </a:cubicBezTo>
                    <a:cubicBezTo>
                      <a:pt x="54183" y="44139"/>
                      <a:pt x="69038" y="49515"/>
                      <a:pt x="69038" y="65642"/>
                    </a:cubicBezTo>
                    <a:lnTo>
                      <a:pt x="69038" y="65925"/>
                    </a:lnTo>
                    <a:cubicBezTo>
                      <a:pt x="69038" y="82902"/>
                      <a:pt x="55032" y="92805"/>
                      <a:pt x="37207" y="9280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33" name="Forma Livre: Forma 132">
                <a:extLst>
                  <a:ext uri="{FF2B5EF4-FFF2-40B4-BE49-F238E27FC236}">
                    <a16:creationId xmlns:a16="http://schemas.microsoft.com/office/drawing/2014/main" id="{46EDF9EE-AF77-46DE-8DD6-99BC76FA7DBC}"/>
                  </a:ext>
                </a:extLst>
              </p:cNvPr>
              <p:cNvSpPr/>
              <p:nvPr/>
            </p:nvSpPr>
            <p:spPr>
              <a:xfrm>
                <a:off x="9857690" y="1339490"/>
                <a:ext cx="90541" cy="128455"/>
              </a:xfrm>
              <a:custGeom>
                <a:avLst/>
                <a:gdLst>
                  <a:gd name="connsiteX0" fmla="*/ 77243 w 90541"/>
                  <a:gd name="connsiteY0" fmla="*/ 126475 h 128455"/>
                  <a:gd name="connsiteX1" fmla="*/ 77243 w 90541"/>
                  <a:gd name="connsiteY1" fmla="*/ 108508 h 128455"/>
                  <a:gd name="connsiteX2" fmla="*/ 42866 w 90541"/>
                  <a:gd name="connsiteY2" fmla="*/ 128455 h 128455"/>
                  <a:gd name="connsiteX3" fmla="*/ 0 w 90541"/>
                  <a:gd name="connsiteY3" fmla="*/ 81770 h 128455"/>
                  <a:gd name="connsiteX4" fmla="*/ 42866 w 90541"/>
                  <a:gd name="connsiteY4" fmla="*/ 34943 h 128455"/>
                  <a:gd name="connsiteX5" fmla="*/ 77243 w 90541"/>
                  <a:gd name="connsiteY5" fmla="*/ 54042 h 128455"/>
                  <a:gd name="connsiteX6" fmla="*/ 77243 w 90541"/>
                  <a:gd name="connsiteY6" fmla="*/ 0 h 128455"/>
                  <a:gd name="connsiteX7" fmla="*/ 90541 w 90541"/>
                  <a:gd name="connsiteY7" fmla="*/ 0 h 128455"/>
                  <a:gd name="connsiteX8" fmla="*/ 90541 w 90541"/>
                  <a:gd name="connsiteY8" fmla="*/ 126475 h 128455"/>
                  <a:gd name="connsiteX9" fmla="*/ 77243 w 90541"/>
                  <a:gd name="connsiteY9" fmla="*/ 126475 h 128455"/>
                  <a:gd name="connsiteX10" fmla="*/ 45412 w 90541"/>
                  <a:gd name="connsiteY10" fmla="*/ 46968 h 128455"/>
                  <a:gd name="connsiteX11" fmla="*/ 13864 w 90541"/>
                  <a:gd name="connsiteY11" fmla="*/ 81629 h 128455"/>
                  <a:gd name="connsiteX12" fmla="*/ 45412 w 90541"/>
                  <a:gd name="connsiteY12" fmla="*/ 116430 h 128455"/>
                  <a:gd name="connsiteX13" fmla="*/ 77809 w 90541"/>
                  <a:gd name="connsiteY13" fmla="*/ 81629 h 128455"/>
                  <a:gd name="connsiteX14" fmla="*/ 45412 w 90541"/>
                  <a:gd name="connsiteY14" fmla="*/ 46968 h 128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541" h="128455">
                    <a:moveTo>
                      <a:pt x="77243" y="126475"/>
                    </a:moveTo>
                    <a:lnTo>
                      <a:pt x="77243" y="108508"/>
                    </a:lnTo>
                    <a:cubicBezTo>
                      <a:pt x="70028" y="119260"/>
                      <a:pt x="59418" y="128455"/>
                      <a:pt x="42866" y="128455"/>
                    </a:cubicBezTo>
                    <a:cubicBezTo>
                      <a:pt x="21362" y="128455"/>
                      <a:pt x="0" y="111479"/>
                      <a:pt x="0" y="81770"/>
                    </a:cubicBezTo>
                    <a:cubicBezTo>
                      <a:pt x="0" y="52061"/>
                      <a:pt x="21362" y="34943"/>
                      <a:pt x="42866" y="34943"/>
                    </a:cubicBezTo>
                    <a:cubicBezTo>
                      <a:pt x="59559" y="34943"/>
                      <a:pt x="70311" y="43997"/>
                      <a:pt x="77243" y="54042"/>
                    </a:cubicBezTo>
                    <a:lnTo>
                      <a:pt x="77243" y="0"/>
                    </a:lnTo>
                    <a:lnTo>
                      <a:pt x="90541" y="0"/>
                    </a:lnTo>
                    <a:lnTo>
                      <a:pt x="90541" y="126475"/>
                    </a:lnTo>
                    <a:lnTo>
                      <a:pt x="77243" y="126475"/>
                    </a:lnTo>
                    <a:close/>
                    <a:moveTo>
                      <a:pt x="45412" y="46968"/>
                    </a:moveTo>
                    <a:cubicBezTo>
                      <a:pt x="28153" y="46968"/>
                      <a:pt x="13864" y="59842"/>
                      <a:pt x="13864" y="81629"/>
                    </a:cubicBezTo>
                    <a:cubicBezTo>
                      <a:pt x="13864" y="103415"/>
                      <a:pt x="28436" y="116430"/>
                      <a:pt x="45412" y="116430"/>
                    </a:cubicBezTo>
                    <a:cubicBezTo>
                      <a:pt x="62389" y="116430"/>
                      <a:pt x="77809" y="102566"/>
                      <a:pt x="77809" y="81629"/>
                    </a:cubicBezTo>
                    <a:cubicBezTo>
                      <a:pt x="77809" y="60691"/>
                      <a:pt x="62106" y="46968"/>
                      <a:pt x="45412" y="46968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34" name="Forma Livre: Forma 133">
                <a:extLst>
                  <a:ext uri="{FF2B5EF4-FFF2-40B4-BE49-F238E27FC236}">
                    <a16:creationId xmlns:a16="http://schemas.microsoft.com/office/drawing/2014/main" id="{32E2E367-9DD3-99EA-461E-26416AAEE84E}"/>
                  </a:ext>
                </a:extLst>
              </p:cNvPr>
              <p:cNvSpPr/>
              <p:nvPr/>
            </p:nvSpPr>
            <p:spPr>
              <a:xfrm>
                <a:off x="9972564" y="1374575"/>
                <a:ext cx="84741" cy="93653"/>
              </a:xfrm>
              <a:custGeom>
                <a:avLst/>
                <a:gdLst>
                  <a:gd name="connsiteX0" fmla="*/ 44988 w 84741"/>
                  <a:gd name="connsiteY0" fmla="*/ 81912 h 93653"/>
                  <a:gd name="connsiteX1" fmla="*/ 73282 w 84741"/>
                  <a:gd name="connsiteY1" fmla="*/ 69321 h 93653"/>
                  <a:gd name="connsiteX2" fmla="*/ 81629 w 84741"/>
                  <a:gd name="connsiteY2" fmla="*/ 76819 h 93653"/>
                  <a:gd name="connsiteX3" fmla="*/ 44705 w 84741"/>
                  <a:gd name="connsiteY3" fmla="*/ 93654 h 93653"/>
                  <a:gd name="connsiteX4" fmla="*/ 0 w 84741"/>
                  <a:gd name="connsiteY4" fmla="*/ 46827 h 93653"/>
                  <a:gd name="connsiteX5" fmla="*/ 43007 w 84741"/>
                  <a:gd name="connsiteY5" fmla="*/ 0 h 93653"/>
                  <a:gd name="connsiteX6" fmla="*/ 84741 w 84741"/>
                  <a:gd name="connsiteY6" fmla="*/ 47534 h 93653"/>
                  <a:gd name="connsiteX7" fmla="*/ 84600 w 84741"/>
                  <a:gd name="connsiteY7" fmla="*/ 51637 h 93653"/>
                  <a:gd name="connsiteX8" fmla="*/ 13581 w 84741"/>
                  <a:gd name="connsiteY8" fmla="*/ 51637 h 93653"/>
                  <a:gd name="connsiteX9" fmla="*/ 45129 w 84741"/>
                  <a:gd name="connsiteY9" fmla="*/ 81912 h 93653"/>
                  <a:gd name="connsiteX10" fmla="*/ 71160 w 84741"/>
                  <a:gd name="connsiteY10" fmla="*/ 41734 h 93653"/>
                  <a:gd name="connsiteX11" fmla="*/ 42583 w 84741"/>
                  <a:gd name="connsiteY11" fmla="*/ 11176 h 93653"/>
                  <a:gd name="connsiteX12" fmla="*/ 13440 w 84741"/>
                  <a:gd name="connsiteY12" fmla="*/ 41734 h 93653"/>
                  <a:gd name="connsiteX13" fmla="*/ 71160 w 84741"/>
                  <a:gd name="connsiteY13" fmla="*/ 41734 h 9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4741" h="93653">
                    <a:moveTo>
                      <a:pt x="44988" y="81912"/>
                    </a:moveTo>
                    <a:cubicBezTo>
                      <a:pt x="57296" y="81912"/>
                      <a:pt x="65925" y="76819"/>
                      <a:pt x="73282" y="69321"/>
                    </a:cubicBezTo>
                    <a:lnTo>
                      <a:pt x="81629" y="76819"/>
                    </a:lnTo>
                    <a:cubicBezTo>
                      <a:pt x="72575" y="86863"/>
                      <a:pt x="61681" y="93654"/>
                      <a:pt x="44705" y="93654"/>
                    </a:cubicBezTo>
                    <a:cubicBezTo>
                      <a:pt x="20089" y="93654"/>
                      <a:pt x="0" y="74697"/>
                      <a:pt x="0" y="46827"/>
                    </a:cubicBezTo>
                    <a:cubicBezTo>
                      <a:pt x="0" y="20796"/>
                      <a:pt x="18250" y="0"/>
                      <a:pt x="43007" y="0"/>
                    </a:cubicBezTo>
                    <a:cubicBezTo>
                      <a:pt x="69462" y="0"/>
                      <a:pt x="84741" y="21079"/>
                      <a:pt x="84741" y="47534"/>
                    </a:cubicBezTo>
                    <a:cubicBezTo>
                      <a:pt x="84741" y="48807"/>
                      <a:pt x="84741" y="50081"/>
                      <a:pt x="84600" y="51637"/>
                    </a:cubicBezTo>
                    <a:lnTo>
                      <a:pt x="13581" y="51637"/>
                    </a:lnTo>
                    <a:cubicBezTo>
                      <a:pt x="15420" y="71018"/>
                      <a:pt x="29284" y="81912"/>
                      <a:pt x="45129" y="81912"/>
                    </a:cubicBezTo>
                    <a:close/>
                    <a:moveTo>
                      <a:pt x="71160" y="41734"/>
                    </a:moveTo>
                    <a:cubicBezTo>
                      <a:pt x="69745" y="25465"/>
                      <a:pt x="60408" y="11176"/>
                      <a:pt x="42583" y="11176"/>
                    </a:cubicBezTo>
                    <a:cubicBezTo>
                      <a:pt x="27021" y="11176"/>
                      <a:pt x="15137" y="24191"/>
                      <a:pt x="13440" y="41734"/>
                    </a:cubicBezTo>
                    <a:lnTo>
                      <a:pt x="71160" y="41734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35" name="Forma Livre: Forma 134">
                <a:extLst>
                  <a:ext uri="{FF2B5EF4-FFF2-40B4-BE49-F238E27FC236}">
                    <a16:creationId xmlns:a16="http://schemas.microsoft.com/office/drawing/2014/main" id="{F749B357-771E-FB06-CED1-59269DF0075C}"/>
                  </a:ext>
                </a:extLst>
              </p:cNvPr>
              <p:cNvSpPr/>
              <p:nvPr/>
            </p:nvSpPr>
            <p:spPr>
              <a:xfrm>
                <a:off x="10125918" y="1375141"/>
                <a:ext cx="78657" cy="92663"/>
              </a:xfrm>
              <a:custGeom>
                <a:avLst/>
                <a:gdLst>
                  <a:gd name="connsiteX0" fmla="*/ 11884 w 78657"/>
                  <a:gd name="connsiteY0" fmla="*/ 18391 h 92663"/>
                  <a:gd name="connsiteX1" fmla="*/ 7922 w 78657"/>
                  <a:gd name="connsiteY1" fmla="*/ 7498 h 92663"/>
                  <a:gd name="connsiteX2" fmla="*/ 40461 w 78657"/>
                  <a:gd name="connsiteY2" fmla="*/ 0 h 92663"/>
                  <a:gd name="connsiteX3" fmla="*/ 78658 w 78657"/>
                  <a:gd name="connsiteY3" fmla="*/ 36075 h 92663"/>
                  <a:gd name="connsiteX4" fmla="*/ 78658 w 78657"/>
                  <a:gd name="connsiteY4" fmla="*/ 90824 h 92663"/>
                  <a:gd name="connsiteX5" fmla="*/ 65784 w 78657"/>
                  <a:gd name="connsiteY5" fmla="*/ 90824 h 92663"/>
                  <a:gd name="connsiteX6" fmla="*/ 65784 w 78657"/>
                  <a:gd name="connsiteY6" fmla="*/ 77243 h 92663"/>
                  <a:gd name="connsiteX7" fmla="*/ 33387 w 78657"/>
                  <a:gd name="connsiteY7" fmla="*/ 92663 h 92663"/>
                  <a:gd name="connsiteX8" fmla="*/ 0 w 78657"/>
                  <a:gd name="connsiteY8" fmla="*/ 64652 h 92663"/>
                  <a:gd name="connsiteX9" fmla="*/ 38339 w 78657"/>
                  <a:gd name="connsiteY9" fmla="*/ 35509 h 92663"/>
                  <a:gd name="connsiteX10" fmla="*/ 65925 w 78657"/>
                  <a:gd name="connsiteY10" fmla="*/ 39329 h 92663"/>
                  <a:gd name="connsiteX11" fmla="*/ 65925 w 78657"/>
                  <a:gd name="connsiteY11" fmla="*/ 36216 h 92663"/>
                  <a:gd name="connsiteX12" fmla="*/ 39187 w 78657"/>
                  <a:gd name="connsiteY12" fmla="*/ 11742 h 92663"/>
                  <a:gd name="connsiteX13" fmla="*/ 12025 w 78657"/>
                  <a:gd name="connsiteY13" fmla="*/ 18391 h 92663"/>
                  <a:gd name="connsiteX14" fmla="*/ 13440 w 78657"/>
                  <a:gd name="connsiteY14" fmla="*/ 64086 h 92663"/>
                  <a:gd name="connsiteX15" fmla="*/ 35934 w 78657"/>
                  <a:gd name="connsiteY15" fmla="*/ 82053 h 92663"/>
                  <a:gd name="connsiteX16" fmla="*/ 65925 w 78657"/>
                  <a:gd name="connsiteY16" fmla="*/ 57862 h 92663"/>
                  <a:gd name="connsiteX17" fmla="*/ 65925 w 78657"/>
                  <a:gd name="connsiteY17" fmla="*/ 49232 h 92663"/>
                  <a:gd name="connsiteX18" fmla="*/ 39612 w 78657"/>
                  <a:gd name="connsiteY18" fmla="*/ 45412 h 92663"/>
                  <a:gd name="connsiteX19" fmla="*/ 13440 w 78657"/>
                  <a:gd name="connsiteY19" fmla="*/ 64086 h 92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8657" h="92663">
                    <a:moveTo>
                      <a:pt x="11884" y="18391"/>
                    </a:moveTo>
                    <a:lnTo>
                      <a:pt x="7922" y="7498"/>
                    </a:lnTo>
                    <a:cubicBezTo>
                      <a:pt x="17825" y="2971"/>
                      <a:pt x="27445" y="0"/>
                      <a:pt x="40461" y="0"/>
                    </a:cubicBezTo>
                    <a:cubicBezTo>
                      <a:pt x="64935" y="0"/>
                      <a:pt x="78658" y="12449"/>
                      <a:pt x="78658" y="36075"/>
                    </a:cubicBezTo>
                    <a:lnTo>
                      <a:pt x="78658" y="90824"/>
                    </a:lnTo>
                    <a:lnTo>
                      <a:pt x="65784" y="90824"/>
                    </a:lnTo>
                    <a:lnTo>
                      <a:pt x="65784" y="77243"/>
                    </a:lnTo>
                    <a:cubicBezTo>
                      <a:pt x="59559" y="85448"/>
                      <a:pt x="49090" y="92663"/>
                      <a:pt x="33387" y="92663"/>
                    </a:cubicBezTo>
                    <a:cubicBezTo>
                      <a:pt x="16694" y="92663"/>
                      <a:pt x="0" y="83326"/>
                      <a:pt x="0" y="64652"/>
                    </a:cubicBezTo>
                    <a:cubicBezTo>
                      <a:pt x="0" y="45978"/>
                      <a:pt x="15562" y="35509"/>
                      <a:pt x="38339" y="35509"/>
                    </a:cubicBezTo>
                    <a:cubicBezTo>
                      <a:pt x="49798" y="35509"/>
                      <a:pt x="57862" y="37065"/>
                      <a:pt x="65925" y="39329"/>
                    </a:cubicBezTo>
                    <a:lnTo>
                      <a:pt x="65925" y="36216"/>
                    </a:lnTo>
                    <a:cubicBezTo>
                      <a:pt x="65925" y="20089"/>
                      <a:pt x="56022" y="11742"/>
                      <a:pt x="39187" y="11742"/>
                    </a:cubicBezTo>
                    <a:cubicBezTo>
                      <a:pt x="28577" y="11742"/>
                      <a:pt x="20230" y="14571"/>
                      <a:pt x="12025" y="18391"/>
                    </a:cubicBezTo>
                    <a:close/>
                    <a:moveTo>
                      <a:pt x="13440" y="64086"/>
                    </a:moveTo>
                    <a:cubicBezTo>
                      <a:pt x="13440" y="75545"/>
                      <a:pt x="23767" y="82053"/>
                      <a:pt x="35934" y="82053"/>
                    </a:cubicBezTo>
                    <a:cubicBezTo>
                      <a:pt x="52344" y="82053"/>
                      <a:pt x="65925" y="72009"/>
                      <a:pt x="65925" y="57862"/>
                    </a:cubicBezTo>
                    <a:lnTo>
                      <a:pt x="65925" y="49232"/>
                    </a:lnTo>
                    <a:cubicBezTo>
                      <a:pt x="59276" y="47393"/>
                      <a:pt x="50505" y="45412"/>
                      <a:pt x="39612" y="45412"/>
                    </a:cubicBezTo>
                    <a:cubicBezTo>
                      <a:pt x="22777" y="45412"/>
                      <a:pt x="13440" y="52627"/>
                      <a:pt x="13440" y="64086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36" name="Forma Livre: Forma 135">
                <a:extLst>
                  <a:ext uri="{FF2B5EF4-FFF2-40B4-BE49-F238E27FC236}">
                    <a16:creationId xmlns:a16="http://schemas.microsoft.com/office/drawing/2014/main" id="{A462D66B-0622-9041-82D1-15510BB4D3EC}"/>
                  </a:ext>
                </a:extLst>
              </p:cNvPr>
              <p:cNvSpPr/>
              <p:nvPr/>
            </p:nvSpPr>
            <p:spPr>
              <a:xfrm>
                <a:off x="10233012" y="1374434"/>
                <a:ext cx="90541" cy="119259"/>
              </a:xfrm>
              <a:custGeom>
                <a:avLst/>
                <a:gdLst>
                  <a:gd name="connsiteX0" fmla="*/ 47676 w 90541"/>
                  <a:gd name="connsiteY0" fmla="*/ 93512 h 119259"/>
                  <a:gd name="connsiteX1" fmla="*/ 13298 w 90541"/>
                  <a:gd name="connsiteY1" fmla="*/ 74414 h 119259"/>
                  <a:gd name="connsiteX2" fmla="*/ 13298 w 90541"/>
                  <a:gd name="connsiteY2" fmla="*/ 119260 h 119259"/>
                  <a:gd name="connsiteX3" fmla="*/ 0 w 90541"/>
                  <a:gd name="connsiteY3" fmla="*/ 119260 h 119259"/>
                  <a:gd name="connsiteX4" fmla="*/ 0 w 90541"/>
                  <a:gd name="connsiteY4" fmla="*/ 1981 h 119259"/>
                  <a:gd name="connsiteX5" fmla="*/ 13298 w 90541"/>
                  <a:gd name="connsiteY5" fmla="*/ 1981 h 119259"/>
                  <a:gd name="connsiteX6" fmla="*/ 13298 w 90541"/>
                  <a:gd name="connsiteY6" fmla="*/ 19947 h 119259"/>
                  <a:gd name="connsiteX7" fmla="*/ 47676 w 90541"/>
                  <a:gd name="connsiteY7" fmla="*/ 0 h 119259"/>
                  <a:gd name="connsiteX8" fmla="*/ 90541 w 90541"/>
                  <a:gd name="connsiteY8" fmla="*/ 46685 h 119259"/>
                  <a:gd name="connsiteX9" fmla="*/ 47676 w 90541"/>
                  <a:gd name="connsiteY9" fmla="*/ 93512 h 119259"/>
                  <a:gd name="connsiteX10" fmla="*/ 45271 w 90541"/>
                  <a:gd name="connsiteY10" fmla="*/ 12025 h 119259"/>
                  <a:gd name="connsiteX11" fmla="*/ 12874 w 90541"/>
                  <a:gd name="connsiteY11" fmla="*/ 46685 h 119259"/>
                  <a:gd name="connsiteX12" fmla="*/ 45271 w 90541"/>
                  <a:gd name="connsiteY12" fmla="*/ 81487 h 119259"/>
                  <a:gd name="connsiteX13" fmla="*/ 76819 w 90541"/>
                  <a:gd name="connsiteY13" fmla="*/ 46827 h 119259"/>
                  <a:gd name="connsiteX14" fmla="*/ 45271 w 90541"/>
                  <a:gd name="connsiteY14" fmla="*/ 12025 h 119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541" h="119259">
                    <a:moveTo>
                      <a:pt x="47676" y="93512"/>
                    </a:moveTo>
                    <a:cubicBezTo>
                      <a:pt x="30982" y="93512"/>
                      <a:pt x="20230" y="84458"/>
                      <a:pt x="13298" y="74414"/>
                    </a:cubicBezTo>
                    <a:lnTo>
                      <a:pt x="13298" y="119260"/>
                    </a:lnTo>
                    <a:lnTo>
                      <a:pt x="0" y="119260"/>
                    </a:lnTo>
                    <a:lnTo>
                      <a:pt x="0" y="1981"/>
                    </a:lnTo>
                    <a:lnTo>
                      <a:pt x="13298" y="1981"/>
                    </a:lnTo>
                    <a:lnTo>
                      <a:pt x="13298" y="19947"/>
                    </a:lnTo>
                    <a:cubicBezTo>
                      <a:pt x="20513" y="9196"/>
                      <a:pt x="31124" y="0"/>
                      <a:pt x="47676" y="0"/>
                    </a:cubicBezTo>
                    <a:cubicBezTo>
                      <a:pt x="69179" y="0"/>
                      <a:pt x="90541" y="16977"/>
                      <a:pt x="90541" y="46685"/>
                    </a:cubicBezTo>
                    <a:cubicBezTo>
                      <a:pt x="90541" y="76394"/>
                      <a:pt x="69462" y="93512"/>
                      <a:pt x="47676" y="93512"/>
                    </a:cubicBezTo>
                    <a:close/>
                    <a:moveTo>
                      <a:pt x="45271" y="12025"/>
                    </a:moveTo>
                    <a:cubicBezTo>
                      <a:pt x="28577" y="12025"/>
                      <a:pt x="12874" y="25889"/>
                      <a:pt x="12874" y="46685"/>
                    </a:cubicBezTo>
                    <a:cubicBezTo>
                      <a:pt x="12874" y="67482"/>
                      <a:pt x="28577" y="81487"/>
                      <a:pt x="45271" y="81487"/>
                    </a:cubicBezTo>
                    <a:cubicBezTo>
                      <a:pt x="61964" y="81487"/>
                      <a:pt x="76819" y="68613"/>
                      <a:pt x="76819" y="46827"/>
                    </a:cubicBezTo>
                    <a:cubicBezTo>
                      <a:pt x="76819" y="25040"/>
                      <a:pt x="62247" y="12025"/>
                      <a:pt x="45271" y="1202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37" name="Forma Livre: Forma 136">
                <a:extLst>
                  <a:ext uri="{FF2B5EF4-FFF2-40B4-BE49-F238E27FC236}">
                    <a16:creationId xmlns:a16="http://schemas.microsoft.com/office/drawing/2014/main" id="{9CCF2755-5A35-3029-9415-1490F87E8088}"/>
                  </a:ext>
                </a:extLst>
              </p:cNvPr>
              <p:cNvSpPr/>
              <p:nvPr/>
            </p:nvSpPr>
            <p:spPr>
              <a:xfrm>
                <a:off x="10348169" y="1374825"/>
                <a:ext cx="49797" cy="91140"/>
              </a:xfrm>
              <a:custGeom>
                <a:avLst/>
                <a:gdLst>
                  <a:gd name="connsiteX0" fmla="*/ 13298 w 49797"/>
                  <a:gd name="connsiteY0" fmla="*/ 91140 h 91140"/>
                  <a:gd name="connsiteX1" fmla="*/ 0 w 49797"/>
                  <a:gd name="connsiteY1" fmla="*/ 91140 h 91140"/>
                  <a:gd name="connsiteX2" fmla="*/ 0 w 49797"/>
                  <a:gd name="connsiteY2" fmla="*/ 1589 h 91140"/>
                  <a:gd name="connsiteX3" fmla="*/ 13298 w 49797"/>
                  <a:gd name="connsiteY3" fmla="*/ 1589 h 91140"/>
                  <a:gd name="connsiteX4" fmla="*/ 13298 w 49797"/>
                  <a:gd name="connsiteY4" fmla="*/ 24932 h 91140"/>
                  <a:gd name="connsiteX5" fmla="*/ 49798 w 49797"/>
                  <a:gd name="connsiteY5" fmla="*/ 33 h 91140"/>
                  <a:gd name="connsiteX6" fmla="*/ 49798 w 49797"/>
                  <a:gd name="connsiteY6" fmla="*/ 14463 h 91140"/>
                  <a:gd name="connsiteX7" fmla="*/ 48807 w 49797"/>
                  <a:gd name="connsiteY7" fmla="*/ 14463 h 91140"/>
                  <a:gd name="connsiteX8" fmla="*/ 13298 w 49797"/>
                  <a:gd name="connsiteY8" fmla="*/ 55489 h 91140"/>
                  <a:gd name="connsiteX9" fmla="*/ 13298 w 49797"/>
                  <a:gd name="connsiteY9" fmla="*/ 91140 h 9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797" h="91140">
                    <a:moveTo>
                      <a:pt x="13298" y="91140"/>
                    </a:moveTo>
                    <a:lnTo>
                      <a:pt x="0" y="91140"/>
                    </a:lnTo>
                    <a:lnTo>
                      <a:pt x="0" y="1589"/>
                    </a:lnTo>
                    <a:lnTo>
                      <a:pt x="13298" y="1589"/>
                    </a:lnTo>
                    <a:lnTo>
                      <a:pt x="13298" y="24932"/>
                    </a:lnTo>
                    <a:cubicBezTo>
                      <a:pt x="19947" y="10077"/>
                      <a:pt x="32821" y="-674"/>
                      <a:pt x="49798" y="33"/>
                    </a:cubicBezTo>
                    <a:lnTo>
                      <a:pt x="49798" y="14463"/>
                    </a:lnTo>
                    <a:lnTo>
                      <a:pt x="48807" y="14463"/>
                    </a:lnTo>
                    <a:cubicBezTo>
                      <a:pt x="29284" y="14463"/>
                      <a:pt x="13298" y="28469"/>
                      <a:pt x="13298" y="55489"/>
                    </a:cubicBezTo>
                    <a:lnTo>
                      <a:pt x="13298" y="9114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38" name="Forma Livre: Forma 137">
                <a:extLst>
                  <a:ext uri="{FF2B5EF4-FFF2-40B4-BE49-F238E27FC236}">
                    <a16:creationId xmlns:a16="http://schemas.microsoft.com/office/drawing/2014/main" id="{963E7C17-17B8-B31B-6FF3-B8233B60C95E}"/>
                  </a:ext>
                </a:extLst>
              </p:cNvPr>
              <p:cNvSpPr/>
              <p:nvPr/>
            </p:nvSpPr>
            <p:spPr>
              <a:xfrm>
                <a:off x="10409001" y="1374575"/>
                <a:ext cx="84740" cy="93653"/>
              </a:xfrm>
              <a:custGeom>
                <a:avLst/>
                <a:gdLst>
                  <a:gd name="connsiteX0" fmla="*/ 44988 w 84740"/>
                  <a:gd name="connsiteY0" fmla="*/ 81912 h 93653"/>
                  <a:gd name="connsiteX1" fmla="*/ 73282 w 84740"/>
                  <a:gd name="connsiteY1" fmla="*/ 69321 h 93653"/>
                  <a:gd name="connsiteX2" fmla="*/ 81629 w 84740"/>
                  <a:gd name="connsiteY2" fmla="*/ 76819 h 93653"/>
                  <a:gd name="connsiteX3" fmla="*/ 44705 w 84740"/>
                  <a:gd name="connsiteY3" fmla="*/ 93654 h 93653"/>
                  <a:gd name="connsiteX4" fmla="*/ 0 w 84740"/>
                  <a:gd name="connsiteY4" fmla="*/ 46827 h 93653"/>
                  <a:gd name="connsiteX5" fmla="*/ 43007 w 84740"/>
                  <a:gd name="connsiteY5" fmla="*/ 0 h 93653"/>
                  <a:gd name="connsiteX6" fmla="*/ 84741 w 84740"/>
                  <a:gd name="connsiteY6" fmla="*/ 47534 h 93653"/>
                  <a:gd name="connsiteX7" fmla="*/ 84600 w 84740"/>
                  <a:gd name="connsiteY7" fmla="*/ 51637 h 93653"/>
                  <a:gd name="connsiteX8" fmla="*/ 13581 w 84740"/>
                  <a:gd name="connsiteY8" fmla="*/ 51637 h 93653"/>
                  <a:gd name="connsiteX9" fmla="*/ 45129 w 84740"/>
                  <a:gd name="connsiteY9" fmla="*/ 81912 h 93653"/>
                  <a:gd name="connsiteX10" fmla="*/ 71160 w 84740"/>
                  <a:gd name="connsiteY10" fmla="*/ 41734 h 93653"/>
                  <a:gd name="connsiteX11" fmla="*/ 42583 w 84740"/>
                  <a:gd name="connsiteY11" fmla="*/ 11176 h 93653"/>
                  <a:gd name="connsiteX12" fmla="*/ 13440 w 84740"/>
                  <a:gd name="connsiteY12" fmla="*/ 41734 h 93653"/>
                  <a:gd name="connsiteX13" fmla="*/ 71160 w 84740"/>
                  <a:gd name="connsiteY13" fmla="*/ 41734 h 9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4740" h="93653">
                    <a:moveTo>
                      <a:pt x="44988" y="81912"/>
                    </a:moveTo>
                    <a:cubicBezTo>
                      <a:pt x="57296" y="81912"/>
                      <a:pt x="65925" y="76819"/>
                      <a:pt x="73282" y="69321"/>
                    </a:cubicBezTo>
                    <a:lnTo>
                      <a:pt x="81629" y="76819"/>
                    </a:lnTo>
                    <a:cubicBezTo>
                      <a:pt x="72574" y="86863"/>
                      <a:pt x="61681" y="93654"/>
                      <a:pt x="44705" y="93654"/>
                    </a:cubicBezTo>
                    <a:cubicBezTo>
                      <a:pt x="20089" y="93654"/>
                      <a:pt x="0" y="74697"/>
                      <a:pt x="0" y="46827"/>
                    </a:cubicBezTo>
                    <a:cubicBezTo>
                      <a:pt x="0" y="20796"/>
                      <a:pt x="18250" y="0"/>
                      <a:pt x="43007" y="0"/>
                    </a:cubicBezTo>
                    <a:cubicBezTo>
                      <a:pt x="69462" y="0"/>
                      <a:pt x="84741" y="21079"/>
                      <a:pt x="84741" y="47534"/>
                    </a:cubicBezTo>
                    <a:cubicBezTo>
                      <a:pt x="84741" y="48807"/>
                      <a:pt x="84741" y="50081"/>
                      <a:pt x="84600" y="51637"/>
                    </a:cubicBezTo>
                    <a:lnTo>
                      <a:pt x="13581" y="51637"/>
                    </a:lnTo>
                    <a:cubicBezTo>
                      <a:pt x="15420" y="71018"/>
                      <a:pt x="29284" y="81912"/>
                      <a:pt x="45129" y="81912"/>
                    </a:cubicBezTo>
                    <a:close/>
                    <a:moveTo>
                      <a:pt x="71160" y="41734"/>
                    </a:moveTo>
                    <a:cubicBezTo>
                      <a:pt x="69745" y="25465"/>
                      <a:pt x="60408" y="11176"/>
                      <a:pt x="42583" y="11176"/>
                    </a:cubicBezTo>
                    <a:cubicBezTo>
                      <a:pt x="27021" y="11176"/>
                      <a:pt x="15137" y="24191"/>
                      <a:pt x="13440" y="41734"/>
                    </a:cubicBezTo>
                    <a:lnTo>
                      <a:pt x="71160" y="41734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39" name="Forma Livre: Forma 138">
                <a:extLst>
                  <a:ext uri="{FF2B5EF4-FFF2-40B4-BE49-F238E27FC236}">
                    <a16:creationId xmlns:a16="http://schemas.microsoft.com/office/drawing/2014/main" id="{5ACA4F4B-F243-1E56-E93A-CB33EDC75F5E}"/>
                  </a:ext>
                </a:extLst>
              </p:cNvPr>
              <p:cNvSpPr/>
              <p:nvPr/>
            </p:nvSpPr>
            <p:spPr>
              <a:xfrm>
                <a:off x="10517085" y="1374434"/>
                <a:ext cx="78374" cy="91531"/>
              </a:xfrm>
              <a:custGeom>
                <a:avLst/>
                <a:gdLst>
                  <a:gd name="connsiteX0" fmla="*/ 13298 w 78374"/>
                  <a:gd name="connsiteY0" fmla="*/ 91532 h 91531"/>
                  <a:gd name="connsiteX1" fmla="*/ 0 w 78374"/>
                  <a:gd name="connsiteY1" fmla="*/ 91532 h 91531"/>
                  <a:gd name="connsiteX2" fmla="*/ 0 w 78374"/>
                  <a:gd name="connsiteY2" fmla="*/ 1981 h 91531"/>
                  <a:gd name="connsiteX3" fmla="*/ 13298 w 78374"/>
                  <a:gd name="connsiteY3" fmla="*/ 1981 h 91531"/>
                  <a:gd name="connsiteX4" fmla="*/ 13298 w 78374"/>
                  <a:gd name="connsiteY4" fmla="*/ 17542 h 91531"/>
                  <a:gd name="connsiteX5" fmla="*/ 43997 w 78374"/>
                  <a:gd name="connsiteY5" fmla="*/ 0 h 91531"/>
                  <a:gd name="connsiteX6" fmla="*/ 78375 w 78374"/>
                  <a:gd name="connsiteY6" fmla="*/ 35934 h 91531"/>
                  <a:gd name="connsiteX7" fmla="*/ 78375 w 78374"/>
                  <a:gd name="connsiteY7" fmla="*/ 91532 h 91531"/>
                  <a:gd name="connsiteX8" fmla="*/ 65077 w 78374"/>
                  <a:gd name="connsiteY8" fmla="*/ 91532 h 91531"/>
                  <a:gd name="connsiteX9" fmla="*/ 65077 w 78374"/>
                  <a:gd name="connsiteY9" fmla="*/ 39187 h 91531"/>
                  <a:gd name="connsiteX10" fmla="*/ 40319 w 78374"/>
                  <a:gd name="connsiteY10" fmla="*/ 12166 h 91531"/>
                  <a:gd name="connsiteX11" fmla="*/ 13440 w 78374"/>
                  <a:gd name="connsiteY11" fmla="*/ 40178 h 91531"/>
                  <a:gd name="connsiteX12" fmla="*/ 13440 w 78374"/>
                  <a:gd name="connsiteY12" fmla="*/ 91532 h 91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374" h="91531">
                    <a:moveTo>
                      <a:pt x="13298" y="91532"/>
                    </a:moveTo>
                    <a:lnTo>
                      <a:pt x="0" y="91532"/>
                    </a:lnTo>
                    <a:lnTo>
                      <a:pt x="0" y="1981"/>
                    </a:lnTo>
                    <a:lnTo>
                      <a:pt x="13298" y="1981"/>
                    </a:lnTo>
                    <a:lnTo>
                      <a:pt x="13298" y="17542"/>
                    </a:lnTo>
                    <a:cubicBezTo>
                      <a:pt x="19240" y="7781"/>
                      <a:pt x="28577" y="0"/>
                      <a:pt x="43997" y="0"/>
                    </a:cubicBezTo>
                    <a:cubicBezTo>
                      <a:pt x="65642" y="0"/>
                      <a:pt x="78375" y="14572"/>
                      <a:pt x="78375" y="35934"/>
                    </a:cubicBezTo>
                    <a:lnTo>
                      <a:pt x="78375" y="91532"/>
                    </a:lnTo>
                    <a:lnTo>
                      <a:pt x="65077" y="91532"/>
                    </a:lnTo>
                    <a:lnTo>
                      <a:pt x="65077" y="39187"/>
                    </a:lnTo>
                    <a:cubicBezTo>
                      <a:pt x="65077" y="22494"/>
                      <a:pt x="56022" y="12166"/>
                      <a:pt x="40319" y="12166"/>
                    </a:cubicBezTo>
                    <a:cubicBezTo>
                      <a:pt x="24616" y="12166"/>
                      <a:pt x="13440" y="23484"/>
                      <a:pt x="13440" y="40178"/>
                    </a:cubicBezTo>
                    <a:lnTo>
                      <a:pt x="13440" y="91532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40" name="Forma Livre: Forma 139">
                <a:extLst>
                  <a:ext uri="{FF2B5EF4-FFF2-40B4-BE49-F238E27FC236}">
                    <a16:creationId xmlns:a16="http://schemas.microsoft.com/office/drawing/2014/main" id="{FAEE1D42-9B2F-9153-5BD9-165F0F6B92EA}"/>
                  </a:ext>
                </a:extLst>
              </p:cNvPr>
              <p:cNvSpPr/>
              <p:nvPr/>
            </p:nvSpPr>
            <p:spPr>
              <a:xfrm>
                <a:off x="10618520" y="1339490"/>
                <a:ext cx="90541" cy="128455"/>
              </a:xfrm>
              <a:custGeom>
                <a:avLst/>
                <a:gdLst>
                  <a:gd name="connsiteX0" fmla="*/ 77243 w 90541"/>
                  <a:gd name="connsiteY0" fmla="*/ 126475 h 128455"/>
                  <a:gd name="connsiteX1" fmla="*/ 77243 w 90541"/>
                  <a:gd name="connsiteY1" fmla="*/ 108508 h 128455"/>
                  <a:gd name="connsiteX2" fmla="*/ 42866 w 90541"/>
                  <a:gd name="connsiteY2" fmla="*/ 128455 h 128455"/>
                  <a:gd name="connsiteX3" fmla="*/ 0 w 90541"/>
                  <a:gd name="connsiteY3" fmla="*/ 81770 h 128455"/>
                  <a:gd name="connsiteX4" fmla="*/ 42866 w 90541"/>
                  <a:gd name="connsiteY4" fmla="*/ 34943 h 128455"/>
                  <a:gd name="connsiteX5" fmla="*/ 77243 w 90541"/>
                  <a:gd name="connsiteY5" fmla="*/ 54042 h 128455"/>
                  <a:gd name="connsiteX6" fmla="*/ 77243 w 90541"/>
                  <a:gd name="connsiteY6" fmla="*/ 0 h 128455"/>
                  <a:gd name="connsiteX7" fmla="*/ 90541 w 90541"/>
                  <a:gd name="connsiteY7" fmla="*/ 0 h 128455"/>
                  <a:gd name="connsiteX8" fmla="*/ 90541 w 90541"/>
                  <a:gd name="connsiteY8" fmla="*/ 126475 h 128455"/>
                  <a:gd name="connsiteX9" fmla="*/ 77243 w 90541"/>
                  <a:gd name="connsiteY9" fmla="*/ 126475 h 128455"/>
                  <a:gd name="connsiteX10" fmla="*/ 45412 w 90541"/>
                  <a:gd name="connsiteY10" fmla="*/ 46968 h 128455"/>
                  <a:gd name="connsiteX11" fmla="*/ 13864 w 90541"/>
                  <a:gd name="connsiteY11" fmla="*/ 81629 h 128455"/>
                  <a:gd name="connsiteX12" fmla="*/ 45412 w 90541"/>
                  <a:gd name="connsiteY12" fmla="*/ 116430 h 128455"/>
                  <a:gd name="connsiteX13" fmla="*/ 77809 w 90541"/>
                  <a:gd name="connsiteY13" fmla="*/ 81629 h 128455"/>
                  <a:gd name="connsiteX14" fmla="*/ 45412 w 90541"/>
                  <a:gd name="connsiteY14" fmla="*/ 46968 h 128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541" h="128455">
                    <a:moveTo>
                      <a:pt x="77243" y="126475"/>
                    </a:moveTo>
                    <a:lnTo>
                      <a:pt x="77243" y="108508"/>
                    </a:lnTo>
                    <a:cubicBezTo>
                      <a:pt x="70028" y="119260"/>
                      <a:pt x="59418" y="128455"/>
                      <a:pt x="42866" y="128455"/>
                    </a:cubicBezTo>
                    <a:cubicBezTo>
                      <a:pt x="21362" y="128455"/>
                      <a:pt x="0" y="111479"/>
                      <a:pt x="0" y="81770"/>
                    </a:cubicBezTo>
                    <a:cubicBezTo>
                      <a:pt x="0" y="52061"/>
                      <a:pt x="21362" y="34943"/>
                      <a:pt x="42866" y="34943"/>
                    </a:cubicBezTo>
                    <a:cubicBezTo>
                      <a:pt x="59559" y="34943"/>
                      <a:pt x="70311" y="43997"/>
                      <a:pt x="77243" y="54042"/>
                    </a:cubicBezTo>
                    <a:lnTo>
                      <a:pt x="77243" y="0"/>
                    </a:lnTo>
                    <a:lnTo>
                      <a:pt x="90541" y="0"/>
                    </a:lnTo>
                    <a:lnTo>
                      <a:pt x="90541" y="126475"/>
                    </a:lnTo>
                    <a:lnTo>
                      <a:pt x="77243" y="126475"/>
                    </a:lnTo>
                    <a:close/>
                    <a:moveTo>
                      <a:pt x="45412" y="46968"/>
                    </a:moveTo>
                    <a:cubicBezTo>
                      <a:pt x="28153" y="46968"/>
                      <a:pt x="13864" y="59842"/>
                      <a:pt x="13864" y="81629"/>
                    </a:cubicBezTo>
                    <a:cubicBezTo>
                      <a:pt x="13864" y="103415"/>
                      <a:pt x="28436" y="116430"/>
                      <a:pt x="45412" y="116430"/>
                    </a:cubicBezTo>
                    <a:cubicBezTo>
                      <a:pt x="62389" y="116430"/>
                      <a:pt x="77809" y="102566"/>
                      <a:pt x="77809" y="81629"/>
                    </a:cubicBezTo>
                    <a:cubicBezTo>
                      <a:pt x="77809" y="60691"/>
                      <a:pt x="62106" y="46968"/>
                      <a:pt x="45412" y="46968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41" name="Forma Livre: Forma 140">
                <a:extLst>
                  <a:ext uri="{FF2B5EF4-FFF2-40B4-BE49-F238E27FC236}">
                    <a16:creationId xmlns:a16="http://schemas.microsoft.com/office/drawing/2014/main" id="{78D704D2-0AFA-3F50-7499-03F3248E3B12}"/>
                  </a:ext>
                </a:extLst>
              </p:cNvPr>
              <p:cNvSpPr/>
              <p:nvPr/>
            </p:nvSpPr>
            <p:spPr>
              <a:xfrm>
                <a:off x="10733394" y="1374575"/>
                <a:ext cx="84740" cy="93653"/>
              </a:xfrm>
              <a:custGeom>
                <a:avLst/>
                <a:gdLst>
                  <a:gd name="connsiteX0" fmla="*/ 44988 w 84740"/>
                  <a:gd name="connsiteY0" fmla="*/ 81912 h 93653"/>
                  <a:gd name="connsiteX1" fmla="*/ 73282 w 84740"/>
                  <a:gd name="connsiteY1" fmla="*/ 69321 h 93653"/>
                  <a:gd name="connsiteX2" fmla="*/ 81629 w 84740"/>
                  <a:gd name="connsiteY2" fmla="*/ 76819 h 93653"/>
                  <a:gd name="connsiteX3" fmla="*/ 44705 w 84740"/>
                  <a:gd name="connsiteY3" fmla="*/ 93654 h 93653"/>
                  <a:gd name="connsiteX4" fmla="*/ 0 w 84740"/>
                  <a:gd name="connsiteY4" fmla="*/ 46827 h 93653"/>
                  <a:gd name="connsiteX5" fmla="*/ 43007 w 84740"/>
                  <a:gd name="connsiteY5" fmla="*/ 0 h 93653"/>
                  <a:gd name="connsiteX6" fmla="*/ 84741 w 84740"/>
                  <a:gd name="connsiteY6" fmla="*/ 47534 h 93653"/>
                  <a:gd name="connsiteX7" fmla="*/ 84599 w 84740"/>
                  <a:gd name="connsiteY7" fmla="*/ 51637 h 93653"/>
                  <a:gd name="connsiteX8" fmla="*/ 13581 w 84740"/>
                  <a:gd name="connsiteY8" fmla="*/ 51637 h 93653"/>
                  <a:gd name="connsiteX9" fmla="*/ 45129 w 84740"/>
                  <a:gd name="connsiteY9" fmla="*/ 81912 h 93653"/>
                  <a:gd name="connsiteX10" fmla="*/ 71160 w 84740"/>
                  <a:gd name="connsiteY10" fmla="*/ 41734 h 93653"/>
                  <a:gd name="connsiteX11" fmla="*/ 42583 w 84740"/>
                  <a:gd name="connsiteY11" fmla="*/ 11176 h 93653"/>
                  <a:gd name="connsiteX12" fmla="*/ 13440 w 84740"/>
                  <a:gd name="connsiteY12" fmla="*/ 41734 h 93653"/>
                  <a:gd name="connsiteX13" fmla="*/ 71160 w 84740"/>
                  <a:gd name="connsiteY13" fmla="*/ 41734 h 93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4740" h="93653">
                    <a:moveTo>
                      <a:pt x="44988" y="81912"/>
                    </a:moveTo>
                    <a:cubicBezTo>
                      <a:pt x="57296" y="81912"/>
                      <a:pt x="65925" y="76819"/>
                      <a:pt x="73282" y="69321"/>
                    </a:cubicBezTo>
                    <a:lnTo>
                      <a:pt x="81629" y="76819"/>
                    </a:lnTo>
                    <a:cubicBezTo>
                      <a:pt x="72574" y="86863"/>
                      <a:pt x="61681" y="93654"/>
                      <a:pt x="44705" y="93654"/>
                    </a:cubicBezTo>
                    <a:cubicBezTo>
                      <a:pt x="20089" y="93654"/>
                      <a:pt x="0" y="74697"/>
                      <a:pt x="0" y="46827"/>
                    </a:cubicBezTo>
                    <a:cubicBezTo>
                      <a:pt x="0" y="20796"/>
                      <a:pt x="18250" y="0"/>
                      <a:pt x="43007" y="0"/>
                    </a:cubicBezTo>
                    <a:cubicBezTo>
                      <a:pt x="69462" y="0"/>
                      <a:pt x="84741" y="21079"/>
                      <a:pt x="84741" y="47534"/>
                    </a:cubicBezTo>
                    <a:cubicBezTo>
                      <a:pt x="84741" y="48807"/>
                      <a:pt x="84741" y="50081"/>
                      <a:pt x="84599" y="51637"/>
                    </a:cubicBezTo>
                    <a:lnTo>
                      <a:pt x="13581" y="51637"/>
                    </a:lnTo>
                    <a:cubicBezTo>
                      <a:pt x="15420" y="71018"/>
                      <a:pt x="29284" y="81912"/>
                      <a:pt x="45129" y="81912"/>
                    </a:cubicBezTo>
                    <a:close/>
                    <a:moveTo>
                      <a:pt x="71160" y="41734"/>
                    </a:moveTo>
                    <a:cubicBezTo>
                      <a:pt x="69745" y="25465"/>
                      <a:pt x="60408" y="11176"/>
                      <a:pt x="42583" y="11176"/>
                    </a:cubicBezTo>
                    <a:cubicBezTo>
                      <a:pt x="27021" y="11176"/>
                      <a:pt x="15137" y="24191"/>
                      <a:pt x="13440" y="41734"/>
                    </a:cubicBezTo>
                    <a:lnTo>
                      <a:pt x="71160" y="41734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42" name="Forma Livre: Forma 141">
                <a:extLst>
                  <a:ext uri="{FF2B5EF4-FFF2-40B4-BE49-F238E27FC236}">
                    <a16:creationId xmlns:a16="http://schemas.microsoft.com/office/drawing/2014/main" id="{8835745F-BD49-2ED6-CAEC-55493C351606}"/>
                  </a:ext>
                </a:extLst>
              </p:cNvPr>
              <p:cNvSpPr/>
              <p:nvPr/>
            </p:nvSpPr>
            <p:spPr>
              <a:xfrm>
                <a:off x="10841478" y="1374825"/>
                <a:ext cx="49797" cy="91140"/>
              </a:xfrm>
              <a:custGeom>
                <a:avLst/>
                <a:gdLst>
                  <a:gd name="connsiteX0" fmla="*/ 13298 w 49797"/>
                  <a:gd name="connsiteY0" fmla="*/ 91140 h 91140"/>
                  <a:gd name="connsiteX1" fmla="*/ 0 w 49797"/>
                  <a:gd name="connsiteY1" fmla="*/ 91140 h 91140"/>
                  <a:gd name="connsiteX2" fmla="*/ 0 w 49797"/>
                  <a:gd name="connsiteY2" fmla="*/ 1589 h 91140"/>
                  <a:gd name="connsiteX3" fmla="*/ 13298 w 49797"/>
                  <a:gd name="connsiteY3" fmla="*/ 1589 h 91140"/>
                  <a:gd name="connsiteX4" fmla="*/ 13298 w 49797"/>
                  <a:gd name="connsiteY4" fmla="*/ 24932 h 91140"/>
                  <a:gd name="connsiteX5" fmla="*/ 49798 w 49797"/>
                  <a:gd name="connsiteY5" fmla="*/ 33 h 91140"/>
                  <a:gd name="connsiteX6" fmla="*/ 49798 w 49797"/>
                  <a:gd name="connsiteY6" fmla="*/ 14463 h 91140"/>
                  <a:gd name="connsiteX7" fmla="*/ 48807 w 49797"/>
                  <a:gd name="connsiteY7" fmla="*/ 14463 h 91140"/>
                  <a:gd name="connsiteX8" fmla="*/ 13298 w 49797"/>
                  <a:gd name="connsiteY8" fmla="*/ 55489 h 91140"/>
                  <a:gd name="connsiteX9" fmla="*/ 13298 w 49797"/>
                  <a:gd name="connsiteY9" fmla="*/ 91140 h 91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797" h="91140">
                    <a:moveTo>
                      <a:pt x="13298" y="91140"/>
                    </a:moveTo>
                    <a:lnTo>
                      <a:pt x="0" y="91140"/>
                    </a:lnTo>
                    <a:lnTo>
                      <a:pt x="0" y="1589"/>
                    </a:lnTo>
                    <a:lnTo>
                      <a:pt x="13298" y="1589"/>
                    </a:lnTo>
                    <a:lnTo>
                      <a:pt x="13298" y="24932"/>
                    </a:lnTo>
                    <a:cubicBezTo>
                      <a:pt x="19947" y="10077"/>
                      <a:pt x="32821" y="-674"/>
                      <a:pt x="49798" y="33"/>
                    </a:cubicBezTo>
                    <a:lnTo>
                      <a:pt x="49798" y="14463"/>
                    </a:lnTo>
                    <a:lnTo>
                      <a:pt x="48807" y="14463"/>
                    </a:lnTo>
                    <a:cubicBezTo>
                      <a:pt x="29284" y="14463"/>
                      <a:pt x="13298" y="28469"/>
                      <a:pt x="13298" y="55489"/>
                    </a:cubicBezTo>
                    <a:lnTo>
                      <a:pt x="13298" y="9114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114" name="Gráfico 4">
              <a:extLst>
                <a:ext uri="{FF2B5EF4-FFF2-40B4-BE49-F238E27FC236}">
                  <a16:creationId xmlns:a16="http://schemas.microsoft.com/office/drawing/2014/main" id="{6DEA49E5-A13D-CF4A-1571-2AA9A9F4B430}"/>
                </a:ext>
              </a:extLst>
            </p:cNvPr>
            <p:cNvGrpSpPr/>
            <p:nvPr/>
          </p:nvGrpSpPr>
          <p:grpSpPr>
            <a:xfrm>
              <a:off x="9886281" y="590163"/>
              <a:ext cx="710890" cy="177970"/>
              <a:chOff x="9747060" y="823830"/>
              <a:chExt cx="710890" cy="177970"/>
            </a:xfrm>
            <a:solidFill>
              <a:srgbClr val="292454"/>
            </a:solidFill>
          </p:grpSpPr>
          <p:sp>
            <p:nvSpPr>
              <p:cNvPr id="115" name="Forma Livre: Forma 114">
                <a:extLst>
                  <a:ext uri="{FF2B5EF4-FFF2-40B4-BE49-F238E27FC236}">
                    <a16:creationId xmlns:a16="http://schemas.microsoft.com/office/drawing/2014/main" id="{91239BC1-5BA7-04F8-2107-B816EF867989}"/>
                  </a:ext>
                </a:extLst>
              </p:cNvPr>
              <p:cNvSpPr/>
              <p:nvPr/>
            </p:nvSpPr>
            <p:spPr>
              <a:xfrm>
                <a:off x="10346613" y="831045"/>
                <a:ext cx="111337" cy="169906"/>
              </a:xfrm>
              <a:custGeom>
                <a:avLst/>
                <a:gdLst>
                  <a:gd name="connsiteX0" fmla="*/ 111338 w 111337"/>
                  <a:gd name="connsiteY0" fmla="*/ 135953 h 169906"/>
                  <a:gd name="connsiteX1" fmla="*/ 108933 w 111337"/>
                  <a:gd name="connsiteY1" fmla="*/ 135953 h 169906"/>
                  <a:gd name="connsiteX2" fmla="*/ 51071 w 111337"/>
                  <a:gd name="connsiteY2" fmla="*/ 84882 h 169906"/>
                  <a:gd name="connsiteX3" fmla="*/ 51071 w 111337"/>
                  <a:gd name="connsiteY3" fmla="*/ 84175 h 169906"/>
                  <a:gd name="connsiteX4" fmla="*/ 106528 w 111337"/>
                  <a:gd name="connsiteY4" fmla="*/ 33670 h 169906"/>
                  <a:gd name="connsiteX5" fmla="*/ 111338 w 111337"/>
                  <a:gd name="connsiteY5" fmla="*/ 33812 h 169906"/>
                  <a:gd name="connsiteX6" fmla="*/ 111338 w 111337"/>
                  <a:gd name="connsiteY6" fmla="*/ 0 h 169906"/>
                  <a:gd name="connsiteX7" fmla="*/ 106952 w 111337"/>
                  <a:gd name="connsiteY7" fmla="*/ 0 h 169906"/>
                  <a:gd name="connsiteX8" fmla="*/ 0 w 111337"/>
                  <a:gd name="connsiteY8" fmla="*/ 85024 h 169906"/>
                  <a:gd name="connsiteX9" fmla="*/ 0 w 111337"/>
                  <a:gd name="connsiteY9" fmla="*/ 85590 h 169906"/>
                  <a:gd name="connsiteX10" fmla="*/ 106103 w 111337"/>
                  <a:gd name="connsiteY10" fmla="*/ 169906 h 169906"/>
                  <a:gd name="connsiteX11" fmla="*/ 111338 w 111337"/>
                  <a:gd name="connsiteY11" fmla="*/ 169906 h 169906"/>
                  <a:gd name="connsiteX12" fmla="*/ 111338 w 111337"/>
                  <a:gd name="connsiteY12" fmla="*/ 135953 h 169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337" h="169906">
                    <a:moveTo>
                      <a:pt x="111338" y="135953"/>
                    </a:moveTo>
                    <a:cubicBezTo>
                      <a:pt x="110489" y="135953"/>
                      <a:pt x="109781" y="135953"/>
                      <a:pt x="108933" y="135953"/>
                    </a:cubicBezTo>
                    <a:cubicBezTo>
                      <a:pt x="75404" y="135953"/>
                      <a:pt x="51071" y="114450"/>
                      <a:pt x="51071" y="84882"/>
                    </a:cubicBezTo>
                    <a:lnTo>
                      <a:pt x="51071" y="84175"/>
                    </a:lnTo>
                    <a:cubicBezTo>
                      <a:pt x="51071" y="55881"/>
                      <a:pt x="75404" y="33670"/>
                      <a:pt x="106528" y="33670"/>
                    </a:cubicBezTo>
                    <a:cubicBezTo>
                      <a:pt x="108225" y="33670"/>
                      <a:pt x="109781" y="33670"/>
                      <a:pt x="111338" y="33812"/>
                    </a:cubicBezTo>
                    <a:lnTo>
                      <a:pt x="111338" y="0"/>
                    </a:lnTo>
                    <a:cubicBezTo>
                      <a:pt x="109923" y="0"/>
                      <a:pt x="108367" y="0"/>
                      <a:pt x="106952" y="0"/>
                    </a:cubicBezTo>
                    <a:cubicBezTo>
                      <a:pt x="45978" y="0"/>
                      <a:pt x="0" y="36499"/>
                      <a:pt x="0" y="85024"/>
                    </a:cubicBezTo>
                    <a:lnTo>
                      <a:pt x="0" y="85590"/>
                    </a:lnTo>
                    <a:cubicBezTo>
                      <a:pt x="0" y="132841"/>
                      <a:pt x="46685" y="169906"/>
                      <a:pt x="106103" y="169906"/>
                    </a:cubicBezTo>
                    <a:cubicBezTo>
                      <a:pt x="107942" y="169906"/>
                      <a:pt x="109640" y="169906"/>
                      <a:pt x="111338" y="169906"/>
                    </a:cubicBezTo>
                    <a:lnTo>
                      <a:pt x="111338" y="135953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6" name="Forma Livre: Forma 115">
                <a:extLst>
                  <a:ext uri="{FF2B5EF4-FFF2-40B4-BE49-F238E27FC236}">
                    <a16:creationId xmlns:a16="http://schemas.microsoft.com/office/drawing/2014/main" id="{CB81996E-077A-6D65-A2B4-66AE57B91294}"/>
                  </a:ext>
                </a:extLst>
              </p:cNvPr>
              <p:cNvSpPr/>
              <p:nvPr/>
            </p:nvSpPr>
            <p:spPr>
              <a:xfrm>
                <a:off x="9747060" y="823830"/>
                <a:ext cx="160852" cy="177970"/>
              </a:xfrm>
              <a:custGeom>
                <a:avLst/>
                <a:gdLst>
                  <a:gd name="connsiteX0" fmla="*/ 94785 w 160852"/>
                  <a:gd name="connsiteY0" fmla="*/ 71867 h 177970"/>
                  <a:gd name="connsiteX1" fmla="*/ 53759 w 160852"/>
                  <a:gd name="connsiteY1" fmla="*/ 49090 h 177970"/>
                  <a:gd name="connsiteX2" fmla="*/ 53759 w 160852"/>
                  <a:gd name="connsiteY2" fmla="*/ 48524 h 177970"/>
                  <a:gd name="connsiteX3" fmla="*/ 80497 w 160852"/>
                  <a:gd name="connsiteY3" fmla="*/ 33529 h 177970"/>
                  <a:gd name="connsiteX4" fmla="*/ 109357 w 160852"/>
                  <a:gd name="connsiteY4" fmla="*/ 39046 h 177970"/>
                  <a:gd name="connsiteX5" fmla="*/ 109357 w 160852"/>
                  <a:gd name="connsiteY5" fmla="*/ 2829 h 177970"/>
                  <a:gd name="connsiteX6" fmla="*/ 81204 w 160852"/>
                  <a:gd name="connsiteY6" fmla="*/ 0 h 177970"/>
                  <a:gd name="connsiteX7" fmla="*/ 8347 w 160852"/>
                  <a:gd name="connsiteY7" fmla="*/ 52203 h 177970"/>
                  <a:gd name="connsiteX8" fmla="*/ 8347 w 160852"/>
                  <a:gd name="connsiteY8" fmla="*/ 52627 h 177970"/>
                  <a:gd name="connsiteX9" fmla="*/ 77243 w 160852"/>
                  <a:gd name="connsiteY9" fmla="*/ 105537 h 177970"/>
                  <a:gd name="connsiteX10" fmla="*/ 115299 w 160852"/>
                  <a:gd name="connsiteY10" fmla="*/ 127607 h 177970"/>
                  <a:gd name="connsiteX11" fmla="*/ 115299 w 160852"/>
                  <a:gd name="connsiteY11" fmla="*/ 128031 h 177970"/>
                  <a:gd name="connsiteX12" fmla="*/ 85307 w 160852"/>
                  <a:gd name="connsiteY12" fmla="*/ 144300 h 177970"/>
                  <a:gd name="connsiteX13" fmla="*/ 27021 w 160852"/>
                  <a:gd name="connsiteY13" fmla="*/ 123363 h 177970"/>
                  <a:gd name="connsiteX14" fmla="*/ 0 w 160852"/>
                  <a:gd name="connsiteY14" fmla="*/ 150242 h 177970"/>
                  <a:gd name="connsiteX15" fmla="*/ 84458 w 160852"/>
                  <a:gd name="connsiteY15" fmla="*/ 177970 h 177970"/>
                  <a:gd name="connsiteX16" fmla="*/ 160852 w 160852"/>
                  <a:gd name="connsiteY16" fmla="*/ 124353 h 177970"/>
                  <a:gd name="connsiteX17" fmla="*/ 160852 w 160852"/>
                  <a:gd name="connsiteY17" fmla="*/ 123928 h 177970"/>
                  <a:gd name="connsiteX18" fmla="*/ 94927 w 160852"/>
                  <a:gd name="connsiteY18" fmla="*/ 72009 h 177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0852" h="177970">
                    <a:moveTo>
                      <a:pt x="94785" y="71867"/>
                    </a:moveTo>
                    <a:cubicBezTo>
                      <a:pt x="58852" y="64228"/>
                      <a:pt x="53759" y="60549"/>
                      <a:pt x="53759" y="49090"/>
                    </a:cubicBezTo>
                    <a:lnTo>
                      <a:pt x="53759" y="48524"/>
                    </a:lnTo>
                    <a:cubicBezTo>
                      <a:pt x="53759" y="40178"/>
                      <a:pt x="62955" y="33529"/>
                      <a:pt x="80497" y="33529"/>
                    </a:cubicBezTo>
                    <a:cubicBezTo>
                      <a:pt x="89410" y="33529"/>
                      <a:pt x="101152" y="35934"/>
                      <a:pt x="109357" y="39046"/>
                    </a:cubicBezTo>
                    <a:lnTo>
                      <a:pt x="109357" y="2829"/>
                    </a:lnTo>
                    <a:cubicBezTo>
                      <a:pt x="101718" y="1556"/>
                      <a:pt x="90117" y="0"/>
                      <a:pt x="81204" y="0"/>
                    </a:cubicBezTo>
                    <a:cubicBezTo>
                      <a:pt x="38622" y="0"/>
                      <a:pt x="8347" y="20796"/>
                      <a:pt x="8347" y="52203"/>
                    </a:cubicBezTo>
                    <a:lnTo>
                      <a:pt x="8347" y="52627"/>
                    </a:lnTo>
                    <a:cubicBezTo>
                      <a:pt x="8347" y="87005"/>
                      <a:pt x="35368" y="96625"/>
                      <a:pt x="77243" y="105537"/>
                    </a:cubicBezTo>
                    <a:cubicBezTo>
                      <a:pt x="112045" y="112894"/>
                      <a:pt x="115299" y="117845"/>
                      <a:pt x="115299" y="127607"/>
                    </a:cubicBezTo>
                    <a:lnTo>
                      <a:pt x="115299" y="128031"/>
                    </a:lnTo>
                    <a:cubicBezTo>
                      <a:pt x="115299" y="138217"/>
                      <a:pt x="103981" y="144300"/>
                      <a:pt x="85307" y="144300"/>
                    </a:cubicBezTo>
                    <a:cubicBezTo>
                      <a:pt x="61540" y="144300"/>
                      <a:pt x="45837" y="136095"/>
                      <a:pt x="27021" y="123363"/>
                    </a:cubicBezTo>
                    <a:lnTo>
                      <a:pt x="0" y="150242"/>
                    </a:lnTo>
                    <a:cubicBezTo>
                      <a:pt x="24899" y="168775"/>
                      <a:pt x="52910" y="177970"/>
                      <a:pt x="84458" y="177970"/>
                    </a:cubicBezTo>
                    <a:cubicBezTo>
                      <a:pt x="129304" y="177970"/>
                      <a:pt x="160852" y="158730"/>
                      <a:pt x="160852" y="124353"/>
                    </a:cubicBezTo>
                    <a:lnTo>
                      <a:pt x="160852" y="123928"/>
                    </a:lnTo>
                    <a:cubicBezTo>
                      <a:pt x="160852" y="93795"/>
                      <a:pt x="137085" y="81204"/>
                      <a:pt x="94927" y="72009"/>
                    </a:cubicBezTo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7" name="Forma Livre: Forma 116">
                <a:extLst>
                  <a:ext uri="{FF2B5EF4-FFF2-40B4-BE49-F238E27FC236}">
                    <a16:creationId xmlns:a16="http://schemas.microsoft.com/office/drawing/2014/main" id="{5CCCAD6E-F4DE-C251-A934-956501869BF6}"/>
                  </a:ext>
                </a:extLst>
              </p:cNvPr>
              <p:cNvSpPr/>
              <p:nvPr/>
            </p:nvSpPr>
            <p:spPr>
              <a:xfrm>
                <a:off x="9902112" y="848587"/>
                <a:ext cx="156325" cy="147695"/>
              </a:xfrm>
              <a:custGeom>
                <a:avLst/>
                <a:gdLst>
                  <a:gd name="connsiteX0" fmla="*/ 44563 w 156325"/>
                  <a:gd name="connsiteY0" fmla="*/ 62389 h 147695"/>
                  <a:gd name="connsiteX1" fmla="*/ 79224 w 156325"/>
                  <a:gd name="connsiteY1" fmla="*/ 32255 h 147695"/>
                  <a:gd name="connsiteX2" fmla="*/ 113035 w 156325"/>
                  <a:gd name="connsiteY2" fmla="*/ 62389 h 147695"/>
                  <a:gd name="connsiteX3" fmla="*/ 44563 w 156325"/>
                  <a:gd name="connsiteY3" fmla="*/ 62389 h 147695"/>
                  <a:gd name="connsiteX4" fmla="*/ 79224 w 156325"/>
                  <a:gd name="connsiteY4" fmla="*/ 0 h 147695"/>
                  <a:gd name="connsiteX5" fmla="*/ 0 w 156325"/>
                  <a:gd name="connsiteY5" fmla="*/ 73848 h 147695"/>
                  <a:gd name="connsiteX6" fmla="*/ 0 w 156325"/>
                  <a:gd name="connsiteY6" fmla="*/ 74414 h 147695"/>
                  <a:gd name="connsiteX7" fmla="*/ 83751 w 156325"/>
                  <a:gd name="connsiteY7" fmla="*/ 147695 h 147695"/>
                  <a:gd name="connsiteX8" fmla="*/ 90966 w 156325"/>
                  <a:gd name="connsiteY8" fmla="*/ 147554 h 147695"/>
                  <a:gd name="connsiteX9" fmla="*/ 90966 w 156325"/>
                  <a:gd name="connsiteY9" fmla="*/ 115157 h 147695"/>
                  <a:gd name="connsiteX10" fmla="*/ 84317 w 156325"/>
                  <a:gd name="connsiteY10" fmla="*/ 115440 h 147695"/>
                  <a:gd name="connsiteX11" fmla="*/ 45129 w 156325"/>
                  <a:gd name="connsiteY11" fmla="*/ 87712 h 147695"/>
                  <a:gd name="connsiteX12" fmla="*/ 155759 w 156325"/>
                  <a:gd name="connsiteY12" fmla="*/ 87712 h 147695"/>
                  <a:gd name="connsiteX13" fmla="*/ 156325 w 156325"/>
                  <a:gd name="connsiteY13" fmla="*/ 77667 h 147695"/>
                  <a:gd name="connsiteX14" fmla="*/ 156325 w 156325"/>
                  <a:gd name="connsiteY14" fmla="*/ 77102 h 147695"/>
                  <a:gd name="connsiteX15" fmla="*/ 79224 w 156325"/>
                  <a:gd name="connsiteY15" fmla="*/ 141 h 147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6325" h="147695">
                    <a:moveTo>
                      <a:pt x="44563" y="62389"/>
                    </a:moveTo>
                    <a:cubicBezTo>
                      <a:pt x="48100" y="44139"/>
                      <a:pt x="60408" y="32255"/>
                      <a:pt x="79224" y="32255"/>
                    </a:cubicBezTo>
                    <a:cubicBezTo>
                      <a:pt x="98039" y="32255"/>
                      <a:pt x="110347" y="44422"/>
                      <a:pt x="113035" y="62389"/>
                    </a:cubicBezTo>
                    <a:lnTo>
                      <a:pt x="44563" y="62389"/>
                    </a:lnTo>
                    <a:close/>
                    <a:moveTo>
                      <a:pt x="79224" y="0"/>
                    </a:moveTo>
                    <a:cubicBezTo>
                      <a:pt x="32538" y="0"/>
                      <a:pt x="0" y="33387"/>
                      <a:pt x="0" y="73848"/>
                    </a:cubicBezTo>
                    <a:lnTo>
                      <a:pt x="0" y="74414"/>
                    </a:lnTo>
                    <a:cubicBezTo>
                      <a:pt x="0" y="117845"/>
                      <a:pt x="35651" y="147695"/>
                      <a:pt x="83751" y="147695"/>
                    </a:cubicBezTo>
                    <a:cubicBezTo>
                      <a:pt x="85165" y="147695"/>
                      <a:pt x="89551" y="147554"/>
                      <a:pt x="90966" y="147554"/>
                    </a:cubicBezTo>
                    <a:lnTo>
                      <a:pt x="90966" y="115157"/>
                    </a:lnTo>
                    <a:cubicBezTo>
                      <a:pt x="89834" y="115157"/>
                      <a:pt x="85448" y="115440"/>
                      <a:pt x="84317" y="115440"/>
                    </a:cubicBezTo>
                    <a:cubicBezTo>
                      <a:pt x="63945" y="115440"/>
                      <a:pt x="49656" y="105962"/>
                      <a:pt x="45129" y="87712"/>
                    </a:cubicBezTo>
                    <a:lnTo>
                      <a:pt x="155759" y="87712"/>
                    </a:lnTo>
                    <a:cubicBezTo>
                      <a:pt x="156042" y="84034"/>
                      <a:pt x="156325" y="81629"/>
                      <a:pt x="156325" y="77667"/>
                    </a:cubicBezTo>
                    <a:lnTo>
                      <a:pt x="156325" y="77102"/>
                    </a:lnTo>
                    <a:cubicBezTo>
                      <a:pt x="156325" y="36924"/>
                      <a:pt x="132841" y="141"/>
                      <a:pt x="79224" y="141"/>
                    </a:cubicBezTo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8" name="Forma Livre: Forma 117">
                <a:extLst>
                  <a:ext uri="{FF2B5EF4-FFF2-40B4-BE49-F238E27FC236}">
                    <a16:creationId xmlns:a16="http://schemas.microsoft.com/office/drawing/2014/main" id="{CED56C85-70BF-A309-695C-AF89A21E7E51}"/>
                  </a:ext>
                </a:extLst>
              </p:cNvPr>
              <p:cNvSpPr/>
              <p:nvPr/>
            </p:nvSpPr>
            <p:spPr>
              <a:xfrm>
                <a:off x="10056598" y="850143"/>
                <a:ext cx="146280" cy="143451"/>
              </a:xfrm>
              <a:custGeom>
                <a:avLst/>
                <a:gdLst>
                  <a:gd name="connsiteX0" fmla="*/ 146139 w 146280"/>
                  <a:gd name="connsiteY0" fmla="*/ 68330 h 143451"/>
                  <a:gd name="connsiteX1" fmla="*/ 73140 w 146280"/>
                  <a:gd name="connsiteY1" fmla="*/ 0 h 143451"/>
                  <a:gd name="connsiteX2" fmla="*/ 0 w 146280"/>
                  <a:gd name="connsiteY2" fmla="*/ 68330 h 143451"/>
                  <a:gd name="connsiteX3" fmla="*/ 0 w 146280"/>
                  <a:gd name="connsiteY3" fmla="*/ 143451 h 143451"/>
                  <a:gd name="connsiteX4" fmla="*/ 45978 w 146280"/>
                  <a:gd name="connsiteY4" fmla="*/ 143451 h 143451"/>
                  <a:gd name="connsiteX5" fmla="*/ 45978 w 146280"/>
                  <a:gd name="connsiteY5" fmla="*/ 65642 h 143451"/>
                  <a:gd name="connsiteX6" fmla="*/ 73140 w 146280"/>
                  <a:gd name="connsiteY6" fmla="*/ 34660 h 143451"/>
                  <a:gd name="connsiteX7" fmla="*/ 100727 w 146280"/>
                  <a:gd name="connsiteY7" fmla="*/ 65642 h 143451"/>
                  <a:gd name="connsiteX8" fmla="*/ 100727 w 146280"/>
                  <a:gd name="connsiteY8" fmla="*/ 143451 h 143451"/>
                  <a:gd name="connsiteX9" fmla="*/ 146281 w 146280"/>
                  <a:gd name="connsiteY9" fmla="*/ 143451 h 143451"/>
                  <a:gd name="connsiteX10" fmla="*/ 146281 w 146280"/>
                  <a:gd name="connsiteY10" fmla="*/ 68330 h 143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6280" h="143451">
                    <a:moveTo>
                      <a:pt x="146139" y="68330"/>
                    </a:moveTo>
                    <a:cubicBezTo>
                      <a:pt x="146139" y="29992"/>
                      <a:pt x="122655" y="0"/>
                      <a:pt x="73140" y="0"/>
                    </a:cubicBezTo>
                    <a:cubicBezTo>
                      <a:pt x="23626" y="0"/>
                      <a:pt x="0" y="29992"/>
                      <a:pt x="0" y="68330"/>
                    </a:cubicBezTo>
                    <a:lnTo>
                      <a:pt x="0" y="143451"/>
                    </a:lnTo>
                    <a:lnTo>
                      <a:pt x="45978" y="143451"/>
                    </a:lnTo>
                    <a:lnTo>
                      <a:pt x="45978" y="65642"/>
                    </a:lnTo>
                    <a:cubicBezTo>
                      <a:pt x="46827" y="51495"/>
                      <a:pt x="52344" y="34660"/>
                      <a:pt x="73140" y="34660"/>
                    </a:cubicBezTo>
                    <a:cubicBezTo>
                      <a:pt x="93937" y="34660"/>
                      <a:pt x="99878" y="51495"/>
                      <a:pt x="100727" y="65642"/>
                    </a:cubicBezTo>
                    <a:lnTo>
                      <a:pt x="100727" y="143451"/>
                    </a:lnTo>
                    <a:lnTo>
                      <a:pt x="146281" y="143451"/>
                    </a:lnTo>
                    <a:lnTo>
                      <a:pt x="146281" y="6833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9" name="Forma Livre: Forma 118">
                <a:extLst>
                  <a:ext uri="{FF2B5EF4-FFF2-40B4-BE49-F238E27FC236}">
                    <a16:creationId xmlns:a16="http://schemas.microsoft.com/office/drawing/2014/main" id="{E02E2FD2-65F9-9A9D-0D9E-C85DCDFBF0F3}"/>
                  </a:ext>
                </a:extLst>
              </p:cNvPr>
              <p:cNvSpPr/>
              <p:nvPr/>
            </p:nvSpPr>
            <p:spPr>
              <a:xfrm>
                <a:off x="10201464" y="849436"/>
                <a:ext cx="147554" cy="145856"/>
              </a:xfrm>
              <a:custGeom>
                <a:avLst/>
                <a:gdLst>
                  <a:gd name="connsiteX0" fmla="*/ 75970 w 147554"/>
                  <a:gd name="connsiteY0" fmla="*/ 0 h 145856"/>
                  <a:gd name="connsiteX1" fmla="*/ 65077 w 147554"/>
                  <a:gd name="connsiteY1" fmla="*/ 0 h 145856"/>
                  <a:gd name="connsiteX2" fmla="*/ 65077 w 147554"/>
                  <a:gd name="connsiteY2" fmla="*/ 34236 h 145856"/>
                  <a:gd name="connsiteX3" fmla="*/ 91532 w 147554"/>
                  <a:gd name="connsiteY3" fmla="*/ 38622 h 145856"/>
                  <a:gd name="connsiteX4" fmla="*/ 103840 w 147554"/>
                  <a:gd name="connsiteY4" fmla="*/ 59418 h 145856"/>
                  <a:gd name="connsiteX5" fmla="*/ 70028 w 147554"/>
                  <a:gd name="connsiteY5" fmla="*/ 57013 h 145856"/>
                  <a:gd name="connsiteX6" fmla="*/ 849 w 147554"/>
                  <a:gd name="connsiteY6" fmla="*/ 93229 h 145856"/>
                  <a:gd name="connsiteX7" fmla="*/ 566 w 147554"/>
                  <a:gd name="connsiteY7" fmla="*/ 94502 h 145856"/>
                  <a:gd name="connsiteX8" fmla="*/ 566 w 147554"/>
                  <a:gd name="connsiteY8" fmla="*/ 94927 h 145856"/>
                  <a:gd name="connsiteX9" fmla="*/ 0 w 147554"/>
                  <a:gd name="connsiteY9" fmla="*/ 101859 h 145856"/>
                  <a:gd name="connsiteX10" fmla="*/ 0 w 147554"/>
                  <a:gd name="connsiteY10" fmla="*/ 102425 h 145856"/>
                  <a:gd name="connsiteX11" fmla="*/ 55032 w 147554"/>
                  <a:gd name="connsiteY11" fmla="*/ 145856 h 145856"/>
                  <a:gd name="connsiteX12" fmla="*/ 103557 w 147554"/>
                  <a:gd name="connsiteY12" fmla="*/ 127890 h 145856"/>
                  <a:gd name="connsiteX13" fmla="*/ 103557 w 147554"/>
                  <a:gd name="connsiteY13" fmla="*/ 144300 h 145856"/>
                  <a:gd name="connsiteX14" fmla="*/ 147554 w 147554"/>
                  <a:gd name="connsiteY14" fmla="*/ 144300 h 145856"/>
                  <a:gd name="connsiteX15" fmla="*/ 147554 w 147554"/>
                  <a:gd name="connsiteY15" fmla="*/ 61115 h 145856"/>
                  <a:gd name="connsiteX16" fmla="*/ 76111 w 147554"/>
                  <a:gd name="connsiteY16" fmla="*/ 0 h 145856"/>
                  <a:gd name="connsiteX17" fmla="*/ 103981 w 147554"/>
                  <a:gd name="connsiteY17" fmla="*/ 93654 h 145856"/>
                  <a:gd name="connsiteX18" fmla="*/ 73848 w 147554"/>
                  <a:gd name="connsiteY18" fmla="*/ 117704 h 145856"/>
                  <a:gd name="connsiteX19" fmla="*/ 49656 w 147554"/>
                  <a:gd name="connsiteY19" fmla="*/ 88702 h 145856"/>
                  <a:gd name="connsiteX20" fmla="*/ 104264 w 147554"/>
                  <a:gd name="connsiteY20" fmla="*/ 84458 h 145856"/>
                  <a:gd name="connsiteX21" fmla="*/ 104264 w 147554"/>
                  <a:gd name="connsiteY21" fmla="*/ 93654 h 145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47554" h="145856">
                    <a:moveTo>
                      <a:pt x="75970" y="0"/>
                    </a:moveTo>
                    <a:cubicBezTo>
                      <a:pt x="73989" y="0"/>
                      <a:pt x="67057" y="0"/>
                      <a:pt x="65077" y="0"/>
                    </a:cubicBezTo>
                    <a:lnTo>
                      <a:pt x="65077" y="34236"/>
                    </a:lnTo>
                    <a:cubicBezTo>
                      <a:pt x="73989" y="34236"/>
                      <a:pt x="86014" y="35792"/>
                      <a:pt x="91532" y="38622"/>
                    </a:cubicBezTo>
                    <a:cubicBezTo>
                      <a:pt x="99454" y="42866"/>
                      <a:pt x="103557" y="49798"/>
                      <a:pt x="103840" y="59418"/>
                    </a:cubicBezTo>
                    <a:cubicBezTo>
                      <a:pt x="92946" y="58144"/>
                      <a:pt x="80780" y="57296"/>
                      <a:pt x="70028" y="57013"/>
                    </a:cubicBezTo>
                    <a:cubicBezTo>
                      <a:pt x="26597" y="55881"/>
                      <a:pt x="5093" y="70311"/>
                      <a:pt x="849" y="93229"/>
                    </a:cubicBezTo>
                    <a:cubicBezTo>
                      <a:pt x="849" y="93654"/>
                      <a:pt x="707" y="94078"/>
                      <a:pt x="566" y="94502"/>
                    </a:cubicBezTo>
                    <a:cubicBezTo>
                      <a:pt x="566" y="94644"/>
                      <a:pt x="566" y="94785"/>
                      <a:pt x="566" y="94927"/>
                    </a:cubicBezTo>
                    <a:cubicBezTo>
                      <a:pt x="283" y="97049"/>
                      <a:pt x="0" y="99454"/>
                      <a:pt x="0" y="101859"/>
                    </a:cubicBezTo>
                    <a:lnTo>
                      <a:pt x="0" y="102425"/>
                    </a:lnTo>
                    <a:cubicBezTo>
                      <a:pt x="0" y="130578"/>
                      <a:pt x="24899" y="145856"/>
                      <a:pt x="55032" y="145856"/>
                    </a:cubicBezTo>
                    <a:cubicBezTo>
                      <a:pt x="77243" y="145856"/>
                      <a:pt x="92522" y="138641"/>
                      <a:pt x="103557" y="127890"/>
                    </a:cubicBezTo>
                    <a:lnTo>
                      <a:pt x="103557" y="144300"/>
                    </a:lnTo>
                    <a:lnTo>
                      <a:pt x="147554" y="144300"/>
                    </a:lnTo>
                    <a:lnTo>
                      <a:pt x="147554" y="61115"/>
                    </a:lnTo>
                    <a:cubicBezTo>
                      <a:pt x="147554" y="22777"/>
                      <a:pt x="125768" y="0"/>
                      <a:pt x="76111" y="0"/>
                    </a:cubicBezTo>
                    <a:moveTo>
                      <a:pt x="103981" y="93654"/>
                    </a:moveTo>
                    <a:cubicBezTo>
                      <a:pt x="100020" y="114450"/>
                      <a:pt x="78658" y="117421"/>
                      <a:pt x="73848" y="117704"/>
                    </a:cubicBezTo>
                    <a:cubicBezTo>
                      <a:pt x="39187" y="119543"/>
                      <a:pt x="38056" y="95917"/>
                      <a:pt x="49656" y="88702"/>
                    </a:cubicBezTo>
                    <a:cubicBezTo>
                      <a:pt x="65218" y="79082"/>
                      <a:pt x="104264" y="84458"/>
                      <a:pt x="104264" y="84458"/>
                    </a:cubicBezTo>
                    <a:cubicBezTo>
                      <a:pt x="104264" y="85873"/>
                      <a:pt x="104688" y="89410"/>
                      <a:pt x="104264" y="93654"/>
                    </a:cubicBezTo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91822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_Curso_AWS">
    <p:bg>
      <p:bgPr>
        <a:solidFill>
          <a:srgbClr val="A9A3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72C4A4C9-CEFC-47C9-188F-1549355FCBF9}"/>
              </a:ext>
            </a:extLst>
          </p:cNvPr>
          <p:cNvSpPr/>
          <p:nvPr userDrawn="1"/>
        </p:nvSpPr>
        <p:spPr>
          <a:xfrm>
            <a:off x="8377822" y="13172"/>
            <a:ext cx="3611984" cy="3611984"/>
          </a:xfrm>
          <a:custGeom>
            <a:avLst/>
            <a:gdLst>
              <a:gd name="connsiteX0" fmla="*/ 3956844 w 4239476"/>
              <a:gd name="connsiteY0" fmla="*/ 1130527 h 4239476"/>
              <a:gd name="connsiteX1" fmla="*/ 3956844 w 4239476"/>
              <a:gd name="connsiteY1" fmla="*/ 847895 h 4239476"/>
              <a:gd name="connsiteX2" fmla="*/ 3956844 w 4239476"/>
              <a:gd name="connsiteY2" fmla="*/ 565263 h 4239476"/>
              <a:gd name="connsiteX3" fmla="*/ 3956844 w 4239476"/>
              <a:gd name="connsiteY3" fmla="*/ 282632 h 4239476"/>
              <a:gd name="connsiteX4" fmla="*/ 3674213 w 4239476"/>
              <a:gd name="connsiteY4" fmla="*/ 282632 h 4239476"/>
              <a:gd name="connsiteX5" fmla="*/ 3674213 w 4239476"/>
              <a:gd name="connsiteY5" fmla="*/ 0 h 4239476"/>
              <a:gd name="connsiteX6" fmla="*/ 3391581 w 4239476"/>
              <a:gd name="connsiteY6" fmla="*/ 0 h 4239476"/>
              <a:gd name="connsiteX7" fmla="*/ 3108949 w 4239476"/>
              <a:gd name="connsiteY7" fmla="*/ 0 h 4239476"/>
              <a:gd name="connsiteX8" fmla="*/ 2826317 w 4239476"/>
              <a:gd name="connsiteY8" fmla="*/ 0 h 4239476"/>
              <a:gd name="connsiteX9" fmla="*/ 2543686 w 4239476"/>
              <a:gd name="connsiteY9" fmla="*/ 0 h 4239476"/>
              <a:gd name="connsiteX10" fmla="*/ 2261054 w 4239476"/>
              <a:gd name="connsiteY10" fmla="*/ 0 h 4239476"/>
              <a:gd name="connsiteX11" fmla="*/ 1978422 w 4239476"/>
              <a:gd name="connsiteY11" fmla="*/ 0 h 4239476"/>
              <a:gd name="connsiteX12" fmla="*/ 1695790 w 4239476"/>
              <a:gd name="connsiteY12" fmla="*/ 0 h 4239476"/>
              <a:gd name="connsiteX13" fmla="*/ 1413159 w 4239476"/>
              <a:gd name="connsiteY13" fmla="*/ 0 h 4239476"/>
              <a:gd name="connsiteX14" fmla="*/ 1130527 w 4239476"/>
              <a:gd name="connsiteY14" fmla="*/ 0 h 4239476"/>
              <a:gd name="connsiteX15" fmla="*/ 847895 w 4239476"/>
              <a:gd name="connsiteY15" fmla="*/ 0 h 4239476"/>
              <a:gd name="connsiteX16" fmla="*/ 565263 w 4239476"/>
              <a:gd name="connsiteY16" fmla="*/ 0 h 4239476"/>
              <a:gd name="connsiteX17" fmla="*/ 565263 w 4239476"/>
              <a:gd name="connsiteY17" fmla="*/ 282632 h 4239476"/>
              <a:gd name="connsiteX18" fmla="*/ 282632 w 4239476"/>
              <a:gd name="connsiteY18" fmla="*/ 282632 h 4239476"/>
              <a:gd name="connsiteX19" fmla="*/ 282632 w 4239476"/>
              <a:gd name="connsiteY19" fmla="*/ 565263 h 4239476"/>
              <a:gd name="connsiteX20" fmla="*/ 282632 w 4239476"/>
              <a:gd name="connsiteY20" fmla="*/ 847895 h 4239476"/>
              <a:gd name="connsiteX21" fmla="*/ 282632 w 4239476"/>
              <a:gd name="connsiteY21" fmla="*/ 1130527 h 4239476"/>
              <a:gd name="connsiteX22" fmla="*/ 0 w 4239476"/>
              <a:gd name="connsiteY22" fmla="*/ 1130527 h 4239476"/>
              <a:gd name="connsiteX23" fmla="*/ 0 w 4239476"/>
              <a:gd name="connsiteY23" fmla="*/ 1413159 h 4239476"/>
              <a:gd name="connsiteX24" fmla="*/ 0 w 4239476"/>
              <a:gd name="connsiteY24" fmla="*/ 1695790 h 4239476"/>
              <a:gd name="connsiteX25" fmla="*/ 0 w 4239476"/>
              <a:gd name="connsiteY25" fmla="*/ 1978422 h 4239476"/>
              <a:gd name="connsiteX26" fmla="*/ 0 w 4239476"/>
              <a:gd name="connsiteY26" fmla="*/ 2261054 h 4239476"/>
              <a:gd name="connsiteX27" fmla="*/ 0 w 4239476"/>
              <a:gd name="connsiteY27" fmla="*/ 2543686 h 4239476"/>
              <a:gd name="connsiteX28" fmla="*/ 0 w 4239476"/>
              <a:gd name="connsiteY28" fmla="*/ 2826317 h 4239476"/>
              <a:gd name="connsiteX29" fmla="*/ 0 w 4239476"/>
              <a:gd name="connsiteY29" fmla="*/ 3108949 h 4239476"/>
              <a:gd name="connsiteX30" fmla="*/ 282632 w 4239476"/>
              <a:gd name="connsiteY30" fmla="*/ 3108949 h 4239476"/>
              <a:gd name="connsiteX31" fmla="*/ 565263 w 4239476"/>
              <a:gd name="connsiteY31" fmla="*/ 3108949 h 4239476"/>
              <a:gd name="connsiteX32" fmla="*/ 565263 w 4239476"/>
              <a:gd name="connsiteY32" fmla="*/ 3391581 h 4239476"/>
              <a:gd name="connsiteX33" fmla="*/ 565263 w 4239476"/>
              <a:gd name="connsiteY33" fmla="*/ 3674213 h 4239476"/>
              <a:gd name="connsiteX34" fmla="*/ 847895 w 4239476"/>
              <a:gd name="connsiteY34" fmla="*/ 3674213 h 4239476"/>
              <a:gd name="connsiteX35" fmla="*/ 847895 w 4239476"/>
              <a:gd name="connsiteY35" fmla="*/ 3956844 h 4239476"/>
              <a:gd name="connsiteX36" fmla="*/ 1130527 w 4239476"/>
              <a:gd name="connsiteY36" fmla="*/ 3956844 h 4239476"/>
              <a:gd name="connsiteX37" fmla="*/ 1413159 w 4239476"/>
              <a:gd name="connsiteY37" fmla="*/ 3956844 h 4239476"/>
              <a:gd name="connsiteX38" fmla="*/ 1413159 w 4239476"/>
              <a:gd name="connsiteY38" fmla="*/ 4239476 h 4239476"/>
              <a:gd name="connsiteX39" fmla="*/ 1695790 w 4239476"/>
              <a:gd name="connsiteY39" fmla="*/ 4239476 h 4239476"/>
              <a:gd name="connsiteX40" fmla="*/ 1978422 w 4239476"/>
              <a:gd name="connsiteY40" fmla="*/ 4239476 h 4239476"/>
              <a:gd name="connsiteX41" fmla="*/ 2261054 w 4239476"/>
              <a:gd name="connsiteY41" fmla="*/ 4239476 h 4239476"/>
              <a:gd name="connsiteX42" fmla="*/ 2543686 w 4239476"/>
              <a:gd name="connsiteY42" fmla="*/ 4239476 h 4239476"/>
              <a:gd name="connsiteX43" fmla="*/ 2826317 w 4239476"/>
              <a:gd name="connsiteY43" fmla="*/ 4239476 h 4239476"/>
              <a:gd name="connsiteX44" fmla="*/ 2826317 w 4239476"/>
              <a:gd name="connsiteY44" fmla="*/ 3956844 h 4239476"/>
              <a:gd name="connsiteX45" fmla="*/ 3108949 w 4239476"/>
              <a:gd name="connsiteY45" fmla="*/ 3956844 h 4239476"/>
              <a:gd name="connsiteX46" fmla="*/ 3391581 w 4239476"/>
              <a:gd name="connsiteY46" fmla="*/ 3956844 h 4239476"/>
              <a:gd name="connsiteX47" fmla="*/ 3391581 w 4239476"/>
              <a:gd name="connsiteY47" fmla="*/ 3674213 h 4239476"/>
              <a:gd name="connsiteX48" fmla="*/ 3674213 w 4239476"/>
              <a:gd name="connsiteY48" fmla="*/ 3674213 h 4239476"/>
              <a:gd name="connsiteX49" fmla="*/ 3674213 w 4239476"/>
              <a:gd name="connsiteY49" fmla="*/ 3391581 h 4239476"/>
              <a:gd name="connsiteX50" fmla="*/ 3956844 w 4239476"/>
              <a:gd name="connsiteY50" fmla="*/ 3391581 h 4239476"/>
              <a:gd name="connsiteX51" fmla="*/ 3956844 w 4239476"/>
              <a:gd name="connsiteY51" fmla="*/ 3108949 h 4239476"/>
              <a:gd name="connsiteX52" fmla="*/ 4239476 w 4239476"/>
              <a:gd name="connsiteY52" fmla="*/ 3108949 h 4239476"/>
              <a:gd name="connsiteX53" fmla="*/ 4239476 w 4239476"/>
              <a:gd name="connsiteY53" fmla="*/ 2826317 h 4239476"/>
              <a:gd name="connsiteX54" fmla="*/ 4239476 w 4239476"/>
              <a:gd name="connsiteY54" fmla="*/ 2543686 h 4239476"/>
              <a:gd name="connsiteX55" fmla="*/ 4239476 w 4239476"/>
              <a:gd name="connsiteY55" fmla="*/ 2261054 h 4239476"/>
              <a:gd name="connsiteX56" fmla="*/ 4239476 w 4239476"/>
              <a:gd name="connsiteY56" fmla="*/ 1978422 h 4239476"/>
              <a:gd name="connsiteX57" fmla="*/ 4239476 w 4239476"/>
              <a:gd name="connsiteY57" fmla="*/ 1695790 h 4239476"/>
              <a:gd name="connsiteX58" fmla="*/ 4239476 w 4239476"/>
              <a:gd name="connsiteY58" fmla="*/ 1413159 h 4239476"/>
              <a:gd name="connsiteX59" fmla="*/ 4239476 w 4239476"/>
              <a:gd name="connsiteY59" fmla="*/ 1130527 h 4239476"/>
              <a:gd name="connsiteX60" fmla="*/ 3956844 w 4239476"/>
              <a:gd name="connsiteY60" fmla="*/ 1130527 h 423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239476" h="4239476">
                <a:moveTo>
                  <a:pt x="3956844" y="1130527"/>
                </a:moveTo>
                <a:lnTo>
                  <a:pt x="3956844" y="847895"/>
                </a:lnTo>
                <a:lnTo>
                  <a:pt x="3956844" y="565263"/>
                </a:lnTo>
                <a:lnTo>
                  <a:pt x="3956844" y="282632"/>
                </a:lnTo>
                <a:lnTo>
                  <a:pt x="3674213" y="282632"/>
                </a:lnTo>
                <a:lnTo>
                  <a:pt x="3674213" y="0"/>
                </a:lnTo>
                <a:lnTo>
                  <a:pt x="3391581" y="0"/>
                </a:lnTo>
                <a:lnTo>
                  <a:pt x="3108949" y="0"/>
                </a:lnTo>
                <a:lnTo>
                  <a:pt x="2826317" y="0"/>
                </a:lnTo>
                <a:lnTo>
                  <a:pt x="2543686" y="0"/>
                </a:lnTo>
                <a:lnTo>
                  <a:pt x="2261054" y="0"/>
                </a:lnTo>
                <a:lnTo>
                  <a:pt x="1978422" y="0"/>
                </a:lnTo>
                <a:lnTo>
                  <a:pt x="1695790" y="0"/>
                </a:lnTo>
                <a:lnTo>
                  <a:pt x="1413159" y="0"/>
                </a:lnTo>
                <a:lnTo>
                  <a:pt x="1130527" y="0"/>
                </a:lnTo>
                <a:lnTo>
                  <a:pt x="847895" y="0"/>
                </a:lnTo>
                <a:lnTo>
                  <a:pt x="565263" y="0"/>
                </a:lnTo>
                <a:lnTo>
                  <a:pt x="565263" y="282632"/>
                </a:lnTo>
                <a:lnTo>
                  <a:pt x="282632" y="282632"/>
                </a:lnTo>
                <a:lnTo>
                  <a:pt x="282632" y="565263"/>
                </a:lnTo>
                <a:lnTo>
                  <a:pt x="282632" y="847895"/>
                </a:lnTo>
                <a:lnTo>
                  <a:pt x="282632" y="1130527"/>
                </a:lnTo>
                <a:lnTo>
                  <a:pt x="0" y="1130527"/>
                </a:lnTo>
                <a:lnTo>
                  <a:pt x="0" y="1413159"/>
                </a:lnTo>
                <a:lnTo>
                  <a:pt x="0" y="1695790"/>
                </a:lnTo>
                <a:lnTo>
                  <a:pt x="0" y="1978422"/>
                </a:lnTo>
                <a:lnTo>
                  <a:pt x="0" y="2261054"/>
                </a:lnTo>
                <a:lnTo>
                  <a:pt x="0" y="2543686"/>
                </a:lnTo>
                <a:lnTo>
                  <a:pt x="0" y="2826317"/>
                </a:lnTo>
                <a:lnTo>
                  <a:pt x="0" y="3108949"/>
                </a:lnTo>
                <a:lnTo>
                  <a:pt x="282632" y="3108949"/>
                </a:lnTo>
                <a:lnTo>
                  <a:pt x="565263" y="3108949"/>
                </a:lnTo>
                <a:lnTo>
                  <a:pt x="565263" y="3391581"/>
                </a:lnTo>
                <a:lnTo>
                  <a:pt x="565263" y="3674213"/>
                </a:lnTo>
                <a:lnTo>
                  <a:pt x="847895" y="3674213"/>
                </a:lnTo>
                <a:lnTo>
                  <a:pt x="847895" y="3956844"/>
                </a:lnTo>
                <a:lnTo>
                  <a:pt x="1130527" y="3956844"/>
                </a:lnTo>
                <a:lnTo>
                  <a:pt x="1413159" y="3956844"/>
                </a:lnTo>
                <a:lnTo>
                  <a:pt x="1413159" y="4239476"/>
                </a:lnTo>
                <a:lnTo>
                  <a:pt x="1695790" y="4239476"/>
                </a:lnTo>
                <a:lnTo>
                  <a:pt x="1978422" y="4239476"/>
                </a:lnTo>
                <a:lnTo>
                  <a:pt x="2261054" y="4239476"/>
                </a:lnTo>
                <a:lnTo>
                  <a:pt x="2543686" y="4239476"/>
                </a:lnTo>
                <a:lnTo>
                  <a:pt x="2826317" y="4239476"/>
                </a:lnTo>
                <a:lnTo>
                  <a:pt x="2826317" y="3956844"/>
                </a:lnTo>
                <a:lnTo>
                  <a:pt x="3108949" y="3956844"/>
                </a:lnTo>
                <a:lnTo>
                  <a:pt x="3391581" y="3956844"/>
                </a:lnTo>
                <a:lnTo>
                  <a:pt x="3391581" y="3674213"/>
                </a:lnTo>
                <a:lnTo>
                  <a:pt x="3674213" y="3674213"/>
                </a:lnTo>
                <a:lnTo>
                  <a:pt x="3674213" y="3391581"/>
                </a:lnTo>
                <a:lnTo>
                  <a:pt x="3956844" y="3391581"/>
                </a:lnTo>
                <a:lnTo>
                  <a:pt x="3956844" y="3108949"/>
                </a:lnTo>
                <a:lnTo>
                  <a:pt x="4239476" y="3108949"/>
                </a:lnTo>
                <a:lnTo>
                  <a:pt x="4239476" y="2826317"/>
                </a:lnTo>
                <a:lnTo>
                  <a:pt x="4239476" y="2543686"/>
                </a:lnTo>
                <a:lnTo>
                  <a:pt x="4239476" y="2261054"/>
                </a:lnTo>
                <a:lnTo>
                  <a:pt x="4239476" y="1978422"/>
                </a:lnTo>
                <a:lnTo>
                  <a:pt x="4239476" y="1695790"/>
                </a:lnTo>
                <a:lnTo>
                  <a:pt x="4239476" y="1413159"/>
                </a:lnTo>
                <a:lnTo>
                  <a:pt x="4239476" y="1130527"/>
                </a:lnTo>
                <a:lnTo>
                  <a:pt x="3956844" y="1130527"/>
                </a:lnTo>
                <a:close/>
              </a:path>
            </a:pathLst>
          </a:custGeom>
          <a:solidFill>
            <a:srgbClr val="292454">
              <a:alpha val="8000"/>
            </a:srgbClr>
          </a:solidFill>
          <a:ln w="2826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309" name="Agrupar 308">
            <a:extLst>
              <a:ext uri="{FF2B5EF4-FFF2-40B4-BE49-F238E27FC236}">
                <a16:creationId xmlns:a16="http://schemas.microsoft.com/office/drawing/2014/main" id="{5003D69F-6ECC-875A-EE30-552D92703D4F}"/>
              </a:ext>
            </a:extLst>
          </p:cNvPr>
          <p:cNvGrpSpPr/>
          <p:nvPr userDrawn="1"/>
        </p:nvGrpSpPr>
        <p:grpSpPr>
          <a:xfrm>
            <a:off x="-2185937" y="0"/>
            <a:ext cx="932541" cy="6858001"/>
            <a:chOff x="185279" y="0"/>
            <a:chExt cx="932541" cy="6858001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DAC9B4E4-2E54-98C3-509C-808E3D35135C}"/>
                </a:ext>
              </a:extLst>
            </p:cNvPr>
            <p:cNvSpPr/>
            <p:nvPr/>
          </p:nvSpPr>
          <p:spPr>
            <a:xfrm>
              <a:off x="185279" y="0"/>
              <a:ext cx="317500" cy="6858000"/>
            </a:xfrm>
            <a:prstGeom prst="rect">
              <a:avLst/>
            </a:prstGeom>
            <a:solidFill>
              <a:srgbClr val="2924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8A80B426-EBEB-04C0-82A2-4AED17C44D78}"/>
                </a:ext>
              </a:extLst>
            </p:cNvPr>
            <p:cNvSpPr/>
            <p:nvPr/>
          </p:nvSpPr>
          <p:spPr>
            <a:xfrm>
              <a:off x="185279" y="0"/>
              <a:ext cx="317500" cy="2489200"/>
            </a:xfrm>
            <a:prstGeom prst="rect">
              <a:avLst/>
            </a:prstGeom>
            <a:solidFill>
              <a:srgbClr val="084C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EDB2F1B4-F80B-1915-5F52-6D39E441F899}"/>
                </a:ext>
              </a:extLst>
            </p:cNvPr>
            <p:cNvSpPr/>
            <p:nvPr/>
          </p:nvSpPr>
          <p:spPr>
            <a:xfrm>
              <a:off x="489399" y="0"/>
              <a:ext cx="317500" cy="68580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C429AB90-134D-8FBC-4243-334D629FFF40}"/>
                </a:ext>
              </a:extLst>
            </p:cNvPr>
            <p:cNvSpPr/>
            <p:nvPr/>
          </p:nvSpPr>
          <p:spPr>
            <a:xfrm>
              <a:off x="489399" y="4368801"/>
              <a:ext cx="317500" cy="2489200"/>
            </a:xfrm>
            <a:prstGeom prst="rect">
              <a:avLst/>
            </a:prstGeom>
            <a:solidFill>
              <a:srgbClr val="472B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474FE797-3C3A-4AC4-8E78-22C21AB9D394}"/>
                </a:ext>
              </a:extLst>
            </p:cNvPr>
            <p:cNvSpPr/>
            <p:nvPr/>
          </p:nvSpPr>
          <p:spPr>
            <a:xfrm>
              <a:off x="800320" y="0"/>
              <a:ext cx="317500" cy="6858000"/>
            </a:xfrm>
            <a:prstGeom prst="rect">
              <a:avLst/>
            </a:prstGeom>
            <a:solidFill>
              <a:srgbClr val="0DAD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613A6248-963F-186E-BB07-68B16D8DA56F}"/>
                </a:ext>
              </a:extLst>
            </p:cNvPr>
            <p:cNvSpPr/>
            <p:nvPr/>
          </p:nvSpPr>
          <p:spPr>
            <a:xfrm>
              <a:off x="800320" y="0"/>
              <a:ext cx="317500" cy="2489200"/>
            </a:xfrm>
            <a:prstGeom prst="rect">
              <a:avLst/>
            </a:prstGeom>
            <a:solidFill>
              <a:srgbClr val="6DEA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9" name="Gráfico 13">
            <a:extLst>
              <a:ext uri="{FF2B5EF4-FFF2-40B4-BE49-F238E27FC236}">
                <a16:creationId xmlns:a16="http://schemas.microsoft.com/office/drawing/2014/main" id="{A462C1E4-A257-120C-1724-B361D56BD58A}"/>
              </a:ext>
            </a:extLst>
          </p:cNvPr>
          <p:cNvGrpSpPr/>
          <p:nvPr/>
        </p:nvGrpSpPr>
        <p:grpSpPr>
          <a:xfrm>
            <a:off x="1734133" y="843296"/>
            <a:ext cx="1370263" cy="1096210"/>
            <a:chOff x="4058317" y="4237789"/>
            <a:chExt cx="1370263" cy="1096210"/>
          </a:xfrm>
          <a:solidFill>
            <a:srgbClr val="292454">
              <a:alpha val="4000"/>
            </a:srgbClr>
          </a:solidFill>
        </p:grpSpPr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FB5E65E3-D643-F265-D8AF-18D48E998CC8}"/>
                </a:ext>
              </a:extLst>
            </p:cNvPr>
            <p:cNvSpPr/>
            <p:nvPr/>
          </p:nvSpPr>
          <p:spPr>
            <a:xfrm>
              <a:off x="4606423" y="4237789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26A40DF1-0F53-BF7D-EC98-B926D62C92E2}"/>
                </a:ext>
              </a:extLst>
            </p:cNvPr>
            <p:cNvSpPr/>
            <p:nvPr/>
          </p:nvSpPr>
          <p:spPr>
            <a:xfrm>
              <a:off x="4332370" y="4511842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A215B3D2-9B6D-EF5B-4FD0-2EB9CD2AD6AB}"/>
                </a:ext>
              </a:extLst>
            </p:cNvPr>
            <p:cNvSpPr/>
            <p:nvPr/>
          </p:nvSpPr>
          <p:spPr>
            <a:xfrm>
              <a:off x="4058317" y="4785894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D122CAFE-91E7-48DA-A8E4-2FC8B11F9B49}"/>
                </a:ext>
              </a:extLst>
            </p:cNvPr>
            <p:cNvSpPr/>
            <p:nvPr/>
          </p:nvSpPr>
          <p:spPr>
            <a:xfrm>
              <a:off x="4058317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027AC6A5-DEFC-76A7-2EEB-273FD4D9ECEB}"/>
                </a:ext>
              </a:extLst>
            </p:cNvPr>
            <p:cNvSpPr/>
            <p:nvPr/>
          </p:nvSpPr>
          <p:spPr>
            <a:xfrm>
              <a:off x="4332370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7DB54986-AEDD-72E6-4AD8-15D56042862D}"/>
                </a:ext>
              </a:extLst>
            </p:cNvPr>
            <p:cNvSpPr/>
            <p:nvPr/>
          </p:nvSpPr>
          <p:spPr>
            <a:xfrm>
              <a:off x="4606423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0CBE8B16-C199-0957-95FC-FCC0267DE967}"/>
                </a:ext>
              </a:extLst>
            </p:cNvPr>
            <p:cNvSpPr/>
            <p:nvPr/>
          </p:nvSpPr>
          <p:spPr>
            <a:xfrm>
              <a:off x="4880475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1F42F953-C003-24CD-ABF0-4CD6803DCA0B}"/>
                </a:ext>
              </a:extLst>
            </p:cNvPr>
            <p:cNvSpPr/>
            <p:nvPr/>
          </p:nvSpPr>
          <p:spPr>
            <a:xfrm>
              <a:off x="5154528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8A0954C7-824B-6B25-E2BC-DE19A218D266}"/>
                </a:ext>
              </a:extLst>
            </p:cNvPr>
            <p:cNvSpPr/>
            <p:nvPr/>
          </p:nvSpPr>
          <p:spPr>
            <a:xfrm>
              <a:off x="5154528" y="4785894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9809749B-CE67-D5AA-65EF-32BE9DE6D2A0}"/>
                </a:ext>
              </a:extLst>
            </p:cNvPr>
            <p:cNvSpPr/>
            <p:nvPr/>
          </p:nvSpPr>
          <p:spPr>
            <a:xfrm>
              <a:off x="4880475" y="4511842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311" name="Gráfico 310">
            <a:extLst>
              <a:ext uri="{FF2B5EF4-FFF2-40B4-BE49-F238E27FC236}">
                <a16:creationId xmlns:a16="http://schemas.microsoft.com/office/drawing/2014/main" id="{6EFD9F27-1072-FDDF-F98A-CB255526F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0657" y="1393006"/>
            <a:ext cx="1036698" cy="617307"/>
          </a:xfrm>
          <a:prstGeom prst="rect">
            <a:avLst/>
          </a:prstGeom>
        </p:spPr>
      </p:pic>
      <p:grpSp>
        <p:nvGrpSpPr>
          <p:cNvPr id="256" name="Gráfico 13">
            <a:extLst>
              <a:ext uri="{FF2B5EF4-FFF2-40B4-BE49-F238E27FC236}">
                <a16:creationId xmlns:a16="http://schemas.microsoft.com/office/drawing/2014/main" id="{403C5AB9-2DEC-982C-CE13-58444A8A4AFC}"/>
              </a:ext>
            </a:extLst>
          </p:cNvPr>
          <p:cNvGrpSpPr/>
          <p:nvPr userDrawn="1"/>
        </p:nvGrpSpPr>
        <p:grpSpPr>
          <a:xfrm>
            <a:off x="1684010" y="792778"/>
            <a:ext cx="1370263" cy="1096210"/>
            <a:chOff x="4058317" y="4237789"/>
            <a:chExt cx="1370263" cy="1096210"/>
          </a:xfrm>
          <a:noFill/>
        </p:grpSpPr>
        <p:sp>
          <p:nvSpPr>
            <p:cNvPr id="257" name="Forma Livre: Forma 256">
              <a:extLst>
                <a:ext uri="{FF2B5EF4-FFF2-40B4-BE49-F238E27FC236}">
                  <a16:creationId xmlns:a16="http://schemas.microsoft.com/office/drawing/2014/main" id="{331FD0E6-7FF1-D8F3-AB57-C52E41EAC1B2}"/>
                </a:ext>
              </a:extLst>
            </p:cNvPr>
            <p:cNvSpPr/>
            <p:nvPr/>
          </p:nvSpPr>
          <p:spPr>
            <a:xfrm>
              <a:off x="4606423" y="4237789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8" name="Forma Livre: Forma 257">
              <a:extLst>
                <a:ext uri="{FF2B5EF4-FFF2-40B4-BE49-F238E27FC236}">
                  <a16:creationId xmlns:a16="http://schemas.microsoft.com/office/drawing/2014/main" id="{3B32EBC9-7482-73B1-EB7B-9DBBBE3AB973}"/>
                </a:ext>
              </a:extLst>
            </p:cNvPr>
            <p:cNvSpPr/>
            <p:nvPr/>
          </p:nvSpPr>
          <p:spPr>
            <a:xfrm>
              <a:off x="4332370" y="4511842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9" name="Forma Livre: Forma 258">
              <a:extLst>
                <a:ext uri="{FF2B5EF4-FFF2-40B4-BE49-F238E27FC236}">
                  <a16:creationId xmlns:a16="http://schemas.microsoft.com/office/drawing/2014/main" id="{FB867A00-CB59-7D79-1D18-DE3A2D178FF5}"/>
                </a:ext>
              </a:extLst>
            </p:cNvPr>
            <p:cNvSpPr/>
            <p:nvPr/>
          </p:nvSpPr>
          <p:spPr>
            <a:xfrm>
              <a:off x="4058317" y="4785894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0" name="Forma Livre: Forma 259">
              <a:extLst>
                <a:ext uri="{FF2B5EF4-FFF2-40B4-BE49-F238E27FC236}">
                  <a16:creationId xmlns:a16="http://schemas.microsoft.com/office/drawing/2014/main" id="{56F6FC85-D50C-B946-2B1D-93824CD820B6}"/>
                </a:ext>
              </a:extLst>
            </p:cNvPr>
            <p:cNvSpPr/>
            <p:nvPr/>
          </p:nvSpPr>
          <p:spPr>
            <a:xfrm>
              <a:off x="4058317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1" name="Forma Livre: Forma 260">
              <a:extLst>
                <a:ext uri="{FF2B5EF4-FFF2-40B4-BE49-F238E27FC236}">
                  <a16:creationId xmlns:a16="http://schemas.microsoft.com/office/drawing/2014/main" id="{6F21BF38-4AA8-92E6-F62C-4B439B885126}"/>
                </a:ext>
              </a:extLst>
            </p:cNvPr>
            <p:cNvSpPr/>
            <p:nvPr/>
          </p:nvSpPr>
          <p:spPr>
            <a:xfrm>
              <a:off x="4332370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2" name="Forma Livre: Forma 261">
              <a:extLst>
                <a:ext uri="{FF2B5EF4-FFF2-40B4-BE49-F238E27FC236}">
                  <a16:creationId xmlns:a16="http://schemas.microsoft.com/office/drawing/2014/main" id="{E5F71F58-3FA6-6E32-9FA0-AD4B28C0449A}"/>
                </a:ext>
              </a:extLst>
            </p:cNvPr>
            <p:cNvSpPr/>
            <p:nvPr/>
          </p:nvSpPr>
          <p:spPr>
            <a:xfrm>
              <a:off x="4606423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3" name="Forma Livre: Forma 262">
              <a:extLst>
                <a:ext uri="{FF2B5EF4-FFF2-40B4-BE49-F238E27FC236}">
                  <a16:creationId xmlns:a16="http://schemas.microsoft.com/office/drawing/2014/main" id="{F1419459-5A8A-A28F-A672-5E7A59B1E382}"/>
                </a:ext>
              </a:extLst>
            </p:cNvPr>
            <p:cNvSpPr/>
            <p:nvPr/>
          </p:nvSpPr>
          <p:spPr>
            <a:xfrm>
              <a:off x="4880475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4" name="Forma Livre: Forma 263">
              <a:extLst>
                <a:ext uri="{FF2B5EF4-FFF2-40B4-BE49-F238E27FC236}">
                  <a16:creationId xmlns:a16="http://schemas.microsoft.com/office/drawing/2014/main" id="{C961D7FC-B516-DE95-CF61-2AFB73ECCD2E}"/>
                </a:ext>
              </a:extLst>
            </p:cNvPr>
            <p:cNvSpPr/>
            <p:nvPr/>
          </p:nvSpPr>
          <p:spPr>
            <a:xfrm>
              <a:off x="5154528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5" name="Forma Livre: Forma 264">
              <a:extLst>
                <a:ext uri="{FF2B5EF4-FFF2-40B4-BE49-F238E27FC236}">
                  <a16:creationId xmlns:a16="http://schemas.microsoft.com/office/drawing/2014/main" id="{AB76AD26-0ABE-7FD9-1FF2-98157A9E5DA3}"/>
                </a:ext>
              </a:extLst>
            </p:cNvPr>
            <p:cNvSpPr/>
            <p:nvPr/>
          </p:nvSpPr>
          <p:spPr>
            <a:xfrm>
              <a:off x="5154528" y="4785894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6" name="Forma Livre: Forma 265">
              <a:extLst>
                <a:ext uri="{FF2B5EF4-FFF2-40B4-BE49-F238E27FC236}">
                  <a16:creationId xmlns:a16="http://schemas.microsoft.com/office/drawing/2014/main" id="{617B5025-D921-F09C-4C89-6679571A46C3}"/>
                </a:ext>
              </a:extLst>
            </p:cNvPr>
            <p:cNvSpPr/>
            <p:nvPr/>
          </p:nvSpPr>
          <p:spPr>
            <a:xfrm>
              <a:off x="4880475" y="4511842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grpFill/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295" name="Título 1">
            <a:extLst>
              <a:ext uri="{FF2B5EF4-FFF2-40B4-BE49-F238E27FC236}">
                <a16:creationId xmlns:a16="http://schemas.microsoft.com/office/drawing/2014/main" id="{653198E5-97A3-38D8-F6C8-6A2E0A9B9DF0}"/>
              </a:ext>
            </a:extLst>
          </p:cNvPr>
          <p:cNvSpPr txBox="1">
            <a:spLocks/>
          </p:cNvSpPr>
          <p:nvPr userDrawn="1"/>
        </p:nvSpPr>
        <p:spPr>
          <a:xfrm>
            <a:off x="690422" y="275628"/>
            <a:ext cx="3778900" cy="15478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pt-BR" sz="2100">
                <a:solidFill>
                  <a:srgbClr val="382E35">
                    <a:alpha val="22000"/>
                  </a:srgbClr>
                </a:solidFill>
                <a:latin typeface="Gotham Black" pitchFamily="50" charset="0"/>
                <a:cs typeface="Gotham Black" pitchFamily="50" charset="0"/>
              </a:rPr>
              <a:t>__AWS</a:t>
            </a:r>
            <a:br>
              <a:rPr lang="pt-BR" sz="2100">
                <a:solidFill>
                  <a:srgbClr val="382E35">
                    <a:alpha val="22000"/>
                  </a:srgbClr>
                </a:solidFill>
                <a:latin typeface="Gotham Black" pitchFamily="50" charset="0"/>
                <a:cs typeface="Gotham Black" pitchFamily="50" charset="0"/>
              </a:rPr>
            </a:br>
            <a:r>
              <a:rPr lang="pt-BR" sz="2100" err="1">
                <a:solidFill>
                  <a:srgbClr val="382E35">
                    <a:alpha val="22000"/>
                  </a:srgbClr>
                </a:solidFill>
                <a:latin typeface="Gotham Black" pitchFamily="50" charset="0"/>
                <a:cs typeface="Gotham Black" pitchFamily="50" charset="0"/>
              </a:rPr>
              <a:t>re</a:t>
            </a:r>
            <a:r>
              <a:rPr lang="pt-BR" sz="2100">
                <a:solidFill>
                  <a:srgbClr val="382E35">
                    <a:alpha val="22000"/>
                  </a:srgbClr>
                </a:solidFill>
                <a:latin typeface="Gotham Black" pitchFamily="50" charset="0"/>
                <a:cs typeface="Gotham Black" pitchFamily="50" charset="0"/>
              </a:rPr>
              <a:t>/Start</a:t>
            </a:r>
          </a:p>
        </p:txBody>
      </p:sp>
      <p:sp>
        <p:nvSpPr>
          <p:cNvPr id="299" name="Google Shape;642;p44">
            <a:extLst>
              <a:ext uri="{FF2B5EF4-FFF2-40B4-BE49-F238E27FC236}">
                <a16:creationId xmlns:a16="http://schemas.microsoft.com/office/drawing/2014/main" id="{05581479-8CC0-9547-F871-65275A29B5D2}"/>
              </a:ext>
            </a:extLst>
          </p:cNvPr>
          <p:cNvSpPr txBox="1"/>
          <p:nvPr userDrawn="1"/>
        </p:nvSpPr>
        <p:spPr>
          <a:xfrm>
            <a:off x="706568" y="3871895"/>
            <a:ext cx="3558805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bg1"/>
              </a:buClr>
              <a:buSzPts val="2000"/>
            </a:pPr>
            <a:r>
              <a:rPr lang="pt-BR" sz="2600">
                <a:solidFill>
                  <a:srgbClr val="292454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Chegamos ao final</a:t>
            </a:r>
            <a:br>
              <a:rPr lang="pt-BR" sz="2600">
                <a:solidFill>
                  <a:srgbClr val="292454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</a:br>
            <a:r>
              <a:rPr lang="pt-BR" sz="2600">
                <a:solidFill>
                  <a:srgbClr val="292454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do nosso encontro!</a:t>
            </a:r>
          </a:p>
          <a:p>
            <a:pPr>
              <a:buClr>
                <a:schemeClr val="bg1"/>
              </a:buClr>
              <a:buSzPts val="2000"/>
            </a:pPr>
            <a:endParaRPr lang="pt-BR" sz="2600">
              <a:solidFill>
                <a:srgbClr val="292454"/>
              </a:solidFill>
              <a:latin typeface="Gotham" pitchFamily="50" charset="0"/>
              <a:ea typeface="Calibri"/>
              <a:cs typeface="Gotham" pitchFamily="50" charset="0"/>
              <a:sym typeface="Calibri"/>
            </a:endParaRPr>
          </a:p>
          <a:p>
            <a:pPr>
              <a:buClr>
                <a:schemeClr val="bg1"/>
              </a:buClr>
              <a:buSzPts val="2000"/>
            </a:pPr>
            <a:r>
              <a:rPr lang="pt-BR" sz="2600">
                <a:solidFill>
                  <a:srgbClr val="292454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Até o </a:t>
            </a:r>
            <a:r>
              <a:rPr lang="pt-BR" sz="2600" b="1">
                <a:solidFill>
                  <a:srgbClr val="292454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próximo</a:t>
            </a:r>
            <a:r>
              <a:rPr lang="pt-BR" sz="2600">
                <a:solidFill>
                  <a:srgbClr val="292454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!</a:t>
            </a:r>
          </a:p>
        </p:txBody>
      </p:sp>
      <p:grpSp>
        <p:nvGrpSpPr>
          <p:cNvPr id="300" name="Gráfico 283">
            <a:extLst>
              <a:ext uri="{FF2B5EF4-FFF2-40B4-BE49-F238E27FC236}">
                <a16:creationId xmlns:a16="http://schemas.microsoft.com/office/drawing/2014/main" id="{49A2DADB-50DB-3EA1-AA73-5B01084B54C4}"/>
              </a:ext>
            </a:extLst>
          </p:cNvPr>
          <p:cNvGrpSpPr/>
          <p:nvPr userDrawn="1"/>
        </p:nvGrpSpPr>
        <p:grpSpPr>
          <a:xfrm>
            <a:off x="795111" y="2890775"/>
            <a:ext cx="3674212" cy="3108949"/>
            <a:chOff x="689309" y="0"/>
            <a:chExt cx="3674212" cy="3108949"/>
          </a:xfrm>
          <a:solidFill>
            <a:srgbClr val="292454">
              <a:alpha val="9000"/>
            </a:srgbClr>
          </a:solidFill>
        </p:grpSpPr>
        <p:sp>
          <p:nvSpPr>
            <p:cNvPr id="301" name="Forma Livre: Forma 300">
              <a:extLst>
                <a:ext uri="{FF2B5EF4-FFF2-40B4-BE49-F238E27FC236}">
                  <a16:creationId xmlns:a16="http://schemas.microsoft.com/office/drawing/2014/main" id="{42CA01BE-82F2-3BAB-7A00-AF6800D1435B}"/>
                </a:ext>
              </a:extLst>
            </p:cNvPr>
            <p:cNvSpPr/>
            <p:nvPr/>
          </p:nvSpPr>
          <p:spPr>
            <a:xfrm>
              <a:off x="689309" y="1413158"/>
              <a:ext cx="565263" cy="1695790"/>
            </a:xfrm>
            <a:custGeom>
              <a:avLst/>
              <a:gdLst>
                <a:gd name="connsiteX0" fmla="*/ 0 w 565263"/>
                <a:gd name="connsiteY0" fmla="*/ 0 h 1695790"/>
                <a:gd name="connsiteX1" fmla="*/ 0 w 565263"/>
                <a:gd name="connsiteY1" fmla="*/ 282632 h 1695790"/>
                <a:gd name="connsiteX2" fmla="*/ 0 w 565263"/>
                <a:gd name="connsiteY2" fmla="*/ 565263 h 1695790"/>
                <a:gd name="connsiteX3" fmla="*/ 0 w 565263"/>
                <a:gd name="connsiteY3" fmla="*/ 847895 h 1695790"/>
                <a:gd name="connsiteX4" fmla="*/ 0 w 565263"/>
                <a:gd name="connsiteY4" fmla="*/ 1130527 h 1695790"/>
                <a:gd name="connsiteX5" fmla="*/ 282632 w 565263"/>
                <a:gd name="connsiteY5" fmla="*/ 1130527 h 1695790"/>
                <a:gd name="connsiteX6" fmla="*/ 282632 w 565263"/>
                <a:gd name="connsiteY6" fmla="*/ 1413159 h 1695790"/>
                <a:gd name="connsiteX7" fmla="*/ 282632 w 565263"/>
                <a:gd name="connsiteY7" fmla="*/ 1695790 h 1695790"/>
                <a:gd name="connsiteX8" fmla="*/ 565263 w 565263"/>
                <a:gd name="connsiteY8" fmla="*/ 1695790 h 1695790"/>
                <a:gd name="connsiteX9" fmla="*/ 565263 w 565263"/>
                <a:gd name="connsiteY9" fmla="*/ 1413159 h 1695790"/>
                <a:gd name="connsiteX10" fmla="*/ 565263 w 565263"/>
                <a:gd name="connsiteY10" fmla="*/ 1130527 h 1695790"/>
                <a:gd name="connsiteX11" fmla="*/ 565263 w 565263"/>
                <a:gd name="connsiteY11" fmla="*/ 847895 h 1695790"/>
                <a:gd name="connsiteX12" fmla="*/ 565263 w 565263"/>
                <a:gd name="connsiteY12" fmla="*/ 565263 h 1695790"/>
                <a:gd name="connsiteX13" fmla="*/ 565263 w 565263"/>
                <a:gd name="connsiteY13" fmla="*/ 282632 h 1695790"/>
                <a:gd name="connsiteX14" fmla="*/ 565263 w 565263"/>
                <a:gd name="connsiteY14" fmla="*/ 0 h 1695790"/>
                <a:gd name="connsiteX15" fmla="*/ 282632 w 565263"/>
                <a:gd name="connsiteY15" fmla="*/ 0 h 1695790"/>
                <a:gd name="connsiteX16" fmla="*/ 0 w 565263"/>
                <a:gd name="connsiteY16" fmla="*/ 0 h 169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63" h="1695790">
                  <a:moveTo>
                    <a:pt x="0" y="0"/>
                  </a:moveTo>
                  <a:lnTo>
                    <a:pt x="0" y="282632"/>
                  </a:lnTo>
                  <a:lnTo>
                    <a:pt x="0" y="565263"/>
                  </a:lnTo>
                  <a:lnTo>
                    <a:pt x="0" y="847895"/>
                  </a:lnTo>
                  <a:lnTo>
                    <a:pt x="0" y="1130527"/>
                  </a:lnTo>
                  <a:lnTo>
                    <a:pt x="282632" y="1130527"/>
                  </a:lnTo>
                  <a:lnTo>
                    <a:pt x="282632" y="1413159"/>
                  </a:lnTo>
                  <a:lnTo>
                    <a:pt x="282632" y="1695790"/>
                  </a:lnTo>
                  <a:lnTo>
                    <a:pt x="565263" y="1695790"/>
                  </a:lnTo>
                  <a:lnTo>
                    <a:pt x="565263" y="1413159"/>
                  </a:lnTo>
                  <a:lnTo>
                    <a:pt x="565263" y="1130527"/>
                  </a:lnTo>
                  <a:lnTo>
                    <a:pt x="565263" y="847895"/>
                  </a:lnTo>
                  <a:lnTo>
                    <a:pt x="565263" y="565263"/>
                  </a:lnTo>
                  <a:lnTo>
                    <a:pt x="565263" y="282632"/>
                  </a:lnTo>
                  <a:lnTo>
                    <a:pt x="565263" y="0"/>
                  </a:lnTo>
                  <a:lnTo>
                    <a:pt x="28263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2" name="Forma Livre: Forma 301">
              <a:extLst>
                <a:ext uri="{FF2B5EF4-FFF2-40B4-BE49-F238E27FC236}">
                  <a16:creationId xmlns:a16="http://schemas.microsoft.com/office/drawing/2014/main" id="{930D046D-649D-6AC8-3C0F-6A3AADA7DDBB}"/>
                </a:ext>
              </a:extLst>
            </p:cNvPr>
            <p:cNvSpPr/>
            <p:nvPr/>
          </p:nvSpPr>
          <p:spPr>
            <a:xfrm>
              <a:off x="3798258" y="847895"/>
              <a:ext cx="565263" cy="1130526"/>
            </a:xfrm>
            <a:custGeom>
              <a:avLst/>
              <a:gdLst>
                <a:gd name="connsiteX0" fmla="*/ 282632 w 565263"/>
                <a:gd name="connsiteY0" fmla="*/ 0 h 1130526"/>
                <a:gd name="connsiteX1" fmla="*/ 0 w 565263"/>
                <a:gd name="connsiteY1" fmla="*/ 0 h 1130526"/>
                <a:gd name="connsiteX2" fmla="*/ 0 w 565263"/>
                <a:gd name="connsiteY2" fmla="*/ 282632 h 1130526"/>
                <a:gd name="connsiteX3" fmla="*/ 0 w 565263"/>
                <a:gd name="connsiteY3" fmla="*/ 565263 h 1130526"/>
                <a:gd name="connsiteX4" fmla="*/ 0 w 565263"/>
                <a:gd name="connsiteY4" fmla="*/ 847895 h 1130526"/>
                <a:gd name="connsiteX5" fmla="*/ 282632 w 565263"/>
                <a:gd name="connsiteY5" fmla="*/ 847895 h 1130526"/>
                <a:gd name="connsiteX6" fmla="*/ 282632 w 565263"/>
                <a:gd name="connsiteY6" fmla="*/ 1130527 h 1130526"/>
                <a:gd name="connsiteX7" fmla="*/ 565263 w 565263"/>
                <a:gd name="connsiteY7" fmla="*/ 1130527 h 1130526"/>
                <a:gd name="connsiteX8" fmla="*/ 565263 w 565263"/>
                <a:gd name="connsiteY8" fmla="*/ 847895 h 1130526"/>
                <a:gd name="connsiteX9" fmla="*/ 565263 w 565263"/>
                <a:gd name="connsiteY9" fmla="*/ 565263 h 1130526"/>
                <a:gd name="connsiteX10" fmla="*/ 565263 w 565263"/>
                <a:gd name="connsiteY10" fmla="*/ 282632 h 1130526"/>
                <a:gd name="connsiteX11" fmla="*/ 565263 w 565263"/>
                <a:gd name="connsiteY11" fmla="*/ 0 h 1130526"/>
                <a:gd name="connsiteX12" fmla="*/ 282632 w 565263"/>
                <a:gd name="connsiteY12" fmla="*/ 0 h 113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263" h="1130526">
                  <a:moveTo>
                    <a:pt x="282632" y="0"/>
                  </a:moveTo>
                  <a:lnTo>
                    <a:pt x="0" y="0"/>
                  </a:lnTo>
                  <a:lnTo>
                    <a:pt x="0" y="282632"/>
                  </a:lnTo>
                  <a:lnTo>
                    <a:pt x="0" y="565263"/>
                  </a:lnTo>
                  <a:lnTo>
                    <a:pt x="0" y="847895"/>
                  </a:lnTo>
                  <a:lnTo>
                    <a:pt x="282632" y="847895"/>
                  </a:lnTo>
                  <a:lnTo>
                    <a:pt x="282632" y="1130527"/>
                  </a:lnTo>
                  <a:lnTo>
                    <a:pt x="565263" y="1130527"/>
                  </a:lnTo>
                  <a:lnTo>
                    <a:pt x="565263" y="847895"/>
                  </a:lnTo>
                  <a:lnTo>
                    <a:pt x="565263" y="565263"/>
                  </a:lnTo>
                  <a:lnTo>
                    <a:pt x="565263" y="282632"/>
                  </a:lnTo>
                  <a:lnTo>
                    <a:pt x="565263" y="0"/>
                  </a:lnTo>
                  <a:lnTo>
                    <a:pt x="282632" y="0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3" name="Forma Livre: Forma 302">
              <a:extLst>
                <a:ext uri="{FF2B5EF4-FFF2-40B4-BE49-F238E27FC236}">
                  <a16:creationId xmlns:a16="http://schemas.microsoft.com/office/drawing/2014/main" id="{2DB60B32-AD36-5052-5482-D88B62E12315}"/>
                </a:ext>
              </a:extLst>
            </p:cNvPr>
            <p:cNvSpPr/>
            <p:nvPr/>
          </p:nvSpPr>
          <p:spPr>
            <a:xfrm>
              <a:off x="4080889" y="2543685"/>
              <a:ext cx="282631" cy="282631"/>
            </a:xfrm>
            <a:custGeom>
              <a:avLst/>
              <a:gdLst>
                <a:gd name="connsiteX0" fmla="*/ 0 w 282631"/>
                <a:gd name="connsiteY0" fmla="*/ 0 h 282631"/>
                <a:gd name="connsiteX1" fmla="*/ 282632 w 282631"/>
                <a:gd name="connsiteY1" fmla="*/ 0 h 282631"/>
                <a:gd name="connsiteX2" fmla="*/ 282632 w 282631"/>
                <a:gd name="connsiteY2" fmla="*/ 282632 h 282631"/>
                <a:gd name="connsiteX3" fmla="*/ 0 w 282631"/>
                <a:gd name="connsiteY3" fmla="*/ 282632 h 28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631" h="282631">
                  <a:moveTo>
                    <a:pt x="0" y="0"/>
                  </a:moveTo>
                  <a:lnTo>
                    <a:pt x="282632" y="0"/>
                  </a:lnTo>
                  <a:lnTo>
                    <a:pt x="282632" y="282632"/>
                  </a:lnTo>
                  <a:lnTo>
                    <a:pt x="0" y="282632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4" name="Forma Livre: Forma 303">
              <a:extLst>
                <a:ext uri="{FF2B5EF4-FFF2-40B4-BE49-F238E27FC236}">
                  <a16:creationId xmlns:a16="http://schemas.microsoft.com/office/drawing/2014/main" id="{897E5DCB-0CA5-0C59-B555-B98250D5DD47}"/>
                </a:ext>
              </a:extLst>
            </p:cNvPr>
            <p:cNvSpPr/>
            <p:nvPr/>
          </p:nvSpPr>
          <p:spPr>
            <a:xfrm>
              <a:off x="2385099" y="282631"/>
              <a:ext cx="282631" cy="282631"/>
            </a:xfrm>
            <a:custGeom>
              <a:avLst/>
              <a:gdLst>
                <a:gd name="connsiteX0" fmla="*/ 0 w 282631"/>
                <a:gd name="connsiteY0" fmla="*/ 0 h 282631"/>
                <a:gd name="connsiteX1" fmla="*/ 282632 w 282631"/>
                <a:gd name="connsiteY1" fmla="*/ 0 h 282631"/>
                <a:gd name="connsiteX2" fmla="*/ 282632 w 282631"/>
                <a:gd name="connsiteY2" fmla="*/ 282632 h 282631"/>
                <a:gd name="connsiteX3" fmla="*/ 0 w 282631"/>
                <a:gd name="connsiteY3" fmla="*/ 282632 h 28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631" h="282631">
                  <a:moveTo>
                    <a:pt x="0" y="0"/>
                  </a:moveTo>
                  <a:lnTo>
                    <a:pt x="282632" y="0"/>
                  </a:lnTo>
                  <a:lnTo>
                    <a:pt x="282632" y="282632"/>
                  </a:lnTo>
                  <a:lnTo>
                    <a:pt x="0" y="282632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5" name="Forma Livre: Forma 304">
              <a:extLst>
                <a:ext uri="{FF2B5EF4-FFF2-40B4-BE49-F238E27FC236}">
                  <a16:creationId xmlns:a16="http://schemas.microsoft.com/office/drawing/2014/main" id="{4F0BFF48-F0A5-8C37-EC23-7E710463F77A}"/>
                </a:ext>
              </a:extLst>
            </p:cNvPr>
            <p:cNvSpPr/>
            <p:nvPr/>
          </p:nvSpPr>
          <p:spPr>
            <a:xfrm>
              <a:off x="1254572" y="0"/>
              <a:ext cx="1130526" cy="1130526"/>
            </a:xfrm>
            <a:custGeom>
              <a:avLst/>
              <a:gdLst>
                <a:gd name="connsiteX0" fmla="*/ 565263 w 1130526"/>
                <a:gd name="connsiteY0" fmla="*/ 565263 h 1130526"/>
                <a:gd name="connsiteX1" fmla="*/ 565263 w 1130526"/>
                <a:gd name="connsiteY1" fmla="*/ 847895 h 1130526"/>
                <a:gd name="connsiteX2" fmla="*/ 565263 w 1130526"/>
                <a:gd name="connsiteY2" fmla="*/ 1130527 h 1130526"/>
                <a:gd name="connsiteX3" fmla="*/ 847895 w 1130526"/>
                <a:gd name="connsiteY3" fmla="*/ 1130527 h 1130526"/>
                <a:gd name="connsiteX4" fmla="*/ 1130527 w 1130526"/>
                <a:gd name="connsiteY4" fmla="*/ 1130527 h 1130526"/>
                <a:gd name="connsiteX5" fmla="*/ 1130527 w 1130526"/>
                <a:gd name="connsiteY5" fmla="*/ 847895 h 1130526"/>
                <a:gd name="connsiteX6" fmla="*/ 1130527 w 1130526"/>
                <a:gd name="connsiteY6" fmla="*/ 565263 h 1130526"/>
                <a:gd name="connsiteX7" fmla="*/ 847895 w 1130526"/>
                <a:gd name="connsiteY7" fmla="*/ 565263 h 1130526"/>
                <a:gd name="connsiteX8" fmla="*/ 847895 w 1130526"/>
                <a:gd name="connsiteY8" fmla="*/ 282632 h 1130526"/>
                <a:gd name="connsiteX9" fmla="*/ 847895 w 1130526"/>
                <a:gd name="connsiteY9" fmla="*/ 0 h 1130526"/>
                <a:gd name="connsiteX10" fmla="*/ 565263 w 1130526"/>
                <a:gd name="connsiteY10" fmla="*/ 0 h 1130526"/>
                <a:gd name="connsiteX11" fmla="*/ 282632 w 1130526"/>
                <a:gd name="connsiteY11" fmla="*/ 0 h 1130526"/>
                <a:gd name="connsiteX12" fmla="*/ 0 w 1130526"/>
                <a:gd name="connsiteY12" fmla="*/ 0 h 1130526"/>
                <a:gd name="connsiteX13" fmla="*/ 0 w 1130526"/>
                <a:gd name="connsiteY13" fmla="*/ 282632 h 1130526"/>
                <a:gd name="connsiteX14" fmla="*/ 282632 w 1130526"/>
                <a:gd name="connsiteY14" fmla="*/ 282632 h 1130526"/>
                <a:gd name="connsiteX15" fmla="*/ 565263 w 1130526"/>
                <a:gd name="connsiteY15" fmla="*/ 282632 h 1130526"/>
                <a:gd name="connsiteX16" fmla="*/ 565263 w 1130526"/>
                <a:gd name="connsiteY16" fmla="*/ 565263 h 113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0526" h="1130526">
                  <a:moveTo>
                    <a:pt x="565263" y="565263"/>
                  </a:moveTo>
                  <a:lnTo>
                    <a:pt x="565263" y="847895"/>
                  </a:lnTo>
                  <a:lnTo>
                    <a:pt x="565263" y="1130527"/>
                  </a:lnTo>
                  <a:lnTo>
                    <a:pt x="847895" y="1130527"/>
                  </a:lnTo>
                  <a:lnTo>
                    <a:pt x="1130527" y="1130527"/>
                  </a:lnTo>
                  <a:lnTo>
                    <a:pt x="1130527" y="847895"/>
                  </a:lnTo>
                  <a:lnTo>
                    <a:pt x="1130527" y="565263"/>
                  </a:lnTo>
                  <a:lnTo>
                    <a:pt x="847895" y="565263"/>
                  </a:lnTo>
                  <a:lnTo>
                    <a:pt x="847895" y="282632"/>
                  </a:lnTo>
                  <a:lnTo>
                    <a:pt x="847895" y="0"/>
                  </a:lnTo>
                  <a:lnTo>
                    <a:pt x="565263" y="0"/>
                  </a:lnTo>
                  <a:lnTo>
                    <a:pt x="282632" y="0"/>
                  </a:lnTo>
                  <a:lnTo>
                    <a:pt x="0" y="0"/>
                  </a:lnTo>
                  <a:lnTo>
                    <a:pt x="0" y="282632"/>
                  </a:lnTo>
                  <a:lnTo>
                    <a:pt x="282632" y="282632"/>
                  </a:lnTo>
                  <a:lnTo>
                    <a:pt x="565263" y="282632"/>
                  </a:lnTo>
                  <a:lnTo>
                    <a:pt x="565263" y="565263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6" name="Forma Livre: Forma 305">
              <a:extLst>
                <a:ext uri="{FF2B5EF4-FFF2-40B4-BE49-F238E27FC236}">
                  <a16:creationId xmlns:a16="http://schemas.microsoft.com/office/drawing/2014/main" id="{F951D3CB-5C96-65D1-2413-E44F3820EF08}"/>
                </a:ext>
              </a:extLst>
            </p:cNvPr>
            <p:cNvSpPr/>
            <p:nvPr/>
          </p:nvSpPr>
          <p:spPr>
            <a:xfrm>
              <a:off x="1819835" y="1413158"/>
              <a:ext cx="1413158" cy="1413158"/>
            </a:xfrm>
            <a:custGeom>
              <a:avLst/>
              <a:gdLst>
                <a:gd name="connsiteX0" fmla="*/ 847895 w 1413158"/>
                <a:gd name="connsiteY0" fmla="*/ 565263 h 1413158"/>
                <a:gd name="connsiteX1" fmla="*/ 565263 w 1413158"/>
                <a:gd name="connsiteY1" fmla="*/ 565263 h 1413158"/>
                <a:gd name="connsiteX2" fmla="*/ 282632 w 1413158"/>
                <a:gd name="connsiteY2" fmla="*/ 565263 h 1413158"/>
                <a:gd name="connsiteX3" fmla="*/ 282632 w 1413158"/>
                <a:gd name="connsiteY3" fmla="*/ 282632 h 1413158"/>
                <a:gd name="connsiteX4" fmla="*/ 282632 w 1413158"/>
                <a:gd name="connsiteY4" fmla="*/ 0 h 1413158"/>
                <a:gd name="connsiteX5" fmla="*/ 0 w 1413158"/>
                <a:gd name="connsiteY5" fmla="*/ 0 h 1413158"/>
                <a:gd name="connsiteX6" fmla="*/ 0 w 1413158"/>
                <a:gd name="connsiteY6" fmla="*/ 282632 h 1413158"/>
                <a:gd name="connsiteX7" fmla="*/ 0 w 1413158"/>
                <a:gd name="connsiteY7" fmla="*/ 565263 h 1413158"/>
                <a:gd name="connsiteX8" fmla="*/ 0 w 1413158"/>
                <a:gd name="connsiteY8" fmla="*/ 847895 h 1413158"/>
                <a:gd name="connsiteX9" fmla="*/ 0 w 1413158"/>
                <a:gd name="connsiteY9" fmla="*/ 1130527 h 1413158"/>
                <a:gd name="connsiteX10" fmla="*/ 0 w 1413158"/>
                <a:gd name="connsiteY10" fmla="*/ 1413159 h 1413158"/>
                <a:gd name="connsiteX11" fmla="*/ 282632 w 1413158"/>
                <a:gd name="connsiteY11" fmla="*/ 1413159 h 1413158"/>
                <a:gd name="connsiteX12" fmla="*/ 565263 w 1413158"/>
                <a:gd name="connsiteY12" fmla="*/ 1413159 h 1413158"/>
                <a:gd name="connsiteX13" fmla="*/ 565263 w 1413158"/>
                <a:gd name="connsiteY13" fmla="*/ 1130527 h 1413158"/>
                <a:gd name="connsiteX14" fmla="*/ 282632 w 1413158"/>
                <a:gd name="connsiteY14" fmla="*/ 1130527 h 1413158"/>
                <a:gd name="connsiteX15" fmla="*/ 282632 w 1413158"/>
                <a:gd name="connsiteY15" fmla="*/ 847895 h 1413158"/>
                <a:gd name="connsiteX16" fmla="*/ 565263 w 1413158"/>
                <a:gd name="connsiteY16" fmla="*/ 847895 h 1413158"/>
                <a:gd name="connsiteX17" fmla="*/ 847895 w 1413158"/>
                <a:gd name="connsiteY17" fmla="*/ 847895 h 1413158"/>
                <a:gd name="connsiteX18" fmla="*/ 1130527 w 1413158"/>
                <a:gd name="connsiteY18" fmla="*/ 847895 h 1413158"/>
                <a:gd name="connsiteX19" fmla="*/ 1413159 w 1413158"/>
                <a:gd name="connsiteY19" fmla="*/ 847895 h 1413158"/>
                <a:gd name="connsiteX20" fmla="*/ 1413159 w 1413158"/>
                <a:gd name="connsiteY20" fmla="*/ 565263 h 1413158"/>
                <a:gd name="connsiteX21" fmla="*/ 1130527 w 1413158"/>
                <a:gd name="connsiteY21" fmla="*/ 565263 h 1413158"/>
                <a:gd name="connsiteX22" fmla="*/ 847895 w 1413158"/>
                <a:gd name="connsiteY22" fmla="*/ 565263 h 141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13158" h="1413158">
                  <a:moveTo>
                    <a:pt x="847895" y="565263"/>
                  </a:moveTo>
                  <a:lnTo>
                    <a:pt x="565263" y="565263"/>
                  </a:lnTo>
                  <a:lnTo>
                    <a:pt x="282632" y="565263"/>
                  </a:lnTo>
                  <a:lnTo>
                    <a:pt x="282632" y="282632"/>
                  </a:lnTo>
                  <a:lnTo>
                    <a:pt x="282632" y="0"/>
                  </a:lnTo>
                  <a:lnTo>
                    <a:pt x="0" y="0"/>
                  </a:lnTo>
                  <a:lnTo>
                    <a:pt x="0" y="282632"/>
                  </a:lnTo>
                  <a:lnTo>
                    <a:pt x="0" y="565263"/>
                  </a:lnTo>
                  <a:lnTo>
                    <a:pt x="0" y="847895"/>
                  </a:lnTo>
                  <a:lnTo>
                    <a:pt x="0" y="1130527"/>
                  </a:lnTo>
                  <a:lnTo>
                    <a:pt x="0" y="1413159"/>
                  </a:lnTo>
                  <a:lnTo>
                    <a:pt x="282632" y="1413159"/>
                  </a:lnTo>
                  <a:lnTo>
                    <a:pt x="565263" y="1413159"/>
                  </a:lnTo>
                  <a:lnTo>
                    <a:pt x="565263" y="1130527"/>
                  </a:lnTo>
                  <a:lnTo>
                    <a:pt x="282632" y="1130527"/>
                  </a:lnTo>
                  <a:lnTo>
                    <a:pt x="282632" y="847895"/>
                  </a:lnTo>
                  <a:lnTo>
                    <a:pt x="565263" y="847895"/>
                  </a:lnTo>
                  <a:lnTo>
                    <a:pt x="847895" y="847895"/>
                  </a:lnTo>
                  <a:lnTo>
                    <a:pt x="1130527" y="847895"/>
                  </a:lnTo>
                  <a:lnTo>
                    <a:pt x="1413159" y="847895"/>
                  </a:lnTo>
                  <a:lnTo>
                    <a:pt x="1413159" y="565263"/>
                  </a:lnTo>
                  <a:lnTo>
                    <a:pt x="1130527" y="565263"/>
                  </a:lnTo>
                  <a:lnTo>
                    <a:pt x="847895" y="565263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307" name="Agrupar 306">
            <a:extLst>
              <a:ext uri="{FF2B5EF4-FFF2-40B4-BE49-F238E27FC236}">
                <a16:creationId xmlns:a16="http://schemas.microsoft.com/office/drawing/2014/main" id="{4742B326-9667-AFD0-3B78-73B1FE54A436}"/>
              </a:ext>
            </a:extLst>
          </p:cNvPr>
          <p:cNvGrpSpPr/>
          <p:nvPr userDrawn="1"/>
        </p:nvGrpSpPr>
        <p:grpSpPr>
          <a:xfrm>
            <a:off x="400929" y="198288"/>
            <a:ext cx="693313" cy="693313"/>
            <a:chOff x="896673" y="1654958"/>
            <a:chExt cx="936752" cy="936752"/>
          </a:xfrm>
          <a:solidFill>
            <a:srgbClr val="292454">
              <a:alpha val="9000"/>
            </a:srgbClr>
          </a:solidFill>
        </p:grpSpPr>
        <p:sp>
          <p:nvSpPr>
            <p:cNvPr id="308" name="Retângulo 307">
              <a:extLst>
                <a:ext uri="{FF2B5EF4-FFF2-40B4-BE49-F238E27FC236}">
                  <a16:creationId xmlns:a16="http://schemas.microsoft.com/office/drawing/2014/main" id="{47CA1A23-5D78-B5E8-C4BB-F6CC25358BEF}"/>
                </a:ext>
              </a:extLst>
            </p:cNvPr>
            <p:cNvSpPr/>
            <p:nvPr userDrawn="1"/>
          </p:nvSpPr>
          <p:spPr>
            <a:xfrm>
              <a:off x="896673" y="2123334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0" name="Retângulo 309">
              <a:extLst>
                <a:ext uri="{FF2B5EF4-FFF2-40B4-BE49-F238E27FC236}">
                  <a16:creationId xmlns:a16="http://schemas.microsoft.com/office/drawing/2014/main" id="{D32E1D92-7BD0-8952-6819-64063FDA919A}"/>
                </a:ext>
              </a:extLst>
            </p:cNvPr>
            <p:cNvSpPr/>
            <p:nvPr userDrawn="1"/>
          </p:nvSpPr>
          <p:spPr>
            <a:xfrm>
              <a:off x="1365049" y="1654958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2" name="Agrupar 311">
            <a:extLst>
              <a:ext uri="{FF2B5EF4-FFF2-40B4-BE49-F238E27FC236}">
                <a16:creationId xmlns:a16="http://schemas.microsoft.com/office/drawing/2014/main" id="{EB149E5D-DCC6-CA5D-7493-6836DCF7E096}"/>
              </a:ext>
            </a:extLst>
          </p:cNvPr>
          <p:cNvGrpSpPr/>
          <p:nvPr userDrawn="1"/>
        </p:nvGrpSpPr>
        <p:grpSpPr>
          <a:xfrm>
            <a:off x="9798066" y="5367391"/>
            <a:ext cx="1398212" cy="731383"/>
            <a:chOff x="9863286" y="5367391"/>
            <a:chExt cx="1398212" cy="731383"/>
          </a:xfrm>
          <a:solidFill>
            <a:srgbClr val="292454"/>
          </a:solidFill>
        </p:grpSpPr>
        <p:grpSp>
          <p:nvGrpSpPr>
            <p:cNvPr id="347" name="Gráfico 309">
              <a:extLst>
                <a:ext uri="{FF2B5EF4-FFF2-40B4-BE49-F238E27FC236}">
                  <a16:creationId xmlns:a16="http://schemas.microsoft.com/office/drawing/2014/main" id="{278F6A52-918D-A71A-5EF3-EC22B7AE43DF}"/>
                </a:ext>
              </a:extLst>
            </p:cNvPr>
            <p:cNvGrpSpPr/>
            <p:nvPr/>
          </p:nvGrpSpPr>
          <p:grpSpPr>
            <a:xfrm>
              <a:off x="9863286" y="5367391"/>
              <a:ext cx="1164622" cy="284916"/>
              <a:chOff x="9863286" y="5367391"/>
              <a:chExt cx="1164622" cy="284916"/>
            </a:xfrm>
            <a:grpFill/>
          </p:grpSpPr>
          <p:sp>
            <p:nvSpPr>
              <p:cNvPr id="354" name="Forma Livre: Forma 353">
                <a:extLst>
                  <a:ext uri="{FF2B5EF4-FFF2-40B4-BE49-F238E27FC236}">
                    <a16:creationId xmlns:a16="http://schemas.microsoft.com/office/drawing/2014/main" id="{92BB1C89-E3BE-9393-88AA-4D16DDCC8DFC}"/>
                  </a:ext>
                </a:extLst>
              </p:cNvPr>
              <p:cNvSpPr/>
              <p:nvPr/>
            </p:nvSpPr>
            <p:spPr>
              <a:xfrm>
                <a:off x="9863286" y="5367391"/>
                <a:ext cx="142250" cy="283668"/>
              </a:xfrm>
              <a:custGeom>
                <a:avLst/>
                <a:gdLst>
                  <a:gd name="connsiteX0" fmla="*/ 91506 w 142250"/>
                  <a:gd name="connsiteY0" fmla="*/ 283669 h 283668"/>
                  <a:gd name="connsiteX1" fmla="*/ 26620 w 142250"/>
                  <a:gd name="connsiteY1" fmla="*/ 216703 h 283668"/>
                  <a:gd name="connsiteX2" fmla="*/ 26620 w 142250"/>
                  <a:gd name="connsiteY2" fmla="*/ 111055 h 283668"/>
                  <a:gd name="connsiteX3" fmla="*/ 0 w 142250"/>
                  <a:gd name="connsiteY3" fmla="*/ 111055 h 283668"/>
                  <a:gd name="connsiteX4" fmla="*/ 0 w 142250"/>
                  <a:gd name="connsiteY4" fmla="*/ 56983 h 283668"/>
                  <a:gd name="connsiteX5" fmla="*/ 26620 w 142250"/>
                  <a:gd name="connsiteY5" fmla="*/ 56983 h 283668"/>
                  <a:gd name="connsiteX6" fmla="*/ 26620 w 142250"/>
                  <a:gd name="connsiteY6" fmla="*/ 0 h 283668"/>
                  <a:gd name="connsiteX7" fmla="*/ 89842 w 142250"/>
                  <a:gd name="connsiteY7" fmla="*/ 0 h 283668"/>
                  <a:gd name="connsiteX8" fmla="*/ 89842 w 142250"/>
                  <a:gd name="connsiteY8" fmla="*/ 56983 h 283668"/>
                  <a:gd name="connsiteX9" fmla="*/ 142250 w 142250"/>
                  <a:gd name="connsiteY9" fmla="*/ 56983 h 283668"/>
                  <a:gd name="connsiteX10" fmla="*/ 142250 w 142250"/>
                  <a:gd name="connsiteY10" fmla="*/ 111055 h 283668"/>
                  <a:gd name="connsiteX11" fmla="*/ 89842 w 142250"/>
                  <a:gd name="connsiteY11" fmla="*/ 111055 h 283668"/>
                  <a:gd name="connsiteX12" fmla="*/ 89842 w 142250"/>
                  <a:gd name="connsiteY12" fmla="*/ 206305 h 283668"/>
                  <a:gd name="connsiteX13" fmla="*/ 110223 w 142250"/>
                  <a:gd name="connsiteY13" fmla="*/ 227933 h 283668"/>
                  <a:gd name="connsiteX14" fmla="*/ 141418 w 142250"/>
                  <a:gd name="connsiteY14" fmla="*/ 220031 h 283668"/>
                  <a:gd name="connsiteX15" fmla="*/ 141418 w 142250"/>
                  <a:gd name="connsiteY15" fmla="*/ 270775 h 283668"/>
                  <a:gd name="connsiteX16" fmla="*/ 91506 w 142250"/>
                  <a:gd name="connsiteY16" fmla="*/ 283669 h 283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250" h="283668">
                    <a:moveTo>
                      <a:pt x="91506" y="283669"/>
                    </a:moveTo>
                    <a:cubicBezTo>
                      <a:pt x="52824" y="283669"/>
                      <a:pt x="26620" y="268279"/>
                      <a:pt x="26620" y="216703"/>
                    </a:cubicBezTo>
                    <a:lnTo>
                      <a:pt x="26620" y="111055"/>
                    </a:lnTo>
                    <a:lnTo>
                      <a:pt x="0" y="111055"/>
                    </a:lnTo>
                    <a:lnTo>
                      <a:pt x="0" y="56983"/>
                    </a:lnTo>
                    <a:lnTo>
                      <a:pt x="26620" y="56983"/>
                    </a:lnTo>
                    <a:lnTo>
                      <a:pt x="26620" y="0"/>
                    </a:lnTo>
                    <a:lnTo>
                      <a:pt x="89842" y="0"/>
                    </a:lnTo>
                    <a:lnTo>
                      <a:pt x="89842" y="56983"/>
                    </a:lnTo>
                    <a:lnTo>
                      <a:pt x="142250" y="56983"/>
                    </a:lnTo>
                    <a:lnTo>
                      <a:pt x="142250" y="111055"/>
                    </a:lnTo>
                    <a:lnTo>
                      <a:pt x="89842" y="111055"/>
                    </a:lnTo>
                    <a:lnTo>
                      <a:pt x="89842" y="206305"/>
                    </a:lnTo>
                    <a:cubicBezTo>
                      <a:pt x="89842" y="220862"/>
                      <a:pt x="96081" y="227933"/>
                      <a:pt x="110223" y="227933"/>
                    </a:cubicBezTo>
                    <a:cubicBezTo>
                      <a:pt x="121869" y="227933"/>
                      <a:pt x="132268" y="225022"/>
                      <a:pt x="141418" y="220031"/>
                    </a:cubicBezTo>
                    <a:lnTo>
                      <a:pt x="141418" y="270775"/>
                    </a:lnTo>
                    <a:cubicBezTo>
                      <a:pt x="128108" y="278678"/>
                      <a:pt x="112719" y="283669"/>
                      <a:pt x="91506" y="283669"/>
                    </a:cubicBez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55" name="Forma Livre: Forma 354">
                <a:extLst>
                  <a:ext uri="{FF2B5EF4-FFF2-40B4-BE49-F238E27FC236}">
                    <a16:creationId xmlns:a16="http://schemas.microsoft.com/office/drawing/2014/main" id="{9A5C1EF1-0885-FFB6-812B-5B2081471786}"/>
                  </a:ext>
                </a:extLst>
              </p:cNvPr>
              <p:cNvSpPr/>
              <p:nvPr/>
            </p:nvSpPr>
            <p:spPr>
              <a:xfrm>
                <a:off x="10035067" y="5420215"/>
                <a:ext cx="218782" cy="232092"/>
              </a:xfrm>
              <a:custGeom>
                <a:avLst/>
                <a:gdLst>
                  <a:gd name="connsiteX0" fmla="*/ 217951 w 218782"/>
                  <a:gd name="connsiteY0" fmla="*/ 137675 h 232092"/>
                  <a:gd name="connsiteX1" fmla="*/ 62806 w 218782"/>
                  <a:gd name="connsiteY1" fmla="*/ 137675 h 232092"/>
                  <a:gd name="connsiteX2" fmla="*/ 117294 w 218782"/>
                  <a:gd name="connsiteY2" fmla="*/ 181348 h 232092"/>
                  <a:gd name="connsiteX3" fmla="*/ 171366 w 218782"/>
                  <a:gd name="connsiteY3" fmla="*/ 158472 h 232092"/>
                  <a:gd name="connsiteX4" fmla="*/ 207552 w 218782"/>
                  <a:gd name="connsiteY4" fmla="*/ 190499 h 232092"/>
                  <a:gd name="connsiteX5" fmla="*/ 116462 w 218782"/>
                  <a:gd name="connsiteY5" fmla="*/ 232093 h 232092"/>
                  <a:gd name="connsiteX6" fmla="*/ 0 w 218782"/>
                  <a:gd name="connsiteY6" fmla="*/ 116878 h 232092"/>
                  <a:gd name="connsiteX7" fmla="*/ 0 w 218782"/>
                  <a:gd name="connsiteY7" fmla="*/ 116046 h 232092"/>
                  <a:gd name="connsiteX8" fmla="*/ 110223 w 218782"/>
                  <a:gd name="connsiteY8" fmla="*/ 0 h 232092"/>
                  <a:gd name="connsiteX9" fmla="*/ 218783 w 218782"/>
                  <a:gd name="connsiteY9" fmla="*/ 121038 h 232092"/>
                  <a:gd name="connsiteX10" fmla="*/ 218783 w 218782"/>
                  <a:gd name="connsiteY10" fmla="*/ 121869 h 232092"/>
                  <a:gd name="connsiteX11" fmla="*/ 217951 w 218782"/>
                  <a:gd name="connsiteY11" fmla="*/ 137675 h 232092"/>
                  <a:gd name="connsiteX12" fmla="*/ 110223 w 218782"/>
                  <a:gd name="connsiteY12" fmla="*/ 50744 h 232092"/>
                  <a:gd name="connsiteX13" fmla="*/ 61975 w 218782"/>
                  <a:gd name="connsiteY13" fmla="*/ 98161 h 232092"/>
                  <a:gd name="connsiteX14" fmla="*/ 157224 w 218782"/>
                  <a:gd name="connsiteY14" fmla="*/ 98161 h 232092"/>
                  <a:gd name="connsiteX15" fmla="*/ 110223 w 218782"/>
                  <a:gd name="connsiteY15" fmla="*/ 50744 h 23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8782" h="232092">
                    <a:moveTo>
                      <a:pt x="217951" y="137675"/>
                    </a:moveTo>
                    <a:lnTo>
                      <a:pt x="62806" y="137675"/>
                    </a:lnTo>
                    <a:cubicBezTo>
                      <a:pt x="69045" y="166375"/>
                      <a:pt x="89010" y="181348"/>
                      <a:pt x="117294" y="181348"/>
                    </a:cubicBezTo>
                    <a:cubicBezTo>
                      <a:pt x="138507" y="181348"/>
                      <a:pt x="153897" y="174693"/>
                      <a:pt x="171366" y="158472"/>
                    </a:cubicBezTo>
                    <a:lnTo>
                      <a:pt x="207552" y="190499"/>
                    </a:lnTo>
                    <a:cubicBezTo>
                      <a:pt x="186756" y="216287"/>
                      <a:pt x="156808" y="232093"/>
                      <a:pt x="116462" y="232093"/>
                    </a:cubicBezTo>
                    <a:cubicBezTo>
                      <a:pt x="49496" y="232093"/>
                      <a:pt x="0" y="185092"/>
                      <a:pt x="0" y="116878"/>
                    </a:cubicBezTo>
                    <a:lnTo>
                      <a:pt x="0" y="116046"/>
                    </a:lnTo>
                    <a:cubicBezTo>
                      <a:pt x="0" y="52408"/>
                      <a:pt x="45337" y="0"/>
                      <a:pt x="110223" y="0"/>
                    </a:cubicBezTo>
                    <a:cubicBezTo>
                      <a:pt x="184676" y="0"/>
                      <a:pt x="218783" y="57815"/>
                      <a:pt x="218783" y="121038"/>
                    </a:cubicBezTo>
                    <a:lnTo>
                      <a:pt x="218783" y="121869"/>
                    </a:lnTo>
                    <a:cubicBezTo>
                      <a:pt x="218783" y="128109"/>
                      <a:pt x="218367" y="131852"/>
                      <a:pt x="217951" y="137675"/>
                    </a:cubicBezTo>
                    <a:close/>
                    <a:moveTo>
                      <a:pt x="110223" y="50744"/>
                    </a:moveTo>
                    <a:cubicBezTo>
                      <a:pt x="84019" y="50744"/>
                      <a:pt x="66966" y="69461"/>
                      <a:pt x="61975" y="98161"/>
                    </a:cubicBezTo>
                    <a:lnTo>
                      <a:pt x="157224" y="98161"/>
                    </a:lnTo>
                    <a:cubicBezTo>
                      <a:pt x="153481" y="69877"/>
                      <a:pt x="136843" y="50744"/>
                      <a:pt x="110223" y="50744"/>
                    </a:cubicBez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56" name="Forma Livre: Forma 355">
                <a:extLst>
                  <a:ext uri="{FF2B5EF4-FFF2-40B4-BE49-F238E27FC236}">
                    <a16:creationId xmlns:a16="http://schemas.microsoft.com/office/drawing/2014/main" id="{428F1749-DDAF-2D30-08B2-480A78FA3E5A}"/>
                  </a:ext>
                </a:extLst>
              </p:cNvPr>
              <p:cNvSpPr/>
              <p:nvPr/>
            </p:nvSpPr>
            <p:spPr>
              <a:xfrm>
                <a:off x="10290036" y="5420215"/>
                <a:ext cx="207136" cy="232092"/>
              </a:xfrm>
              <a:custGeom>
                <a:avLst/>
                <a:gdLst>
                  <a:gd name="connsiteX0" fmla="*/ 116046 w 207136"/>
                  <a:gd name="connsiteY0" fmla="*/ 232093 h 232092"/>
                  <a:gd name="connsiteX1" fmla="*/ 0 w 207136"/>
                  <a:gd name="connsiteY1" fmla="*/ 116878 h 232092"/>
                  <a:gd name="connsiteX2" fmla="*/ 0 w 207136"/>
                  <a:gd name="connsiteY2" fmla="*/ 116046 h 232092"/>
                  <a:gd name="connsiteX3" fmla="*/ 116878 w 207136"/>
                  <a:gd name="connsiteY3" fmla="*/ 0 h 232092"/>
                  <a:gd name="connsiteX4" fmla="*/ 205889 w 207136"/>
                  <a:gd name="connsiteY4" fmla="*/ 37434 h 232092"/>
                  <a:gd name="connsiteX5" fmla="*/ 167207 w 207136"/>
                  <a:gd name="connsiteY5" fmla="*/ 79028 h 232092"/>
                  <a:gd name="connsiteX6" fmla="*/ 116462 w 207136"/>
                  <a:gd name="connsiteY6" fmla="*/ 54488 h 232092"/>
                  <a:gd name="connsiteX7" fmla="*/ 62390 w 207136"/>
                  <a:gd name="connsiteY7" fmla="*/ 115214 h 232092"/>
                  <a:gd name="connsiteX8" fmla="*/ 62390 w 207136"/>
                  <a:gd name="connsiteY8" fmla="*/ 116046 h 232092"/>
                  <a:gd name="connsiteX9" fmla="*/ 118958 w 207136"/>
                  <a:gd name="connsiteY9" fmla="*/ 177605 h 232092"/>
                  <a:gd name="connsiteX10" fmla="*/ 170118 w 207136"/>
                  <a:gd name="connsiteY10" fmla="*/ 153897 h 232092"/>
                  <a:gd name="connsiteX11" fmla="*/ 207136 w 207136"/>
                  <a:gd name="connsiteY11" fmla="*/ 191331 h 232092"/>
                  <a:gd name="connsiteX12" fmla="*/ 116046 w 207136"/>
                  <a:gd name="connsiteY12" fmla="*/ 232093 h 23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7136" h="232092">
                    <a:moveTo>
                      <a:pt x="116046" y="232093"/>
                    </a:moveTo>
                    <a:cubicBezTo>
                      <a:pt x="49081" y="232093"/>
                      <a:pt x="0" y="180517"/>
                      <a:pt x="0" y="116878"/>
                    </a:cubicBezTo>
                    <a:lnTo>
                      <a:pt x="0" y="116046"/>
                    </a:lnTo>
                    <a:cubicBezTo>
                      <a:pt x="0" y="52408"/>
                      <a:pt x="48665" y="0"/>
                      <a:pt x="116878" y="0"/>
                    </a:cubicBezTo>
                    <a:cubicBezTo>
                      <a:pt x="158888" y="0"/>
                      <a:pt x="185092" y="14142"/>
                      <a:pt x="205889" y="37434"/>
                    </a:cubicBezTo>
                    <a:lnTo>
                      <a:pt x="167207" y="79028"/>
                    </a:lnTo>
                    <a:cubicBezTo>
                      <a:pt x="153065" y="64054"/>
                      <a:pt x="138923" y="54488"/>
                      <a:pt x="116462" y="54488"/>
                    </a:cubicBezTo>
                    <a:cubicBezTo>
                      <a:pt x="84851" y="54488"/>
                      <a:pt x="62390" y="82355"/>
                      <a:pt x="62390" y="115214"/>
                    </a:cubicBezTo>
                    <a:lnTo>
                      <a:pt x="62390" y="116046"/>
                    </a:lnTo>
                    <a:cubicBezTo>
                      <a:pt x="62390" y="150153"/>
                      <a:pt x="84435" y="177605"/>
                      <a:pt x="118958" y="177605"/>
                    </a:cubicBezTo>
                    <a:cubicBezTo>
                      <a:pt x="140171" y="177605"/>
                      <a:pt x="154728" y="168454"/>
                      <a:pt x="170118" y="153897"/>
                    </a:cubicBezTo>
                    <a:lnTo>
                      <a:pt x="207136" y="191331"/>
                    </a:lnTo>
                    <a:cubicBezTo>
                      <a:pt x="185508" y="215039"/>
                      <a:pt x="160552" y="232093"/>
                      <a:pt x="116046" y="232093"/>
                    </a:cubicBez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57" name="Forma Livre: Forma 356">
                <a:extLst>
                  <a:ext uri="{FF2B5EF4-FFF2-40B4-BE49-F238E27FC236}">
                    <a16:creationId xmlns:a16="http://schemas.microsoft.com/office/drawing/2014/main" id="{B4E9A81F-D1BB-5209-77A1-0F897934A4DD}"/>
                  </a:ext>
                </a:extLst>
              </p:cNvPr>
              <p:cNvSpPr/>
              <p:nvPr/>
            </p:nvSpPr>
            <p:spPr>
              <a:xfrm>
                <a:off x="10538351" y="5420215"/>
                <a:ext cx="204224" cy="227101"/>
              </a:xfrm>
              <a:custGeom>
                <a:avLst/>
                <a:gdLst>
                  <a:gd name="connsiteX0" fmla="*/ 141002 w 204224"/>
                  <a:gd name="connsiteY0" fmla="*/ 227102 h 227101"/>
                  <a:gd name="connsiteX1" fmla="*/ 141002 w 204224"/>
                  <a:gd name="connsiteY1" fmla="*/ 102736 h 227101"/>
                  <a:gd name="connsiteX2" fmla="*/ 102736 w 204224"/>
                  <a:gd name="connsiteY2" fmla="*/ 57399 h 227101"/>
                  <a:gd name="connsiteX3" fmla="*/ 63222 w 204224"/>
                  <a:gd name="connsiteY3" fmla="*/ 102736 h 227101"/>
                  <a:gd name="connsiteX4" fmla="*/ 63222 w 204224"/>
                  <a:gd name="connsiteY4" fmla="*/ 227102 h 227101"/>
                  <a:gd name="connsiteX5" fmla="*/ 0 w 204224"/>
                  <a:gd name="connsiteY5" fmla="*/ 227102 h 227101"/>
                  <a:gd name="connsiteX6" fmla="*/ 0 w 204224"/>
                  <a:gd name="connsiteY6" fmla="*/ 4159 h 227101"/>
                  <a:gd name="connsiteX7" fmla="*/ 63222 w 204224"/>
                  <a:gd name="connsiteY7" fmla="*/ 4159 h 227101"/>
                  <a:gd name="connsiteX8" fmla="*/ 63222 w 204224"/>
                  <a:gd name="connsiteY8" fmla="*/ 35771 h 227101"/>
                  <a:gd name="connsiteX9" fmla="*/ 128524 w 204224"/>
                  <a:gd name="connsiteY9" fmla="*/ 0 h 227101"/>
                  <a:gd name="connsiteX10" fmla="*/ 204225 w 204224"/>
                  <a:gd name="connsiteY10" fmla="*/ 82771 h 227101"/>
                  <a:gd name="connsiteX11" fmla="*/ 204225 w 204224"/>
                  <a:gd name="connsiteY11" fmla="*/ 227102 h 227101"/>
                  <a:gd name="connsiteX12" fmla="*/ 141002 w 204224"/>
                  <a:gd name="connsiteY12" fmla="*/ 227102 h 227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4224" h="227101">
                    <a:moveTo>
                      <a:pt x="141002" y="227102"/>
                    </a:moveTo>
                    <a:lnTo>
                      <a:pt x="141002" y="102736"/>
                    </a:lnTo>
                    <a:cubicBezTo>
                      <a:pt x="141002" y="72789"/>
                      <a:pt x="126861" y="57399"/>
                      <a:pt x="102736" y="57399"/>
                    </a:cubicBezTo>
                    <a:cubicBezTo>
                      <a:pt x="78612" y="57399"/>
                      <a:pt x="63222" y="72789"/>
                      <a:pt x="63222" y="102736"/>
                    </a:cubicBezTo>
                    <a:lnTo>
                      <a:pt x="63222" y="227102"/>
                    </a:lnTo>
                    <a:lnTo>
                      <a:pt x="0" y="227102"/>
                    </a:lnTo>
                    <a:lnTo>
                      <a:pt x="0" y="4159"/>
                    </a:lnTo>
                    <a:lnTo>
                      <a:pt x="63222" y="4159"/>
                    </a:lnTo>
                    <a:lnTo>
                      <a:pt x="63222" y="35771"/>
                    </a:lnTo>
                    <a:cubicBezTo>
                      <a:pt x="77780" y="17053"/>
                      <a:pt x="96497" y="0"/>
                      <a:pt x="128524" y="0"/>
                    </a:cubicBezTo>
                    <a:cubicBezTo>
                      <a:pt x="176357" y="0"/>
                      <a:pt x="204225" y="31611"/>
                      <a:pt x="204225" y="82771"/>
                    </a:cubicBezTo>
                    <a:lnTo>
                      <a:pt x="204225" y="227102"/>
                    </a:lnTo>
                    <a:lnTo>
                      <a:pt x="141002" y="227102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58" name="Forma Livre: Forma 357">
                <a:extLst>
                  <a:ext uri="{FF2B5EF4-FFF2-40B4-BE49-F238E27FC236}">
                    <a16:creationId xmlns:a16="http://schemas.microsoft.com/office/drawing/2014/main" id="{E3AA6207-E68C-C956-89A6-73D085814121}"/>
                  </a:ext>
                </a:extLst>
              </p:cNvPr>
              <p:cNvSpPr/>
              <p:nvPr/>
            </p:nvSpPr>
            <p:spPr>
              <a:xfrm>
                <a:off x="10786665" y="5420215"/>
                <a:ext cx="241243" cy="232092"/>
              </a:xfrm>
              <a:custGeom>
                <a:avLst/>
                <a:gdLst>
                  <a:gd name="connsiteX0" fmla="*/ 120206 w 241243"/>
                  <a:gd name="connsiteY0" fmla="*/ 232093 h 232092"/>
                  <a:gd name="connsiteX1" fmla="*/ 0 w 241243"/>
                  <a:gd name="connsiteY1" fmla="*/ 116878 h 232092"/>
                  <a:gd name="connsiteX2" fmla="*/ 0 w 241243"/>
                  <a:gd name="connsiteY2" fmla="*/ 116046 h 232092"/>
                  <a:gd name="connsiteX3" fmla="*/ 121038 w 241243"/>
                  <a:gd name="connsiteY3" fmla="*/ 0 h 232092"/>
                  <a:gd name="connsiteX4" fmla="*/ 241243 w 241243"/>
                  <a:gd name="connsiteY4" fmla="*/ 115214 h 232092"/>
                  <a:gd name="connsiteX5" fmla="*/ 241243 w 241243"/>
                  <a:gd name="connsiteY5" fmla="*/ 116046 h 232092"/>
                  <a:gd name="connsiteX6" fmla="*/ 120206 w 241243"/>
                  <a:gd name="connsiteY6" fmla="*/ 232093 h 232092"/>
                  <a:gd name="connsiteX7" fmla="*/ 178853 w 241243"/>
                  <a:gd name="connsiteY7" fmla="*/ 116046 h 232092"/>
                  <a:gd name="connsiteX8" fmla="*/ 120206 w 241243"/>
                  <a:gd name="connsiteY8" fmla="*/ 54488 h 232092"/>
                  <a:gd name="connsiteX9" fmla="*/ 62390 w 241243"/>
                  <a:gd name="connsiteY9" fmla="*/ 115214 h 232092"/>
                  <a:gd name="connsiteX10" fmla="*/ 62390 w 241243"/>
                  <a:gd name="connsiteY10" fmla="*/ 116046 h 232092"/>
                  <a:gd name="connsiteX11" fmla="*/ 121038 w 241243"/>
                  <a:gd name="connsiteY11" fmla="*/ 177605 h 232092"/>
                  <a:gd name="connsiteX12" fmla="*/ 178853 w 241243"/>
                  <a:gd name="connsiteY12" fmla="*/ 116878 h 232092"/>
                  <a:gd name="connsiteX13" fmla="*/ 178853 w 241243"/>
                  <a:gd name="connsiteY13" fmla="*/ 116046 h 23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1243" h="232092">
                    <a:moveTo>
                      <a:pt x="120206" y="232093"/>
                    </a:moveTo>
                    <a:cubicBezTo>
                      <a:pt x="51160" y="232093"/>
                      <a:pt x="0" y="180933"/>
                      <a:pt x="0" y="116878"/>
                    </a:cubicBezTo>
                    <a:lnTo>
                      <a:pt x="0" y="116046"/>
                    </a:lnTo>
                    <a:cubicBezTo>
                      <a:pt x="0" y="51992"/>
                      <a:pt x="51576" y="0"/>
                      <a:pt x="121038" y="0"/>
                    </a:cubicBezTo>
                    <a:cubicBezTo>
                      <a:pt x="190499" y="0"/>
                      <a:pt x="241243" y="51160"/>
                      <a:pt x="241243" y="115214"/>
                    </a:cubicBezTo>
                    <a:lnTo>
                      <a:pt x="241243" y="116046"/>
                    </a:lnTo>
                    <a:cubicBezTo>
                      <a:pt x="241243" y="180101"/>
                      <a:pt x="189667" y="232093"/>
                      <a:pt x="120206" y="232093"/>
                    </a:cubicBezTo>
                    <a:close/>
                    <a:moveTo>
                      <a:pt x="178853" y="116046"/>
                    </a:moveTo>
                    <a:cubicBezTo>
                      <a:pt x="178853" y="83187"/>
                      <a:pt x="155144" y="54488"/>
                      <a:pt x="120206" y="54488"/>
                    </a:cubicBezTo>
                    <a:cubicBezTo>
                      <a:pt x="85267" y="54488"/>
                      <a:pt x="62390" y="82355"/>
                      <a:pt x="62390" y="115214"/>
                    </a:cubicBezTo>
                    <a:lnTo>
                      <a:pt x="62390" y="116046"/>
                    </a:lnTo>
                    <a:cubicBezTo>
                      <a:pt x="62390" y="148905"/>
                      <a:pt x="86099" y="177605"/>
                      <a:pt x="121038" y="177605"/>
                    </a:cubicBezTo>
                    <a:cubicBezTo>
                      <a:pt x="155976" y="177605"/>
                      <a:pt x="178853" y="149737"/>
                      <a:pt x="178853" y="116878"/>
                    </a:cubicBezTo>
                    <a:lnTo>
                      <a:pt x="178853" y="116046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  <p:grpSp>
          <p:nvGrpSpPr>
            <p:cNvPr id="348" name="Gráfico 309">
              <a:extLst>
                <a:ext uri="{FF2B5EF4-FFF2-40B4-BE49-F238E27FC236}">
                  <a16:creationId xmlns:a16="http://schemas.microsoft.com/office/drawing/2014/main" id="{683E9D59-7586-2216-6A55-C09B961BA699}"/>
                </a:ext>
              </a:extLst>
            </p:cNvPr>
            <p:cNvGrpSpPr/>
            <p:nvPr/>
          </p:nvGrpSpPr>
          <p:grpSpPr>
            <a:xfrm>
              <a:off x="10264498" y="5727717"/>
              <a:ext cx="997000" cy="371057"/>
              <a:chOff x="10264498" y="5727717"/>
              <a:chExt cx="997000" cy="371057"/>
            </a:xfrm>
            <a:grpFill/>
          </p:grpSpPr>
          <p:sp>
            <p:nvSpPr>
              <p:cNvPr id="349" name="Forma Livre: Forma 348">
                <a:extLst>
                  <a:ext uri="{FF2B5EF4-FFF2-40B4-BE49-F238E27FC236}">
                    <a16:creationId xmlns:a16="http://schemas.microsoft.com/office/drawing/2014/main" id="{2B5F6E77-3782-ECAA-1DB9-DC515B78AF07}"/>
                  </a:ext>
                </a:extLst>
              </p:cNvPr>
              <p:cNvSpPr/>
              <p:nvPr/>
            </p:nvSpPr>
            <p:spPr>
              <a:xfrm>
                <a:off x="10264498" y="5727758"/>
                <a:ext cx="63222" cy="303633"/>
              </a:xfrm>
              <a:custGeom>
                <a:avLst/>
                <a:gdLst>
                  <a:gd name="connsiteX0" fmla="*/ 0 w 63222"/>
                  <a:gd name="connsiteY0" fmla="*/ 303634 h 303633"/>
                  <a:gd name="connsiteX1" fmla="*/ 0 w 63222"/>
                  <a:gd name="connsiteY1" fmla="*/ 0 h 303633"/>
                  <a:gd name="connsiteX2" fmla="*/ 63222 w 63222"/>
                  <a:gd name="connsiteY2" fmla="*/ 0 h 303633"/>
                  <a:gd name="connsiteX3" fmla="*/ 63222 w 63222"/>
                  <a:gd name="connsiteY3" fmla="*/ 303634 h 303633"/>
                  <a:gd name="connsiteX4" fmla="*/ 0 w 63222"/>
                  <a:gd name="connsiteY4" fmla="*/ 303634 h 30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222" h="303633">
                    <a:moveTo>
                      <a:pt x="0" y="303634"/>
                    </a:moveTo>
                    <a:lnTo>
                      <a:pt x="0" y="0"/>
                    </a:lnTo>
                    <a:lnTo>
                      <a:pt x="63222" y="0"/>
                    </a:lnTo>
                    <a:lnTo>
                      <a:pt x="63222" y="303634"/>
                    </a:lnTo>
                    <a:lnTo>
                      <a:pt x="0" y="303634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50" name="Forma Livre: Forma 349">
                <a:extLst>
                  <a:ext uri="{FF2B5EF4-FFF2-40B4-BE49-F238E27FC236}">
                    <a16:creationId xmlns:a16="http://schemas.microsoft.com/office/drawing/2014/main" id="{972D307D-3816-0F03-69D6-713EB7DE2F86}"/>
                  </a:ext>
                </a:extLst>
              </p:cNvPr>
              <p:cNvSpPr/>
              <p:nvPr/>
            </p:nvSpPr>
            <p:spPr>
              <a:xfrm>
                <a:off x="10376385" y="5804291"/>
                <a:ext cx="241243" cy="232092"/>
              </a:xfrm>
              <a:custGeom>
                <a:avLst/>
                <a:gdLst>
                  <a:gd name="connsiteX0" fmla="*/ 120206 w 241243"/>
                  <a:gd name="connsiteY0" fmla="*/ 232093 h 232092"/>
                  <a:gd name="connsiteX1" fmla="*/ 0 w 241243"/>
                  <a:gd name="connsiteY1" fmla="*/ 116878 h 232092"/>
                  <a:gd name="connsiteX2" fmla="*/ 0 w 241243"/>
                  <a:gd name="connsiteY2" fmla="*/ 116046 h 232092"/>
                  <a:gd name="connsiteX3" fmla="*/ 121038 w 241243"/>
                  <a:gd name="connsiteY3" fmla="*/ 0 h 232092"/>
                  <a:gd name="connsiteX4" fmla="*/ 241243 w 241243"/>
                  <a:gd name="connsiteY4" fmla="*/ 115214 h 232092"/>
                  <a:gd name="connsiteX5" fmla="*/ 241243 w 241243"/>
                  <a:gd name="connsiteY5" fmla="*/ 116046 h 232092"/>
                  <a:gd name="connsiteX6" fmla="*/ 120206 w 241243"/>
                  <a:gd name="connsiteY6" fmla="*/ 232093 h 232092"/>
                  <a:gd name="connsiteX7" fmla="*/ 178853 w 241243"/>
                  <a:gd name="connsiteY7" fmla="*/ 116046 h 232092"/>
                  <a:gd name="connsiteX8" fmla="*/ 120206 w 241243"/>
                  <a:gd name="connsiteY8" fmla="*/ 54488 h 232092"/>
                  <a:gd name="connsiteX9" fmla="*/ 62390 w 241243"/>
                  <a:gd name="connsiteY9" fmla="*/ 115214 h 232092"/>
                  <a:gd name="connsiteX10" fmla="*/ 62390 w 241243"/>
                  <a:gd name="connsiteY10" fmla="*/ 116046 h 232092"/>
                  <a:gd name="connsiteX11" fmla="*/ 121038 w 241243"/>
                  <a:gd name="connsiteY11" fmla="*/ 177605 h 232092"/>
                  <a:gd name="connsiteX12" fmla="*/ 178853 w 241243"/>
                  <a:gd name="connsiteY12" fmla="*/ 116878 h 232092"/>
                  <a:gd name="connsiteX13" fmla="*/ 178853 w 241243"/>
                  <a:gd name="connsiteY13" fmla="*/ 116046 h 23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1243" h="232092">
                    <a:moveTo>
                      <a:pt x="120206" y="232093"/>
                    </a:moveTo>
                    <a:cubicBezTo>
                      <a:pt x="51160" y="232093"/>
                      <a:pt x="0" y="180933"/>
                      <a:pt x="0" y="116878"/>
                    </a:cubicBezTo>
                    <a:lnTo>
                      <a:pt x="0" y="116046"/>
                    </a:lnTo>
                    <a:cubicBezTo>
                      <a:pt x="0" y="51992"/>
                      <a:pt x="51576" y="0"/>
                      <a:pt x="121038" y="0"/>
                    </a:cubicBezTo>
                    <a:cubicBezTo>
                      <a:pt x="190499" y="0"/>
                      <a:pt x="241243" y="51160"/>
                      <a:pt x="241243" y="115214"/>
                    </a:cubicBezTo>
                    <a:lnTo>
                      <a:pt x="241243" y="116046"/>
                    </a:lnTo>
                    <a:cubicBezTo>
                      <a:pt x="241243" y="180101"/>
                      <a:pt x="189667" y="232093"/>
                      <a:pt x="120206" y="232093"/>
                    </a:cubicBezTo>
                    <a:close/>
                    <a:moveTo>
                      <a:pt x="178853" y="116046"/>
                    </a:moveTo>
                    <a:cubicBezTo>
                      <a:pt x="178853" y="83187"/>
                      <a:pt x="155144" y="54488"/>
                      <a:pt x="120206" y="54488"/>
                    </a:cubicBezTo>
                    <a:cubicBezTo>
                      <a:pt x="85267" y="54488"/>
                      <a:pt x="62390" y="82356"/>
                      <a:pt x="62390" y="115214"/>
                    </a:cubicBezTo>
                    <a:lnTo>
                      <a:pt x="62390" y="116046"/>
                    </a:lnTo>
                    <a:cubicBezTo>
                      <a:pt x="62390" y="148905"/>
                      <a:pt x="86099" y="177605"/>
                      <a:pt x="121038" y="177605"/>
                    </a:cubicBezTo>
                    <a:cubicBezTo>
                      <a:pt x="155976" y="177605"/>
                      <a:pt x="178853" y="149737"/>
                      <a:pt x="178853" y="116878"/>
                    </a:cubicBezTo>
                    <a:lnTo>
                      <a:pt x="178853" y="116046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51" name="Forma Livre: Forma 350">
                <a:extLst>
                  <a:ext uri="{FF2B5EF4-FFF2-40B4-BE49-F238E27FC236}">
                    <a16:creationId xmlns:a16="http://schemas.microsoft.com/office/drawing/2014/main" id="{48AFACB5-E8D1-FE29-2E04-D9CC83890B93}"/>
                  </a:ext>
                </a:extLst>
              </p:cNvPr>
              <p:cNvSpPr/>
              <p:nvPr/>
            </p:nvSpPr>
            <p:spPr>
              <a:xfrm>
                <a:off x="10653399" y="5804291"/>
                <a:ext cx="234172" cy="294483"/>
              </a:xfrm>
              <a:custGeom>
                <a:avLst/>
                <a:gdLst>
                  <a:gd name="connsiteX0" fmla="*/ 109807 w 234172"/>
                  <a:gd name="connsiteY0" fmla="*/ 294483 h 294483"/>
                  <a:gd name="connsiteX1" fmla="*/ 11230 w 234172"/>
                  <a:gd name="connsiteY1" fmla="*/ 271191 h 294483"/>
                  <a:gd name="connsiteX2" fmla="*/ 32859 w 234172"/>
                  <a:gd name="connsiteY2" fmla="*/ 223774 h 294483"/>
                  <a:gd name="connsiteX3" fmla="*/ 108144 w 234172"/>
                  <a:gd name="connsiteY3" fmla="*/ 244155 h 294483"/>
                  <a:gd name="connsiteX4" fmla="*/ 171782 w 234172"/>
                  <a:gd name="connsiteY4" fmla="*/ 183428 h 294483"/>
                  <a:gd name="connsiteX5" fmla="*/ 171782 w 234172"/>
                  <a:gd name="connsiteY5" fmla="*/ 172614 h 294483"/>
                  <a:gd name="connsiteX6" fmla="*/ 98993 w 234172"/>
                  <a:gd name="connsiteY6" fmla="*/ 208800 h 294483"/>
                  <a:gd name="connsiteX7" fmla="*/ 0 w 234172"/>
                  <a:gd name="connsiteY7" fmla="*/ 104816 h 294483"/>
                  <a:gd name="connsiteX8" fmla="*/ 0 w 234172"/>
                  <a:gd name="connsiteY8" fmla="*/ 103984 h 294483"/>
                  <a:gd name="connsiteX9" fmla="*/ 98993 w 234172"/>
                  <a:gd name="connsiteY9" fmla="*/ 0 h 294483"/>
                  <a:gd name="connsiteX10" fmla="*/ 170950 w 234172"/>
                  <a:gd name="connsiteY10" fmla="*/ 33275 h 294483"/>
                  <a:gd name="connsiteX11" fmla="*/ 170950 w 234172"/>
                  <a:gd name="connsiteY11" fmla="*/ 4159 h 294483"/>
                  <a:gd name="connsiteX12" fmla="*/ 234172 w 234172"/>
                  <a:gd name="connsiteY12" fmla="*/ 4159 h 294483"/>
                  <a:gd name="connsiteX13" fmla="*/ 234172 w 234172"/>
                  <a:gd name="connsiteY13" fmla="*/ 176773 h 294483"/>
                  <a:gd name="connsiteX14" fmla="*/ 109807 w 234172"/>
                  <a:gd name="connsiteY14" fmla="*/ 294483 h 294483"/>
                  <a:gd name="connsiteX15" fmla="*/ 171782 w 234172"/>
                  <a:gd name="connsiteY15" fmla="*/ 103984 h 294483"/>
                  <a:gd name="connsiteX16" fmla="*/ 117294 w 234172"/>
                  <a:gd name="connsiteY16" fmla="*/ 52408 h 294483"/>
                  <a:gd name="connsiteX17" fmla="*/ 63222 w 234172"/>
                  <a:gd name="connsiteY17" fmla="*/ 103984 h 294483"/>
                  <a:gd name="connsiteX18" fmla="*/ 63222 w 234172"/>
                  <a:gd name="connsiteY18" fmla="*/ 104816 h 294483"/>
                  <a:gd name="connsiteX19" fmla="*/ 117294 w 234172"/>
                  <a:gd name="connsiteY19" fmla="*/ 156392 h 294483"/>
                  <a:gd name="connsiteX20" fmla="*/ 171782 w 234172"/>
                  <a:gd name="connsiteY20" fmla="*/ 104816 h 294483"/>
                  <a:gd name="connsiteX21" fmla="*/ 171782 w 234172"/>
                  <a:gd name="connsiteY21" fmla="*/ 103984 h 294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4172" h="294483">
                    <a:moveTo>
                      <a:pt x="109807" y="294483"/>
                    </a:moveTo>
                    <a:cubicBezTo>
                      <a:pt x="73621" y="294483"/>
                      <a:pt x="39514" y="286165"/>
                      <a:pt x="11230" y="271191"/>
                    </a:cubicBezTo>
                    <a:lnTo>
                      <a:pt x="32859" y="223774"/>
                    </a:lnTo>
                    <a:cubicBezTo>
                      <a:pt x="55735" y="236668"/>
                      <a:pt x="78612" y="244155"/>
                      <a:pt x="108144" y="244155"/>
                    </a:cubicBezTo>
                    <a:cubicBezTo>
                      <a:pt x="151401" y="244155"/>
                      <a:pt x="171782" y="223358"/>
                      <a:pt x="171782" y="183428"/>
                    </a:cubicBezTo>
                    <a:lnTo>
                      <a:pt x="171782" y="172614"/>
                    </a:lnTo>
                    <a:cubicBezTo>
                      <a:pt x="153065" y="195074"/>
                      <a:pt x="132684" y="208800"/>
                      <a:pt x="98993" y="208800"/>
                    </a:cubicBezTo>
                    <a:cubicBezTo>
                      <a:pt x="47001" y="208800"/>
                      <a:pt x="0" y="170950"/>
                      <a:pt x="0" y="104816"/>
                    </a:cubicBezTo>
                    <a:lnTo>
                      <a:pt x="0" y="103984"/>
                    </a:lnTo>
                    <a:cubicBezTo>
                      <a:pt x="0" y="37434"/>
                      <a:pt x="47833" y="0"/>
                      <a:pt x="98993" y="0"/>
                    </a:cubicBezTo>
                    <a:cubicBezTo>
                      <a:pt x="133516" y="0"/>
                      <a:pt x="153897" y="14558"/>
                      <a:pt x="170950" y="33275"/>
                    </a:cubicBezTo>
                    <a:lnTo>
                      <a:pt x="170950" y="4159"/>
                    </a:lnTo>
                    <a:lnTo>
                      <a:pt x="234172" y="4159"/>
                    </a:lnTo>
                    <a:lnTo>
                      <a:pt x="234172" y="176773"/>
                    </a:lnTo>
                    <a:cubicBezTo>
                      <a:pt x="234172" y="260792"/>
                      <a:pt x="192579" y="294483"/>
                      <a:pt x="109807" y="294483"/>
                    </a:cubicBezTo>
                    <a:close/>
                    <a:moveTo>
                      <a:pt x="171782" y="103984"/>
                    </a:moveTo>
                    <a:cubicBezTo>
                      <a:pt x="171782" y="73621"/>
                      <a:pt x="148073" y="52408"/>
                      <a:pt x="117294" y="52408"/>
                    </a:cubicBezTo>
                    <a:cubicBezTo>
                      <a:pt x="86515" y="52408"/>
                      <a:pt x="63222" y="73621"/>
                      <a:pt x="63222" y="103984"/>
                    </a:cubicBezTo>
                    <a:lnTo>
                      <a:pt x="63222" y="104816"/>
                    </a:lnTo>
                    <a:cubicBezTo>
                      <a:pt x="63222" y="135595"/>
                      <a:pt x="86515" y="156392"/>
                      <a:pt x="117294" y="156392"/>
                    </a:cubicBezTo>
                    <a:cubicBezTo>
                      <a:pt x="148073" y="156392"/>
                      <a:pt x="171782" y="135179"/>
                      <a:pt x="171782" y="104816"/>
                    </a:cubicBezTo>
                    <a:lnTo>
                      <a:pt x="171782" y="103984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52" name="Forma Livre: Forma 351">
                <a:extLst>
                  <a:ext uri="{FF2B5EF4-FFF2-40B4-BE49-F238E27FC236}">
                    <a16:creationId xmlns:a16="http://schemas.microsoft.com/office/drawing/2014/main" id="{A6B5B5B8-8AB0-FC46-F2E7-FE9E4F021C8F}"/>
                  </a:ext>
                </a:extLst>
              </p:cNvPr>
              <p:cNvSpPr/>
              <p:nvPr/>
            </p:nvSpPr>
            <p:spPr>
              <a:xfrm>
                <a:off x="10945386" y="5727717"/>
                <a:ext cx="66549" cy="303633"/>
              </a:xfrm>
              <a:custGeom>
                <a:avLst/>
                <a:gdLst>
                  <a:gd name="connsiteX0" fmla="*/ 0 w 66549"/>
                  <a:gd name="connsiteY0" fmla="*/ 56151 h 303633"/>
                  <a:gd name="connsiteX1" fmla="*/ 0 w 66549"/>
                  <a:gd name="connsiteY1" fmla="*/ 0 h 303633"/>
                  <a:gd name="connsiteX2" fmla="*/ 66550 w 66549"/>
                  <a:gd name="connsiteY2" fmla="*/ 0 h 303633"/>
                  <a:gd name="connsiteX3" fmla="*/ 66550 w 66549"/>
                  <a:gd name="connsiteY3" fmla="*/ 56151 h 303633"/>
                  <a:gd name="connsiteX4" fmla="*/ 0 w 66549"/>
                  <a:gd name="connsiteY4" fmla="*/ 56151 h 303633"/>
                  <a:gd name="connsiteX5" fmla="*/ 1664 w 66549"/>
                  <a:gd name="connsiteY5" fmla="*/ 303634 h 303633"/>
                  <a:gd name="connsiteX6" fmla="*/ 1664 w 66549"/>
                  <a:gd name="connsiteY6" fmla="*/ 80692 h 303633"/>
                  <a:gd name="connsiteX7" fmla="*/ 64886 w 66549"/>
                  <a:gd name="connsiteY7" fmla="*/ 80692 h 303633"/>
                  <a:gd name="connsiteX8" fmla="*/ 64886 w 66549"/>
                  <a:gd name="connsiteY8" fmla="*/ 303634 h 303633"/>
                  <a:gd name="connsiteX9" fmla="*/ 1664 w 66549"/>
                  <a:gd name="connsiteY9" fmla="*/ 303634 h 30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549" h="303633">
                    <a:moveTo>
                      <a:pt x="0" y="56151"/>
                    </a:moveTo>
                    <a:lnTo>
                      <a:pt x="0" y="0"/>
                    </a:lnTo>
                    <a:lnTo>
                      <a:pt x="66550" y="0"/>
                    </a:lnTo>
                    <a:lnTo>
                      <a:pt x="66550" y="56151"/>
                    </a:lnTo>
                    <a:lnTo>
                      <a:pt x="0" y="56151"/>
                    </a:lnTo>
                    <a:close/>
                    <a:moveTo>
                      <a:pt x="1664" y="303634"/>
                    </a:moveTo>
                    <a:lnTo>
                      <a:pt x="1664" y="80692"/>
                    </a:lnTo>
                    <a:lnTo>
                      <a:pt x="64886" y="80692"/>
                    </a:lnTo>
                    <a:lnTo>
                      <a:pt x="64886" y="303634"/>
                    </a:lnTo>
                    <a:lnTo>
                      <a:pt x="1664" y="303634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53" name="Forma Livre: Forma 352">
                <a:extLst>
                  <a:ext uri="{FF2B5EF4-FFF2-40B4-BE49-F238E27FC236}">
                    <a16:creationId xmlns:a16="http://schemas.microsoft.com/office/drawing/2014/main" id="{5A360B25-1698-5F85-6D98-FA6F433D6FBB}"/>
                  </a:ext>
                </a:extLst>
              </p:cNvPr>
              <p:cNvSpPr/>
              <p:nvPr/>
            </p:nvSpPr>
            <p:spPr>
              <a:xfrm>
                <a:off x="11056441" y="5805955"/>
                <a:ext cx="205056" cy="229597"/>
              </a:xfrm>
              <a:custGeom>
                <a:avLst/>
                <a:gdLst>
                  <a:gd name="connsiteX0" fmla="*/ 143914 w 205056"/>
                  <a:gd name="connsiteY0" fmla="*/ 225438 h 229597"/>
                  <a:gd name="connsiteX1" fmla="*/ 143914 w 205056"/>
                  <a:gd name="connsiteY1" fmla="*/ 201313 h 229597"/>
                  <a:gd name="connsiteX2" fmla="*/ 76532 w 205056"/>
                  <a:gd name="connsiteY2" fmla="*/ 229597 h 229597"/>
                  <a:gd name="connsiteX3" fmla="*/ 0 w 205056"/>
                  <a:gd name="connsiteY3" fmla="*/ 161383 h 229597"/>
                  <a:gd name="connsiteX4" fmla="*/ 0 w 205056"/>
                  <a:gd name="connsiteY4" fmla="*/ 160552 h 229597"/>
                  <a:gd name="connsiteX5" fmla="*/ 89842 w 205056"/>
                  <a:gd name="connsiteY5" fmla="*/ 89426 h 229597"/>
                  <a:gd name="connsiteX6" fmla="*/ 144330 w 205056"/>
                  <a:gd name="connsiteY6" fmla="*/ 98577 h 229597"/>
                  <a:gd name="connsiteX7" fmla="*/ 144330 w 205056"/>
                  <a:gd name="connsiteY7" fmla="*/ 94834 h 229597"/>
                  <a:gd name="connsiteX8" fmla="*/ 96497 w 205056"/>
                  <a:gd name="connsiteY8" fmla="*/ 54072 h 229597"/>
                  <a:gd name="connsiteX9" fmla="*/ 34939 w 205056"/>
                  <a:gd name="connsiteY9" fmla="*/ 66134 h 229597"/>
                  <a:gd name="connsiteX10" fmla="*/ 19133 w 205056"/>
                  <a:gd name="connsiteY10" fmla="*/ 17885 h 229597"/>
                  <a:gd name="connsiteX11" fmla="*/ 105648 w 205056"/>
                  <a:gd name="connsiteY11" fmla="*/ 0 h 229597"/>
                  <a:gd name="connsiteX12" fmla="*/ 205057 w 205056"/>
                  <a:gd name="connsiteY12" fmla="*/ 96081 h 229597"/>
                  <a:gd name="connsiteX13" fmla="*/ 205057 w 205056"/>
                  <a:gd name="connsiteY13" fmla="*/ 225438 h 229597"/>
                  <a:gd name="connsiteX14" fmla="*/ 143914 w 205056"/>
                  <a:gd name="connsiteY14" fmla="*/ 225438 h 229597"/>
                  <a:gd name="connsiteX15" fmla="*/ 145162 w 205056"/>
                  <a:gd name="connsiteY15" fmla="*/ 135595 h 229597"/>
                  <a:gd name="connsiteX16" fmla="*/ 104816 w 205056"/>
                  <a:gd name="connsiteY16" fmla="*/ 127277 h 229597"/>
                  <a:gd name="connsiteX17" fmla="*/ 61143 w 205056"/>
                  <a:gd name="connsiteY17" fmla="*/ 158056 h 229597"/>
                  <a:gd name="connsiteX18" fmla="*/ 61143 w 205056"/>
                  <a:gd name="connsiteY18" fmla="*/ 158888 h 229597"/>
                  <a:gd name="connsiteX19" fmla="*/ 95665 w 205056"/>
                  <a:gd name="connsiteY19" fmla="*/ 185924 h 229597"/>
                  <a:gd name="connsiteX20" fmla="*/ 145162 w 205056"/>
                  <a:gd name="connsiteY20" fmla="*/ 146826 h 229597"/>
                  <a:gd name="connsiteX21" fmla="*/ 145162 w 205056"/>
                  <a:gd name="connsiteY21" fmla="*/ 135595 h 22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5056" h="229597">
                    <a:moveTo>
                      <a:pt x="143914" y="225438"/>
                    </a:moveTo>
                    <a:lnTo>
                      <a:pt x="143914" y="201313"/>
                    </a:lnTo>
                    <a:cubicBezTo>
                      <a:pt x="128525" y="218367"/>
                      <a:pt x="107312" y="229597"/>
                      <a:pt x="76532" y="229597"/>
                    </a:cubicBezTo>
                    <a:cubicBezTo>
                      <a:pt x="34523" y="229597"/>
                      <a:pt x="0" y="205473"/>
                      <a:pt x="0" y="161383"/>
                    </a:cubicBezTo>
                    <a:lnTo>
                      <a:pt x="0" y="160552"/>
                    </a:lnTo>
                    <a:cubicBezTo>
                      <a:pt x="0" y="111887"/>
                      <a:pt x="37018" y="89426"/>
                      <a:pt x="89842" y="89426"/>
                    </a:cubicBezTo>
                    <a:cubicBezTo>
                      <a:pt x="112303" y="89426"/>
                      <a:pt x="128525" y="93170"/>
                      <a:pt x="144330" y="98577"/>
                    </a:cubicBezTo>
                    <a:lnTo>
                      <a:pt x="144330" y="94834"/>
                    </a:lnTo>
                    <a:cubicBezTo>
                      <a:pt x="144330" y="68630"/>
                      <a:pt x="128109" y="54072"/>
                      <a:pt x="96497" y="54072"/>
                    </a:cubicBezTo>
                    <a:cubicBezTo>
                      <a:pt x="72373" y="54072"/>
                      <a:pt x="55320" y="58647"/>
                      <a:pt x="34939" y="66134"/>
                    </a:cubicBezTo>
                    <a:lnTo>
                      <a:pt x="19133" y="17885"/>
                    </a:lnTo>
                    <a:cubicBezTo>
                      <a:pt x="43673" y="7071"/>
                      <a:pt x="67798" y="0"/>
                      <a:pt x="105648" y="0"/>
                    </a:cubicBezTo>
                    <a:cubicBezTo>
                      <a:pt x="174693" y="0"/>
                      <a:pt x="205057" y="35771"/>
                      <a:pt x="205057" y="96081"/>
                    </a:cubicBezTo>
                    <a:lnTo>
                      <a:pt x="205057" y="225438"/>
                    </a:lnTo>
                    <a:lnTo>
                      <a:pt x="143914" y="225438"/>
                    </a:lnTo>
                    <a:close/>
                    <a:moveTo>
                      <a:pt x="145162" y="135595"/>
                    </a:moveTo>
                    <a:cubicBezTo>
                      <a:pt x="134348" y="130604"/>
                      <a:pt x="120206" y="127277"/>
                      <a:pt x="104816" y="127277"/>
                    </a:cubicBezTo>
                    <a:cubicBezTo>
                      <a:pt x="77780" y="127277"/>
                      <a:pt x="61143" y="138091"/>
                      <a:pt x="61143" y="158056"/>
                    </a:cubicBezTo>
                    <a:lnTo>
                      <a:pt x="61143" y="158888"/>
                    </a:lnTo>
                    <a:cubicBezTo>
                      <a:pt x="61143" y="175941"/>
                      <a:pt x="75285" y="185924"/>
                      <a:pt x="95665" y="185924"/>
                    </a:cubicBezTo>
                    <a:cubicBezTo>
                      <a:pt x="125197" y="185924"/>
                      <a:pt x="145162" y="169702"/>
                      <a:pt x="145162" y="146826"/>
                    </a:cubicBezTo>
                    <a:lnTo>
                      <a:pt x="145162" y="135595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grpSp>
        <p:nvGrpSpPr>
          <p:cNvPr id="359" name="Gráfico 309">
            <a:extLst>
              <a:ext uri="{FF2B5EF4-FFF2-40B4-BE49-F238E27FC236}">
                <a16:creationId xmlns:a16="http://schemas.microsoft.com/office/drawing/2014/main" id="{F32113BE-BC5F-79B2-2312-0EE53BEEBB23}"/>
              </a:ext>
            </a:extLst>
          </p:cNvPr>
          <p:cNvGrpSpPr/>
          <p:nvPr userDrawn="1"/>
        </p:nvGrpSpPr>
        <p:grpSpPr>
          <a:xfrm>
            <a:off x="9880837" y="5104228"/>
            <a:ext cx="580023" cy="145161"/>
            <a:chOff x="9946057" y="5104228"/>
            <a:chExt cx="580023" cy="145161"/>
          </a:xfrm>
          <a:solidFill>
            <a:srgbClr val="292454"/>
          </a:solidFill>
        </p:grpSpPr>
        <p:sp>
          <p:nvSpPr>
            <p:cNvPr id="360" name="Forma Livre: Forma 359">
              <a:extLst>
                <a:ext uri="{FF2B5EF4-FFF2-40B4-BE49-F238E27FC236}">
                  <a16:creationId xmlns:a16="http://schemas.microsoft.com/office/drawing/2014/main" id="{3189F681-26B1-11E9-8C1B-E80B29D9B5C3}"/>
                </a:ext>
              </a:extLst>
            </p:cNvPr>
            <p:cNvSpPr/>
            <p:nvPr/>
          </p:nvSpPr>
          <p:spPr>
            <a:xfrm>
              <a:off x="10435198" y="5110009"/>
              <a:ext cx="90882" cy="138714"/>
            </a:xfrm>
            <a:custGeom>
              <a:avLst/>
              <a:gdLst>
                <a:gd name="connsiteX0" fmla="*/ 90882 w 90882"/>
                <a:gd name="connsiteY0" fmla="*/ 111014 h 138714"/>
                <a:gd name="connsiteX1" fmla="*/ 88886 w 90882"/>
                <a:gd name="connsiteY1" fmla="*/ 111014 h 138714"/>
                <a:gd name="connsiteX2" fmla="*/ 41677 w 90882"/>
                <a:gd name="connsiteY2" fmla="*/ 69337 h 138714"/>
                <a:gd name="connsiteX3" fmla="*/ 41677 w 90882"/>
                <a:gd name="connsiteY3" fmla="*/ 68796 h 138714"/>
                <a:gd name="connsiteX4" fmla="*/ 86931 w 90882"/>
                <a:gd name="connsiteY4" fmla="*/ 27618 h 138714"/>
                <a:gd name="connsiteX5" fmla="*/ 90882 w 90882"/>
                <a:gd name="connsiteY5" fmla="*/ 27743 h 138714"/>
                <a:gd name="connsiteX6" fmla="*/ 90882 w 90882"/>
                <a:gd name="connsiteY6" fmla="*/ 42 h 138714"/>
                <a:gd name="connsiteX7" fmla="*/ 87263 w 90882"/>
                <a:gd name="connsiteY7" fmla="*/ 0 h 138714"/>
                <a:gd name="connsiteX8" fmla="*/ 0 w 90882"/>
                <a:gd name="connsiteY8" fmla="*/ 69378 h 138714"/>
                <a:gd name="connsiteX9" fmla="*/ 0 w 90882"/>
                <a:gd name="connsiteY9" fmla="*/ 69877 h 138714"/>
                <a:gd name="connsiteX10" fmla="*/ 86598 w 90882"/>
                <a:gd name="connsiteY10" fmla="*/ 138715 h 138714"/>
                <a:gd name="connsiteX11" fmla="*/ 90841 w 90882"/>
                <a:gd name="connsiteY11" fmla="*/ 138632 h 138714"/>
                <a:gd name="connsiteX12" fmla="*/ 90841 w 90882"/>
                <a:gd name="connsiteY12" fmla="*/ 110972 h 13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882" h="138714">
                  <a:moveTo>
                    <a:pt x="90882" y="111014"/>
                  </a:moveTo>
                  <a:cubicBezTo>
                    <a:pt x="90217" y="111014"/>
                    <a:pt x="89551" y="111014"/>
                    <a:pt x="88886" y="111014"/>
                  </a:cubicBezTo>
                  <a:cubicBezTo>
                    <a:pt x="61517" y="111014"/>
                    <a:pt x="41677" y="93503"/>
                    <a:pt x="41677" y="69337"/>
                  </a:cubicBezTo>
                  <a:lnTo>
                    <a:pt x="41677" y="68796"/>
                  </a:lnTo>
                  <a:cubicBezTo>
                    <a:pt x="41677" y="45711"/>
                    <a:pt x="61559" y="27618"/>
                    <a:pt x="86931" y="27618"/>
                  </a:cubicBezTo>
                  <a:cubicBezTo>
                    <a:pt x="88303" y="27618"/>
                    <a:pt x="89593" y="27660"/>
                    <a:pt x="90882" y="27743"/>
                  </a:cubicBezTo>
                  <a:lnTo>
                    <a:pt x="90882" y="42"/>
                  </a:lnTo>
                  <a:cubicBezTo>
                    <a:pt x="89718" y="0"/>
                    <a:pt x="88511" y="0"/>
                    <a:pt x="87263" y="0"/>
                  </a:cubicBezTo>
                  <a:cubicBezTo>
                    <a:pt x="37559" y="0"/>
                    <a:pt x="0" y="29781"/>
                    <a:pt x="0" y="69378"/>
                  </a:cubicBezTo>
                  <a:lnTo>
                    <a:pt x="0" y="69877"/>
                  </a:lnTo>
                  <a:cubicBezTo>
                    <a:pt x="0" y="108476"/>
                    <a:pt x="38058" y="138715"/>
                    <a:pt x="86598" y="138715"/>
                  </a:cubicBezTo>
                  <a:cubicBezTo>
                    <a:pt x="88095" y="138715"/>
                    <a:pt x="89426" y="138715"/>
                    <a:pt x="90841" y="138632"/>
                  </a:cubicBezTo>
                  <a:lnTo>
                    <a:pt x="90841" y="110972"/>
                  </a:lnTo>
                  <a:close/>
                </a:path>
              </a:pathLst>
            </a:custGeom>
            <a:grpFill/>
            <a:ln w="41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61" name="Forma Livre: Forma 360">
              <a:extLst>
                <a:ext uri="{FF2B5EF4-FFF2-40B4-BE49-F238E27FC236}">
                  <a16:creationId xmlns:a16="http://schemas.microsoft.com/office/drawing/2014/main" id="{8DA83EA4-9A60-EE85-5CD5-9F54586CA02A}"/>
                </a:ext>
              </a:extLst>
            </p:cNvPr>
            <p:cNvSpPr/>
            <p:nvPr/>
          </p:nvSpPr>
          <p:spPr>
            <a:xfrm>
              <a:off x="9946057" y="5104228"/>
              <a:ext cx="131186" cy="145161"/>
            </a:xfrm>
            <a:custGeom>
              <a:avLst/>
              <a:gdLst>
                <a:gd name="connsiteX0" fmla="*/ 77364 w 131186"/>
                <a:gd name="connsiteY0" fmla="*/ 58647 h 145161"/>
                <a:gd name="connsiteX1" fmla="*/ 43881 w 131186"/>
                <a:gd name="connsiteY1" fmla="*/ 40096 h 145161"/>
                <a:gd name="connsiteX2" fmla="*/ 43881 w 131186"/>
                <a:gd name="connsiteY2" fmla="*/ 39680 h 145161"/>
                <a:gd name="connsiteX3" fmla="*/ 65718 w 131186"/>
                <a:gd name="connsiteY3" fmla="*/ 27410 h 145161"/>
                <a:gd name="connsiteX4" fmla="*/ 89218 w 131186"/>
                <a:gd name="connsiteY4" fmla="*/ 31861 h 145161"/>
                <a:gd name="connsiteX5" fmla="*/ 89218 w 131186"/>
                <a:gd name="connsiteY5" fmla="*/ 2329 h 145161"/>
                <a:gd name="connsiteX6" fmla="*/ 66217 w 131186"/>
                <a:gd name="connsiteY6" fmla="*/ 0 h 145161"/>
                <a:gd name="connsiteX7" fmla="*/ 6821 w 131186"/>
                <a:gd name="connsiteY7" fmla="*/ 42550 h 145161"/>
                <a:gd name="connsiteX8" fmla="*/ 6821 w 131186"/>
                <a:gd name="connsiteY8" fmla="*/ 42925 h 145161"/>
                <a:gd name="connsiteX9" fmla="*/ 63056 w 131186"/>
                <a:gd name="connsiteY9" fmla="*/ 86057 h 145161"/>
                <a:gd name="connsiteX10" fmla="*/ 94085 w 131186"/>
                <a:gd name="connsiteY10" fmla="*/ 104026 h 145161"/>
                <a:gd name="connsiteX11" fmla="*/ 94085 w 131186"/>
                <a:gd name="connsiteY11" fmla="*/ 104442 h 145161"/>
                <a:gd name="connsiteX12" fmla="*/ 69586 w 131186"/>
                <a:gd name="connsiteY12" fmla="*/ 117752 h 145161"/>
                <a:gd name="connsiteX13" fmla="*/ 22086 w 131186"/>
                <a:gd name="connsiteY13" fmla="*/ 100615 h 145161"/>
                <a:gd name="connsiteX14" fmla="*/ 0 w 131186"/>
                <a:gd name="connsiteY14" fmla="*/ 122577 h 145161"/>
                <a:gd name="connsiteX15" fmla="*/ 68879 w 131186"/>
                <a:gd name="connsiteY15" fmla="*/ 145162 h 145161"/>
                <a:gd name="connsiteX16" fmla="*/ 131186 w 131186"/>
                <a:gd name="connsiteY16" fmla="*/ 101405 h 145161"/>
                <a:gd name="connsiteX17" fmla="*/ 131186 w 131186"/>
                <a:gd name="connsiteY17" fmla="*/ 100989 h 145161"/>
                <a:gd name="connsiteX18" fmla="*/ 77364 w 131186"/>
                <a:gd name="connsiteY18" fmla="*/ 58647 h 1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1186" h="145161">
                  <a:moveTo>
                    <a:pt x="77364" y="58647"/>
                  </a:moveTo>
                  <a:cubicBezTo>
                    <a:pt x="48041" y="52408"/>
                    <a:pt x="43881" y="49372"/>
                    <a:pt x="43881" y="40096"/>
                  </a:cubicBezTo>
                  <a:lnTo>
                    <a:pt x="43881" y="39680"/>
                  </a:lnTo>
                  <a:cubicBezTo>
                    <a:pt x="43881" y="32859"/>
                    <a:pt x="51410" y="27410"/>
                    <a:pt x="65718" y="27410"/>
                  </a:cubicBezTo>
                  <a:cubicBezTo>
                    <a:pt x="72997" y="27410"/>
                    <a:pt x="82522" y="29407"/>
                    <a:pt x="89218" y="31861"/>
                  </a:cubicBezTo>
                  <a:lnTo>
                    <a:pt x="89218" y="2329"/>
                  </a:lnTo>
                  <a:cubicBezTo>
                    <a:pt x="83021" y="1248"/>
                    <a:pt x="73454" y="0"/>
                    <a:pt x="66217" y="0"/>
                  </a:cubicBezTo>
                  <a:cubicBezTo>
                    <a:pt x="31528" y="0"/>
                    <a:pt x="6821" y="16929"/>
                    <a:pt x="6821" y="42550"/>
                  </a:cubicBezTo>
                  <a:lnTo>
                    <a:pt x="6821" y="42925"/>
                  </a:lnTo>
                  <a:cubicBezTo>
                    <a:pt x="6821" y="70959"/>
                    <a:pt x="28866" y="78778"/>
                    <a:pt x="63056" y="86057"/>
                  </a:cubicBezTo>
                  <a:cubicBezTo>
                    <a:pt x="91423" y="92130"/>
                    <a:pt x="94085" y="96123"/>
                    <a:pt x="94085" y="104026"/>
                  </a:cubicBezTo>
                  <a:lnTo>
                    <a:pt x="94085" y="104442"/>
                  </a:lnTo>
                  <a:cubicBezTo>
                    <a:pt x="94085" y="112719"/>
                    <a:pt x="84851" y="117752"/>
                    <a:pt x="69586" y="117752"/>
                  </a:cubicBezTo>
                  <a:cubicBezTo>
                    <a:pt x="50204" y="117752"/>
                    <a:pt x="37351" y="111097"/>
                    <a:pt x="22086" y="100615"/>
                  </a:cubicBezTo>
                  <a:lnTo>
                    <a:pt x="0" y="122577"/>
                  </a:lnTo>
                  <a:cubicBezTo>
                    <a:pt x="20381" y="137675"/>
                    <a:pt x="43174" y="145162"/>
                    <a:pt x="68879" y="145162"/>
                  </a:cubicBezTo>
                  <a:cubicBezTo>
                    <a:pt x="105482" y="145162"/>
                    <a:pt x="131186" y="129440"/>
                    <a:pt x="131186" y="101405"/>
                  </a:cubicBezTo>
                  <a:lnTo>
                    <a:pt x="131186" y="100989"/>
                  </a:lnTo>
                  <a:cubicBezTo>
                    <a:pt x="131186" y="76408"/>
                    <a:pt x="111762" y="66092"/>
                    <a:pt x="77364" y="58647"/>
                  </a:cubicBezTo>
                </a:path>
              </a:pathLst>
            </a:custGeom>
            <a:grpFill/>
            <a:ln w="41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62" name="Forma Livre: Forma 361">
              <a:extLst>
                <a:ext uri="{FF2B5EF4-FFF2-40B4-BE49-F238E27FC236}">
                  <a16:creationId xmlns:a16="http://schemas.microsoft.com/office/drawing/2014/main" id="{09C661FB-7645-0876-1804-9B4D9DE92A0D}"/>
                </a:ext>
              </a:extLst>
            </p:cNvPr>
            <p:cNvSpPr/>
            <p:nvPr/>
          </p:nvSpPr>
          <p:spPr>
            <a:xfrm>
              <a:off x="10072585" y="5124400"/>
              <a:ext cx="127526" cy="120455"/>
            </a:xfrm>
            <a:custGeom>
              <a:avLst/>
              <a:gdLst>
                <a:gd name="connsiteX0" fmla="*/ 36353 w 127526"/>
                <a:gd name="connsiteY0" fmla="*/ 50994 h 120455"/>
                <a:gd name="connsiteX1" fmla="*/ 64678 w 127526"/>
                <a:gd name="connsiteY1" fmla="*/ 26370 h 120455"/>
                <a:gd name="connsiteX2" fmla="*/ 92255 w 127526"/>
                <a:gd name="connsiteY2" fmla="*/ 50994 h 120455"/>
                <a:gd name="connsiteX3" fmla="*/ 36353 w 127526"/>
                <a:gd name="connsiteY3" fmla="*/ 50994 h 120455"/>
                <a:gd name="connsiteX4" fmla="*/ 64678 w 127526"/>
                <a:gd name="connsiteY4" fmla="*/ 42 h 120455"/>
                <a:gd name="connsiteX5" fmla="*/ 0 w 127526"/>
                <a:gd name="connsiteY5" fmla="*/ 60269 h 120455"/>
                <a:gd name="connsiteX6" fmla="*/ 0 w 127526"/>
                <a:gd name="connsiteY6" fmla="*/ 60685 h 120455"/>
                <a:gd name="connsiteX7" fmla="*/ 68338 w 127526"/>
                <a:gd name="connsiteY7" fmla="*/ 120455 h 120455"/>
                <a:gd name="connsiteX8" fmla="*/ 74245 w 127526"/>
                <a:gd name="connsiteY8" fmla="*/ 120289 h 120455"/>
                <a:gd name="connsiteX9" fmla="*/ 74245 w 127526"/>
                <a:gd name="connsiteY9" fmla="*/ 93919 h 120455"/>
                <a:gd name="connsiteX10" fmla="*/ 68796 w 127526"/>
                <a:gd name="connsiteY10" fmla="*/ 94127 h 120455"/>
                <a:gd name="connsiteX11" fmla="*/ 36810 w 127526"/>
                <a:gd name="connsiteY11" fmla="*/ 71458 h 120455"/>
                <a:gd name="connsiteX12" fmla="*/ 127069 w 127526"/>
                <a:gd name="connsiteY12" fmla="*/ 71458 h 120455"/>
                <a:gd name="connsiteX13" fmla="*/ 127526 w 127526"/>
                <a:gd name="connsiteY13" fmla="*/ 63222 h 120455"/>
                <a:gd name="connsiteX14" fmla="*/ 127526 w 127526"/>
                <a:gd name="connsiteY14" fmla="*/ 62806 h 120455"/>
                <a:gd name="connsiteX15" fmla="*/ 64637 w 127526"/>
                <a:gd name="connsiteY15" fmla="*/ 0 h 12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526" h="120455">
                  <a:moveTo>
                    <a:pt x="36353" y="50994"/>
                  </a:moveTo>
                  <a:cubicBezTo>
                    <a:pt x="39264" y="36103"/>
                    <a:pt x="49288" y="26370"/>
                    <a:pt x="64678" y="26370"/>
                  </a:cubicBezTo>
                  <a:cubicBezTo>
                    <a:pt x="80068" y="26370"/>
                    <a:pt x="90050" y="36311"/>
                    <a:pt x="92255" y="50994"/>
                  </a:cubicBezTo>
                  <a:lnTo>
                    <a:pt x="36353" y="50994"/>
                  </a:lnTo>
                  <a:close/>
                  <a:moveTo>
                    <a:pt x="64678" y="42"/>
                  </a:moveTo>
                  <a:cubicBezTo>
                    <a:pt x="26578" y="42"/>
                    <a:pt x="0" y="27244"/>
                    <a:pt x="0" y="60269"/>
                  </a:cubicBezTo>
                  <a:lnTo>
                    <a:pt x="0" y="60685"/>
                  </a:lnTo>
                  <a:cubicBezTo>
                    <a:pt x="0" y="96081"/>
                    <a:pt x="29032" y="120455"/>
                    <a:pt x="68338" y="120455"/>
                  </a:cubicBezTo>
                  <a:cubicBezTo>
                    <a:pt x="69461" y="120455"/>
                    <a:pt x="73122" y="120289"/>
                    <a:pt x="74245" y="120289"/>
                  </a:cubicBezTo>
                  <a:lnTo>
                    <a:pt x="74245" y="93919"/>
                  </a:lnTo>
                  <a:cubicBezTo>
                    <a:pt x="73330" y="93919"/>
                    <a:pt x="69794" y="94127"/>
                    <a:pt x="68796" y="94127"/>
                  </a:cubicBezTo>
                  <a:cubicBezTo>
                    <a:pt x="52200" y="94127"/>
                    <a:pt x="40512" y="86390"/>
                    <a:pt x="36810" y="71458"/>
                  </a:cubicBezTo>
                  <a:lnTo>
                    <a:pt x="127069" y="71458"/>
                  </a:lnTo>
                  <a:cubicBezTo>
                    <a:pt x="127277" y="68422"/>
                    <a:pt x="127526" y="66467"/>
                    <a:pt x="127526" y="63222"/>
                  </a:cubicBezTo>
                  <a:lnTo>
                    <a:pt x="127526" y="62806"/>
                  </a:lnTo>
                  <a:cubicBezTo>
                    <a:pt x="127526" y="29989"/>
                    <a:pt x="108310" y="0"/>
                    <a:pt x="64637" y="0"/>
                  </a:cubicBezTo>
                </a:path>
              </a:pathLst>
            </a:custGeom>
            <a:grpFill/>
            <a:ln w="41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63" name="Forma Livre: Forma 362">
              <a:extLst>
                <a:ext uri="{FF2B5EF4-FFF2-40B4-BE49-F238E27FC236}">
                  <a16:creationId xmlns:a16="http://schemas.microsoft.com/office/drawing/2014/main" id="{B03D35FA-7F70-DF90-4068-288B393A3847}"/>
                </a:ext>
              </a:extLst>
            </p:cNvPr>
            <p:cNvSpPr/>
            <p:nvPr/>
          </p:nvSpPr>
          <p:spPr>
            <a:xfrm>
              <a:off x="10198572" y="5125731"/>
              <a:ext cx="119290" cy="117003"/>
            </a:xfrm>
            <a:custGeom>
              <a:avLst/>
              <a:gdLst>
                <a:gd name="connsiteX0" fmla="*/ 119291 w 119290"/>
                <a:gd name="connsiteY0" fmla="*/ 55736 h 117003"/>
                <a:gd name="connsiteX1" fmla="*/ 59687 w 119290"/>
                <a:gd name="connsiteY1" fmla="*/ 0 h 117003"/>
                <a:gd name="connsiteX2" fmla="*/ 0 w 119290"/>
                <a:gd name="connsiteY2" fmla="*/ 55736 h 117003"/>
                <a:gd name="connsiteX3" fmla="*/ 0 w 119290"/>
                <a:gd name="connsiteY3" fmla="*/ 117003 h 117003"/>
                <a:gd name="connsiteX4" fmla="*/ 37517 w 119290"/>
                <a:gd name="connsiteY4" fmla="*/ 117003 h 117003"/>
                <a:gd name="connsiteX5" fmla="*/ 37517 w 119290"/>
                <a:gd name="connsiteY5" fmla="*/ 53489 h 117003"/>
                <a:gd name="connsiteX6" fmla="*/ 59687 w 119290"/>
                <a:gd name="connsiteY6" fmla="*/ 28242 h 117003"/>
                <a:gd name="connsiteX7" fmla="*/ 82147 w 119290"/>
                <a:gd name="connsiteY7" fmla="*/ 53489 h 117003"/>
                <a:gd name="connsiteX8" fmla="*/ 82147 w 119290"/>
                <a:gd name="connsiteY8" fmla="*/ 117003 h 117003"/>
                <a:gd name="connsiteX9" fmla="*/ 119291 w 119290"/>
                <a:gd name="connsiteY9" fmla="*/ 117003 h 117003"/>
                <a:gd name="connsiteX10" fmla="*/ 119291 w 119290"/>
                <a:gd name="connsiteY10" fmla="*/ 55736 h 1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290" h="117003">
                  <a:moveTo>
                    <a:pt x="119291" y="55736"/>
                  </a:moveTo>
                  <a:cubicBezTo>
                    <a:pt x="119291" y="24457"/>
                    <a:pt x="100158" y="0"/>
                    <a:pt x="59687" y="0"/>
                  </a:cubicBezTo>
                  <a:cubicBezTo>
                    <a:pt x="19216" y="0"/>
                    <a:pt x="0" y="24415"/>
                    <a:pt x="0" y="55736"/>
                  </a:cubicBezTo>
                  <a:lnTo>
                    <a:pt x="0" y="117003"/>
                  </a:lnTo>
                  <a:lnTo>
                    <a:pt x="37517" y="117003"/>
                  </a:lnTo>
                  <a:lnTo>
                    <a:pt x="37517" y="53489"/>
                  </a:lnTo>
                  <a:cubicBezTo>
                    <a:pt x="38183" y="41926"/>
                    <a:pt x="42758" y="28242"/>
                    <a:pt x="59687" y="28242"/>
                  </a:cubicBezTo>
                  <a:cubicBezTo>
                    <a:pt x="76616" y="28242"/>
                    <a:pt x="81482" y="41926"/>
                    <a:pt x="82147" y="53489"/>
                  </a:cubicBezTo>
                  <a:lnTo>
                    <a:pt x="82147" y="117003"/>
                  </a:lnTo>
                  <a:lnTo>
                    <a:pt x="119291" y="117003"/>
                  </a:lnTo>
                  <a:lnTo>
                    <a:pt x="119291" y="55736"/>
                  </a:lnTo>
                  <a:close/>
                </a:path>
              </a:pathLst>
            </a:custGeom>
            <a:grpFill/>
            <a:ln w="41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64" name="Forma Livre: Forma 363">
              <a:extLst>
                <a:ext uri="{FF2B5EF4-FFF2-40B4-BE49-F238E27FC236}">
                  <a16:creationId xmlns:a16="http://schemas.microsoft.com/office/drawing/2014/main" id="{CA421A7D-5004-A989-B303-C858763063CC}"/>
                </a:ext>
              </a:extLst>
            </p:cNvPr>
            <p:cNvSpPr/>
            <p:nvPr/>
          </p:nvSpPr>
          <p:spPr>
            <a:xfrm>
              <a:off x="10316823" y="5125108"/>
              <a:ext cx="120330" cy="119165"/>
            </a:xfrm>
            <a:custGeom>
              <a:avLst/>
              <a:gdLst>
                <a:gd name="connsiteX0" fmla="*/ 62016 w 120330"/>
                <a:gd name="connsiteY0" fmla="*/ 0 h 119165"/>
                <a:gd name="connsiteX1" fmla="*/ 53157 w 120330"/>
                <a:gd name="connsiteY1" fmla="*/ 83 h 119165"/>
                <a:gd name="connsiteX2" fmla="*/ 53157 w 120330"/>
                <a:gd name="connsiteY2" fmla="*/ 28076 h 119165"/>
                <a:gd name="connsiteX3" fmla="*/ 74702 w 120330"/>
                <a:gd name="connsiteY3" fmla="*/ 31694 h 119165"/>
                <a:gd name="connsiteX4" fmla="*/ 84685 w 120330"/>
                <a:gd name="connsiteY4" fmla="*/ 48623 h 119165"/>
                <a:gd name="connsiteX5" fmla="*/ 57150 w 120330"/>
                <a:gd name="connsiteY5" fmla="*/ 46668 h 119165"/>
                <a:gd name="connsiteX6" fmla="*/ 707 w 120330"/>
                <a:gd name="connsiteY6" fmla="*/ 76200 h 119165"/>
                <a:gd name="connsiteX7" fmla="*/ 499 w 120330"/>
                <a:gd name="connsiteY7" fmla="*/ 77281 h 119165"/>
                <a:gd name="connsiteX8" fmla="*/ 458 w 120330"/>
                <a:gd name="connsiteY8" fmla="*/ 77655 h 119165"/>
                <a:gd name="connsiteX9" fmla="*/ 0 w 120330"/>
                <a:gd name="connsiteY9" fmla="*/ 83312 h 119165"/>
                <a:gd name="connsiteX10" fmla="*/ 0 w 120330"/>
                <a:gd name="connsiteY10" fmla="*/ 83728 h 119165"/>
                <a:gd name="connsiteX11" fmla="*/ 44880 w 120330"/>
                <a:gd name="connsiteY11" fmla="*/ 119166 h 119165"/>
                <a:gd name="connsiteX12" fmla="*/ 84435 w 120330"/>
                <a:gd name="connsiteY12" fmla="*/ 104483 h 119165"/>
                <a:gd name="connsiteX13" fmla="*/ 84435 w 120330"/>
                <a:gd name="connsiteY13" fmla="*/ 117835 h 119165"/>
                <a:gd name="connsiteX14" fmla="*/ 120330 w 120330"/>
                <a:gd name="connsiteY14" fmla="*/ 117835 h 119165"/>
                <a:gd name="connsiteX15" fmla="*/ 120330 w 120330"/>
                <a:gd name="connsiteY15" fmla="*/ 49912 h 119165"/>
                <a:gd name="connsiteX16" fmla="*/ 62016 w 120330"/>
                <a:gd name="connsiteY16" fmla="*/ 83 h 119165"/>
                <a:gd name="connsiteX17" fmla="*/ 84809 w 120330"/>
                <a:gd name="connsiteY17" fmla="*/ 76574 h 119165"/>
                <a:gd name="connsiteX18" fmla="*/ 60144 w 120330"/>
                <a:gd name="connsiteY18" fmla="*/ 96248 h 119165"/>
                <a:gd name="connsiteX19" fmla="*/ 40387 w 120330"/>
                <a:gd name="connsiteY19" fmla="*/ 72539 h 119165"/>
                <a:gd name="connsiteX20" fmla="*/ 84893 w 120330"/>
                <a:gd name="connsiteY20" fmla="*/ 69087 h 119165"/>
                <a:gd name="connsiteX21" fmla="*/ 84768 w 120330"/>
                <a:gd name="connsiteY21" fmla="*/ 76574 h 1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0330" h="119165">
                  <a:moveTo>
                    <a:pt x="62016" y="0"/>
                  </a:moveTo>
                  <a:cubicBezTo>
                    <a:pt x="60352" y="0"/>
                    <a:pt x="54696" y="0"/>
                    <a:pt x="53157" y="83"/>
                  </a:cubicBezTo>
                  <a:lnTo>
                    <a:pt x="53157" y="28076"/>
                  </a:lnTo>
                  <a:cubicBezTo>
                    <a:pt x="60394" y="28159"/>
                    <a:pt x="70293" y="29365"/>
                    <a:pt x="74702" y="31694"/>
                  </a:cubicBezTo>
                  <a:cubicBezTo>
                    <a:pt x="81191" y="35105"/>
                    <a:pt x="84560" y="40845"/>
                    <a:pt x="84685" y="48623"/>
                  </a:cubicBezTo>
                  <a:cubicBezTo>
                    <a:pt x="75825" y="47583"/>
                    <a:pt x="65843" y="46876"/>
                    <a:pt x="57150" y="46668"/>
                  </a:cubicBezTo>
                  <a:cubicBezTo>
                    <a:pt x="21753" y="45753"/>
                    <a:pt x="4201" y="57482"/>
                    <a:pt x="707" y="76200"/>
                  </a:cubicBezTo>
                  <a:cubicBezTo>
                    <a:pt x="624" y="76532"/>
                    <a:pt x="582" y="76907"/>
                    <a:pt x="499" y="77281"/>
                  </a:cubicBezTo>
                  <a:cubicBezTo>
                    <a:pt x="499" y="77406"/>
                    <a:pt x="499" y="77531"/>
                    <a:pt x="458" y="77655"/>
                  </a:cubicBezTo>
                  <a:cubicBezTo>
                    <a:pt x="166" y="79444"/>
                    <a:pt x="0" y="81316"/>
                    <a:pt x="0" y="83312"/>
                  </a:cubicBezTo>
                  <a:lnTo>
                    <a:pt x="0" y="83728"/>
                  </a:lnTo>
                  <a:cubicBezTo>
                    <a:pt x="0" y="106646"/>
                    <a:pt x="20256" y="119166"/>
                    <a:pt x="44880" y="119166"/>
                  </a:cubicBezTo>
                  <a:cubicBezTo>
                    <a:pt x="62973" y="119166"/>
                    <a:pt x="75409" y="113301"/>
                    <a:pt x="84435" y="104483"/>
                  </a:cubicBezTo>
                  <a:lnTo>
                    <a:pt x="84435" y="117835"/>
                  </a:lnTo>
                  <a:lnTo>
                    <a:pt x="120330" y="117835"/>
                  </a:lnTo>
                  <a:lnTo>
                    <a:pt x="120330" y="49912"/>
                  </a:lnTo>
                  <a:cubicBezTo>
                    <a:pt x="120330" y="18592"/>
                    <a:pt x="102528" y="83"/>
                    <a:pt x="62016" y="83"/>
                  </a:cubicBezTo>
                  <a:moveTo>
                    <a:pt x="84809" y="76574"/>
                  </a:moveTo>
                  <a:cubicBezTo>
                    <a:pt x="81607" y="93503"/>
                    <a:pt x="64137" y="95998"/>
                    <a:pt x="60144" y="96248"/>
                  </a:cubicBezTo>
                  <a:cubicBezTo>
                    <a:pt x="31902" y="97745"/>
                    <a:pt x="30904" y="78446"/>
                    <a:pt x="40387" y="72539"/>
                  </a:cubicBezTo>
                  <a:cubicBezTo>
                    <a:pt x="53157" y="64637"/>
                    <a:pt x="84893" y="69087"/>
                    <a:pt x="84893" y="69087"/>
                  </a:cubicBezTo>
                  <a:cubicBezTo>
                    <a:pt x="84893" y="70210"/>
                    <a:pt x="85184" y="73122"/>
                    <a:pt x="84768" y="76574"/>
                  </a:cubicBezTo>
                </a:path>
              </a:pathLst>
            </a:custGeom>
            <a:grpFill/>
            <a:ln w="41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9858543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áfico 27">
            <a:extLst>
              <a:ext uri="{FF2B5EF4-FFF2-40B4-BE49-F238E27FC236}">
                <a16:creationId xmlns:a16="http://schemas.microsoft.com/office/drawing/2014/main" id="{76ABE241-775F-DEE4-8028-E3C674208E51}"/>
              </a:ext>
            </a:extLst>
          </p:cNvPr>
          <p:cNvGrpSpPr/>
          <p:nvPr/>
        </p:nvGrpSpPr>
        <p:grpSpPr>
          <a:xfrm>
            <a:off x="6381438" y="1503820"/>
            <a:ext cx="4289900" cy="3574917"/>
            <a:chOff x="6381438" y="1503820"/>
            <a:chExt cx="4289900" cy="3574917"/>
          </a:xfrm>
          <a:solidFill>
            <a:srgbClr val="623889"/>
          </a:solidFill>
        </p:grpSpPr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909B4546-98BF-235F-BB12-0DC36A39F976}"/>
                </a:ext>
              </a:extLst>
            </p:cNvPr>
            <p:cNvSpPr/>
            <p:nvPr/>
          </p:nvSpPr>
          <p:spPr>
            <a:xfrm>
              <a:off x="6738930" y="4721245"/>
              <a:ext cx="3574916" cy="357491"/>
            </a:xfrm>
            <a:custGeom>
              <a:avLst/>
              <a:gdLst>
                <a:gd name="connsiteX0" fmla="*/ 2859933 w 3574916"/>
                <a:gd name="connsiteY0" fmla="*/ 0 h 357491"/>
                <a:gd name="connsiteX1" fmla="*/ 2502442 w 3574916"/>
                <a:gd name="connsiteY1" fmla="*/ 0 h 357491"/>
                <a:gd name="connsiteX2" fmla="*/ 2144950 w 3574916"/>
                <a:gd name="connsiteY2" fmla="*/ 0 h 357491"/>
                <a:gd name="connsiteX3" fmla="*/ 1787458 w 3574916"/>
                <a:gd name="connsiteY3" fmla="*/ 0 h 357491"/>
                <a:gd name="connsiteX4" fmla="*/ 1429967 w 3574916"/>
                <a:gd name="connsiteY4" fmla="*/ 0 h 357491"/>
                <a:gd name="connsiteX5" fmla="*/ 1072475 w 3574916"/>
                <a:gd name="connsiteY5" fmla="*/ 0 h 357491"/>
                <a:gd name="connsiteX6" fmla="*/ 714983 w 3574916"/>
                <a:gd name="connsiteY6" fmla="*/ 0 h 357491"/>
                <a:gd name="connsiteX7" fmla="*/ 357492 w 3574916"/>
                <a:gd name="connsiteY7" fmla="*/ 0 h 357491"/>
                <a:gd name="connsiteX8" fmla="*/ 0 w 3574916"/>
                <a:gd name="connsiteY8" fmla="*/ 0 h 357491"/>
                <a:gd name="connsiteX9" fmla="*/ 0 w 3574916"/>
                <a:gd name="connsiteY9" fmla="*/ 357492 h 357491"/>
                <a:gd name="connsiteX10" fmla="*/ 357492 w 3574916"/>
                <a:gd name="connsiteY10" fmla="*/ 357492 h 357491"/>
                <a:gd name="connsiteX11" fmla="*/ 714983 w 3574916"/>
                <a:gd name="connsiteY11" fmla="*/ 357492 h 357491"/>
                <a:gd name="connsiteX12" fmla="*/ 1072475 w 3574916"/>
                <a:gd name="connsiteY12" fmla="*/ 357492 h 357491"/>
                <a:gd name="connsiteX13" fmla="*/ 1429967 w 3574916"/>
                <a:gd name="connsiteY13" fmla="*/ 357492 h 357491"/>
                <a:gd name="connsiteX14" fmla="*/ 1787458 w 3574916"/>
                <a:gd name="connsiteY14" fmla="*/ 357492 h 357491"/>
                <a:gd name="connsiteX15" fmla="*/ 2144950 w 3574916"/>
                <a:gd name="connsiteY15" fmla="*/ 357492 h 357491"/>
                <a:gd name="connsiteX16" fmla="*/ 2502442 w 3574916"/>
                <a:gd name="connsiteY16" fmla="*/ 357492 h 357491"/>
                <a:gd name="connsiteX17" fmla="*/ 2859933 w 3574916"/>
                <a:gd name="connsiteY17" fmla="*/ 357492 h 357491"/>
                <a:gd name="connsiteX18" fmla="*/ 3217425 w 3574916"/>
                <a:gd name="connsiteY18" fmla="*/ 357492 h 357491"/>
                <a:gd name="connsiteX19" fmla="*/ 3574917 w 3574916"/>
                <a:gd name="connsiteY19" fmla="*/ 357492 h 357491"/>
                <a:gd name="connsiteX20" fmla="*/ 3574917 w 3574916"/>
                <a:gd name="connsiteY20" fmla="*/ 0 h 357491"/>
                <a:gd name="connsiteX21" fmla="*/ 3217425 w 3574916"/>
                <a:gd name="connsiteY21" fmla="*/ 0 h 357491"/>
                <a:gd name="connsiteX22" fmla="*/ 2859933 w 3574916"/>
                <a:gd name="connsiteY22" fmla="*/ 0 h 35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74916" h="357491">
                  <a:moveTo>
                    <a:pt x="2859933" y="0"/>
                  </a:moveTo>
                  <a:lnTo>
                    <a:pt x="2502442" y="0"/>
                  </a:lnTo>
                  <a:lnTo>
                    <a:pt x="2144950" y="0"/>
                  </a:lnTo>
                  <a:lnTo>
                    <a:pt x="1787458" y="0"/>
                  </a:lnTo>
                  <a:lnTo>
                    <a:pt x="1429967" y="0"/>
                  </a:lnTo>
                  <a:lnTo>
                    <a:pt x="1072475" y="0"/>
                  </a:lnTo>
                  <a:lnTo>
                    <a:pt x="714983" y="0"/>
                  </a:lnTo>
                  <a:lnTo>
                    <a:pt x="357492" y="0"/>
                  </a:lnTo>
                  <a:lnTo>
                    <a:pt x="0" y="0"/>
                  </a:lnTo>
                  <a:lnTo>
                    <a:pt x="0" y="357492"/>
                  </a:lnTo>
                  <a:lnTo>
                    <a:pt x="357492" y="357492"/>
                  </a:lnTo>
                  <a:lnTo>
                    <a:pt x="714983" y="357492"/>
                  </a:lnTo>
                  <a:lnTo>
                    <a:pt x="1072475" y="357492"/>
                  </a:lnTo>
                  <a:lnTo>
                    <a:pt x="1429967" y="357492"/>
                  </a:lnTo>
                  <a:lnTo>
                    <a:pt x="1787458" y="357492"/>
                  </a:lnTo>
                  <a:lnTo>
                    <a:pt x="2144950" y="357492"/>
                  </a:lnTo>
                  <a:lnTo>
                    <a:pt x="2502442" y="357492"/>
                  </a:lnTo>
                  <a:lnTo>
                    <a:pt x="2859933" y="357492"/>
                  </a:lnTo>
                  <a:lnTo>
                    <a:pt x="3217425" y="357492"/>
                  </a:lnTo>
                  <a:lnTo>
                    <a:pt x="3574917" y="357492"/>
                  </a:lnTo>
                  <a:lnTo>
                    <a:pt x="3574917" y="0"/>
                  </a:lnTo>
                  <a:lnTo>
                    <a:pt x="3217425" y="0"/>
                  </a:lnTo>
                  <a:lnTo>
                    <a:pt x="2859933" y="0"/>
                  </a:lnTo>
                  <a:close/>
                </a:path>
              </a:pathLst>
            </a:custGeom>
            <a:grpFill/>
            <a:ln w="71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13DB8326-182A-533E-C037-332FEF985199}"/>
                </a:ext>
              </a:extLst>
            </p:cNvPr>
            <p:cNvSpPr/>
            <p:nvPr/>
          </p:nvSpPr>
          <p:spPr>
            <a:xfrm>
              <a:off x="10313846" y="2933786"/>
              <a:ext cx="357491" cy="1787458"/>
            </a:xfrm>
            <a:custGeom>
              <a:avLst/>
              <a:gdLst>
                <a:gd name="connsiteX0" fmla="*/ 0 w 357491"/>
                <a:gd name="connsiteY0" fmla="*/ 0 h 1787458"/>
                <a:gd name="connsiteX1" fmla="*/ 0 w 357491"/>
                <a:gd name="connsiteY1" fmla="*/ 357492 h 1787458"/>
                <a:gd name="connsiteX2" fmla="*/ 0 w 357491"/>
                <a:gd name="connsiteY2" fmla="*/ 714983 h 1787458"/>
                <a:gd name="connsiteX3" fmla="*/ 0 w 357491"/>
                <a:gd name="connsiteY3" fmla="*/ 1072475 h 1787458"/>
                <a:gd name="connsiteX4" fmla="*/ 0 w 357491"/>
                <a:gd name="connsiteY4" fmla="*/ 1429967 h 1787458"/>
                <a:gd name="connsiteX5" fmla="*/ 0 w 357491"/>
                <a:gd name="connsiteY5" fmla="*/ 1787459 h 1787458"/>
                <a:gd name="connsiteX6" fmla="*/ 357492 w 357491"/>
                <a:gd name="connsiteY6" fmla="*/ 1787459 h 1787458"/>
                <a:gd name="connsiteX7" fmla="*/ 357492 w 357491"/>
                <a:gd name="connsiteY7" fmla="*/ 1429967 h 1787458"/>
                <a:gd name="connsiteX8" fmla="*/ 357492 w 357491"/>
                <a:gd name="connsiteY8" fmla="*/ 1072475 h 1787458"/>
                <a:gd name="connsiteX9" fmla="*/ 357492 w 357491"/>
                <a:gd name="connsiteY9" fmla="*/ 714983 h 1787458"/>
                <a:gd name="connsiteX10" fmla="*/ 357492 w 357491"/>
                <a:gd name="connsiteY10" fmla="*/ 357492 h 1787458"/>
                <a:gd name="connsiteX11" fmla="*/ 357492 w 357491"/>
                <a:gd name="connsiteY11" fmla="*/ 0 h 1787458"/>
                <a:gd name="connsiteX12" fmla="*/ 0 w 357491"/>
                <a:gd name="connsiteY12" fmla="*/ 0 h 178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7491" h="1787458">
                  <a:moveTo>
                    <a:pt x="0" y="0"/>
                  </a:moveTo>
                  <a:lnTo>
                    <a:pt x="0" y="357492"/>
                  </a:lnTo>
                  <a:lnTo>
                    <a:pt x="0" y="714983"/>
                  </a:lnTo>
                  <a:lnTo>
                    <a:pt x="0" y="1072475"/>
                  </a:lnTo>
                  <a:lnTo>
                    <a:pt x="0" y="1429967"/>
                  </a:lnTo>
                  <a:lnTo>
                    <a:pt x="0" y="1787459"/>
                  </a:lnTo>
                  <a:lnTo>
                    <a:pt x="357492" y="1787459"/>
                  </a:lnTo>
                  <a:lnTo>
                    <a:pt x="357492" y="1429967"/>
                  </a:lnTo>
                  <a:lnTo>
                    <a:pt x="357492" y="1072475"/>
                  </a:lnTo>
                  <a:lnTo>
                    <a:pt x="357492" y="714983"/>
                  </a:lnTo>
                  <a:lnTo>
                    <a:pt x="357492" y="357492"/>
                  </a:lnTo>
                  <a:lnTo>
                    <a:pt x="3574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71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A565C993-DAAD-126B-E4AF-7C9F16827B07}"/>
                </a:ext>
              </a:extLst>
            </p:cNvPr>
            <p:cNvSpPr/>
            <p:nvPr/>
          </p:nvSpPr>
          <p:spPr>
            <a:xfrm>
              <a:off x="8168896" y="3291278"/>
              <a:ext cx="893729" cy="1072475"/>
            </a:xfrm>
            <a:custGeom>
              <a:avLst/>
              <a:gdLst>
                <a:gd name="connsiteX0" fmla="*/ 714983 w 893729"/>
                <a:gd name="connsiteY0" fmla="*/ 357492 h 1072475"/>
                <a:gd name="connsiteX1" fmla="*/ 536238 w 893729"/>
                <a:gd name="connsiteY1" fmla="*/ 357492 h 1072475"/>
                <a:gd name="connsiteX2" fmla="*/ 536238 w 893729"/>
                <a:gd name="connsiteY2" fmla="*/ 178746 h 1072475"/>
                <a:gd name="connsiteX3" fmla="*/ 357492 w 893729"/>
                <a:gd name="connsiteY3" fmla="*/ 178746 h 1072475"/>
                <a:gd name="connsiteX4" fmla="*/ 357492 w 893729"/>
                <a:gd name="connsiteY4" fmla="*/ 0 h 1072475"/>
                <a:gd name="connsiteX5" fmla="*/ 178746 w 893729"/>
                <a:gd name="connsiteY5" fmla="*/ 0 h 1072475"/>
                <a:gd name="connsiteX6" fmla="*/ 0 w 893729"/>
                <a:gd name="connsiteY6" fmla="*/ 0 h 1072475"/>
                <a:gd name="connsiteX7" fmla="*/ 0 w 893729"/>
                <a:gd name="connsiteY7" fmla="*/ 178746 h 1072475"/>
                <a:gd name="connsiteX8" fmla="*/ 0 w 893729"/>
                <a:gd name="connsiteY8" fmla="*/ 357492 h 1072475"/>
                <a:gd name="connsiteX9" fmla="*/ 0 w 893729"/>
                <a:gd name="connsiteY9" fmla="*/ 536238 h 1072475"/>
                <a:gd name="connsiteX10" fmla="*/ 0 w 893729"/>
                <a:gd name="connsiteY10" fmla="*/ 714983 h 1072475"/>
                <a:gd name="connsiteX11" fmla="*/ 0 w 893729"/>
                <a:gd name="connsiteY11" fmla="*/ 893729 h 1072475"/>
                <a:gd name="connsiteX12" fmla="*/ 0 w 893729"/>
                <a:gd name="connsiteY12" fmla="*/ 1072475 h 1072475"/>
                <a:gd name="connsiteX13" fmla="*/ 178746 w 893729"/>
                <a:gd name="connsiteY13" fmla="*/ 1072475 h 1072475"/>
                <a:gd name="connsiteX14" fmla="*/ 357492 w 893729"/>
                <a:gd name="connsiteY14" fmla="*/ 1072475 h 1072475"/>
                <a:gd name="connsiteX15" fmla="*/ 357492 w 893729"/>
                <a:gd name="connsiteY15" fmla="*/ 893729 h 1072475"/>
                <a:gd name="connsiteX16" fmla="*/ 536238 w 893729"/>
                <a:gd name="connsiteY16" fmla="*/ 893729 h 1072475"/>
                <a:gd name="connsiteX17" fmla="*/ 536238 w 893729"/>
                <a:gd name="connsiteY17" fmla="*/ 714983 h 1072475"/>
                <a:gd name="connsiteX18" fmla="*/ 714983 w 893729"/>
                <a:gd name="connsiteY18" fmla="*/ 714983 h 1072475"/>
                <a:gd name="connsiteX19" fmla="*/ 714983 w 893729"/>
                <a:gd name="connsiteY19" fmla="*/ 625611 h 1072475"/>
                <a:gd name="connsiteX20" fmla="*/ 893729 w 893729"/>
                <a:gd name="connsiteY20" fmla="*/ 625611 h 1072475"/>
                <a:gd name="connsiteX21" fmla="*/ 893729 w 893729"/>
                <a:gd name="connsiteY21" fmla="*/ 446865 h 1072475"/>
                <a:gd name="connsiteX22" fmla="*/ 714983 w 893729"/>
                <a:gd name="connsiteY22" fmla="*/ 446865 h 1072475"/>
                <a:gd name="connsiteX23" fmla="*/ 714983 w 893729"/>
                <a:gd name="connsiteY23" fmla="*/ 357492 h 107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93729" h="1072475">
                  <a:moveTo>
                    <a:pt x="714983" y="357492"/>
                  </a:moveTo>
                  <a:lnTo>
                    <a:pt x="536238" y="357492"/>
                  </a:lnTo>
                  <a:lnTo>
                    <a:pt x="536238" y="178746"/>
                  </a:lnTo>
                  <a:lnTo>
                    <a:pt x="357492" y="178746"/>
                  </a:lnTo>
                  <a:lnTo>
                    <a:pt x="357492" y="0"/>
                  </a:lnTo>
                  <a:lnTo>
                    <a:pt x="178746" y="0"/>
                  </a:lnTo>
                  <a:lnTo>
                    <a:pt x="0" y="0"/>
                  </a:lnTo>
                  <a:lnTo>
                    <a:pt x="0" y="178746"/>
                  </a:lnTo>
                  <a:lnTo>
                    <a:pt x="0" y="357492"/>
                  </a:lnTo>
                  <a:lnTo>
                    <a:pt x="0" y="536238"/>
                  </a:lnTo>
                  <a:lnTo>
                    <a:pt x="0" y="714983"/>
                  </a:lnTo>
                  <a:lnTo>
                    <a:pt x="0" y="893729"/>
                  </a:lnTo>
                  <a:lnTo>
                    <a:pt x="0" y="1072475"/>
                  </a:lnTo>
                  <a:lnTo>
                    <a:pt x="178746" y="1072475"/>
                  </a:lnTo>
                  <a:lnTo>
                    <a:pt x="357492" y="1072475"/>
                  </a:lnTo>
                  <a:lnTo>
                    <a:pt x="357492" y="893729"/>
                  </a:lnTo>
                  <a:lnTo>
                    <a:pt x="536238" y="893729"/>
                  </a:lnTo>
                  <a:lnTo>
                    <a:pt x="536238" y="714983"/>
                  </a:lnTo>
                  <a:lnTo>
                    <a:pt x="714983" y="714983"/>
                  </a:lnTo>
                  <a:lnTo>
                    <a:pt x="714983" y="625611"/>
                  </a:lnTo>
                  <a:lnTo>
                    <a:pt x="893729" y="625611"/>
                  </a:lnTo>
                  <a:lnTo>
                    <a:pt x="893729" y="446865"/>
                  </a:lnTo>
                  <a:lnTo>
                    <a:pt x="714983" y="446865"/>
                  </a:lnTo>
                  <a:lnTo>
                    <a:pt x="714983" y="357492"/>
                  </a:lnTo>
                  <a:close/>
                </a:path>
              </a:pathLst>
            </a:custGeom>
            <a:grpFill/>
            <a:ln w="71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4D10BB93-1E8B-1A00-7384-572AA0968E14}"/>
                </a:ext>
              </a:extLst>
            </p:cNvPr>
            <p:cNvSpPr/>
            <p:nvPr/>
          </p:nvSpPr>
          <p:spPr>
            <a:xfrm>
              <a:off x="8883880" y="1861311"/>
              <a:ext cx="357491" cy="357491"/>
            </a:xfrm>
            <a:custGeom>
              <a:avLst/>
              <a:gdLst>
                <a:gd name="connsiteX0" fmla="*/ 0 w 357491"/>
                <a:gd name="connsiteY0" fmla="*/ 0 h 357491"/>
                <a:gd name="connsiteX1" fmla="*/ 357492 w 357491"/>
                <a:gd name="connsiteY1" fmla="*/ 0 h 357491"/>
                <a:gd name="connsiteX2" fmla="*/ 357492 w 357491"/>
                <a:gd name="connsiteY2" fmla="*/ 357492 h 357491"/>
                <a:gd name="connsiteX3" fmla="*/ 0 w 357491"/>
                <a:gd name="connsiteY3" fmla="*/ 357492 h 35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91" h="357491">
                  <a:moveTo>
                    <a:pt x="0" y="0"/>
                  </a:moveTo>
                  <a:lnTo>
                    <a:pt x="357492" y="0"/>
                  </a:lnTo>
                  <a:lnTo>
                    <a:pt x="357492" y="357492"/>
                  </a:lnTo>
                  <a:lnTo>
                    <a:pt x="0" y="357492"/>
                  </a:lnTo>
                  <a:close/>
                </a:path>
              </a:pathLst>
            </a:custGeom>
            <a:grpFill/>
            <a:ln w="71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EFC14EA2-F920-D964-6A49-06E067379D92}"/>
                </a:ext>
              </a:extLst>
            </p:cNvPr>
            <p:cNvSpPr/>
            <p:nvPr/>
          </p:nvSpPr>
          <p:spPr>
            <a:xfrm>
              <a:off x="9241371" y="1503820"/>
              <a:ext cx="357491" cy="357491"/>
            </a:xfrm>
            <a:custGeom>
              <a:avLst/>
              <a:gdLst>
                <a:gd name="connsiteX0" fmla="*/ 0 w 357491"/>
                <a:gd name="connsiteY0" fmla="*/ 0 h 357491"/>
                <a:gd name="connsiteX1" fmla="*/ 357492 w 357491"/>
                <a:gd name="connsiteY1" fmla="*/ 0 h 357491"/>
                <a:gd name="connsiteX2" fmla="*/ 357492 w 357491"/>
                <a:gd name="connsiteY2" fmla="*/ 357492 h 357491"/>
                <a:gd name="connsiteX3" fmla="*/ 0 w 357491"/>
                <a:gd name="connsiteY3" fmla="*/ 357492 h 35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91" h="357491">
                  <a:moveTo>
                    <a:pt x="0" y="0"/>
                  </a:moveTo>
                  <a:lnTo>
                    <a:pt x="357492" y="0"/>
                  </a:lnTo>
                  <a:lnTo>
                    <a:pt x="357492" y="357492"/>
                  </a:lnTo>
                  <a:lnTo>
                    <a:pt x="0" y="357492"/>
                  </a:lnTo>
                  <a:close/>
                </a:path>
              </a:pathLst>
            </a:custGeom>
            <a:grpFill/>
            <a:ln w="71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F0EC20D8-8B1F-7BE2-75B2-2DF35C4C3B05}"/>
                </a:ext>
              </a:extLst>
            </p:cNvPr>
            <p:cNvSpPr/>
            <p:nvPr/>
          </p:nvSpPr>
          <p:spPr>
            <a:xfrm>
              <a:off x="6381438" y="2933786"/>
              <a:ext cx="357491" cy="1787458"/>
            </a:xfrm>
            <a:custGeom>
              <a:avLst/>
              <a:gdLst>
                <a:gd name="connsiteX0" fmla="*/ 357492 w 357491"/>
                <a:gd name="connsiteY0" fmla="*/ 1072475 h 1787458"/>
                <a:gd name="connsiteX1" fmla="*/ 357492 w 357491"/>
                <a:gd name="connsiteY1" fmla="*/ 714983 h 1787458"/>
                <a:gd name="connsiteX2" fmla="*/ 357492 w 357491"/>
                <a:gd name="connsiteY2" fmla="*/ 357492 h 1787458"/>
                <a:gd name="connsiteX3" fmla="*/ 357492 w 357491"/>
                <a:gd name="connsiteY3" fmla="*/ 0 h 1787458"/>
                <a:gd name="connsiteX4" fmla="*/ 0 w 357491"/>
                <a:gd name="connsiteY4" fmla="*/ 0 h 1787458"/>
                <a:gd name="connsiteX5" fmla="*/ 0 w 357491"/>
                <a:gd name="connsiteY5" fmla="*/ 357492 h 1787458"/>
                <a:gd name="connsiteX6" fmla="*/ 0 w 357491"/>
                <a:gd name="connsiteY6" fmla="*/ 714983 h 1787458"/>
                <a:gd name="connsiteX7" fmla="*/ 0 w 357491"/>
                <a:gd name="connsiteY7" fmla="*/ 1072475 h 1787458"/>
                <a:gd name="connsiteX8" fmla="*/ 0 w 357491"/>
                <a:gd name="connsiteY8" fmla="*/ 1429967 h 1787458"/>
                <a:gd name="connsiteX9" fmla="*/ 0 w 357491"/>
                <a:gd name="connsiteY9" fmla="*/ 1787459 h 1787458"/>
                <a:gd name="connsiteX10" fmla="*/ 357492 w 357491"/>
                <a:gd name="connsiteY10" fmla="*/ 1787459 h 1787458"/>
                <a:gd name="connsiteX11" fmla="*/ 357492 w 357491"/>
                <a:gd name="connsiteY11" fmla="*/ 1429967 h 1787458"/>
                <a:gd name="connsiteX12" fmla="*/ 357492 w 357491"/>
                <a:gd name="connsiteY12" fmla="*/ 1072475 h 178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7491" h="1787458">
                  <a:moveTo>
                    <a:pt x="357492" y="1072475"/>
                  </a:moveTo>
                  <a:lnTo>
                    <a:pt x="357492" y="714983"/>
                  </a:lnTo>
                  <a:lnTo>
                    <a:pt x="357492" y="357492"/>
                  </a:lnTo>
                  <a:lnTo>
                    <a:pt x="357492" y="0"/>
                  </a:lnTo>
                  <a:lnTo>
                    <a:pt x="0" y="0"/>
                  </a:lnTo>
                  <a:lnTo>
                    <a:pt x="0" y="357492"/>
                  </a:lnTo>
                  <a:lnTo>
                    <a:pt x="0" y="714983"/>
                  </a:lnTo>
                  <a:lnTo>
                    <a:pt x="0" y="1072475"/>
                  </a:lnTo>
                  <a:lnTo>
                    <a:pt x="0" y="1429967"/>
                  </a:lnTo>
                  <a:lnTo>
                    <a:pt x="0" y="1787459"/>
                  </a:lnTo>
                  <a:lnTo>
                    <a:pt x="357492" y="1787459"/>
                  </a:lnTo>
                  <a:lnTo>
                    <a:pt x="357492" y="1429967"/>
                  </a:lnTo>
                  <a:lnTo>
                    <a:pt x="357492" y="1072475"/>
                  </a:lnTo>
                  <a:close/>
                </a:path>
              </a:pathLst>
            </a:custGeom>
            <a:grpFill/>
            <a:ln w="71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76F78278-3C9D-F70A-F592-C4CDD7721B65}"/>
                </a:ext>
              </a:extLst>
            </p:cNvPr>
            <p:cNvSpPr/>
            <p:nvPr/>
          </p:nvSpPr>
          <p:spPr>
            <a:xfrm>
              <a:off x="6738930" y="2218803"/>
              <a:ext cx="3574916" cy="714983"/>
            </a:xfrm>
            <a:custGeom>
              <a:avLst/>
              <a:gdLst>
                <a:gd name="connsiteX0" fmla="*/ 714983 w 3574916"/>
                <a:gd name="connsiteY0" fmla="*/ 714983 h 714983"/>
                <a:gd name="connsiteX1" fmla="*/ 1072475 w 3574916"/>
                <a:gd name="connsiteY1" fmla="*/ 714983 h 714983"/>
                <a:gd name="connsiteX2" fmla="*/ 1429967 w 3574916"/>
                <a:gd name="connsiteY2" fmla="*/ 714983 h 714983"/>
                <a:gd name="connsiteX3" fmla="*/ 1787458 w 3574916"/>
                <a:gd name="connsiteY3" fmla="*/ 714983 h 714983"/>
                <a:gd name="connsiteX4" fmla="*/ 2144950 w 3574916"/>
                <a:gd name="connsiteY4" fmla="*/ 714983 h 714983"/>
                <a:gd name="connsiteX5" fmla="*/ 2502442 w 3574916"/>
                <a:gd name="connsiteY5" fmla="*/ 714983 h 714983"/>
                <a:gd name="connsiteX6" fmla="*/ 2859933 w 3574916"/>
                <a:gd name="connsiteY6" fmla="*/ 714983 h 714983"/>
                <a:gd name="connsiteX7" fmla="*/ 3217425 w 3574916"/>
                <a:gd name="connsiteY7" fmla="*/ 714983 h 714983"/>
                <a:gd name="connsiteX8" fmla="*/ 3574917 w 3574916"/>
                <a:gd name="connsiteY8" fmla="*/ 714983 h 714983"/>
                <a:gd name="connsiteX9" fmla="*/ 3574917 w 3574916"/>
                <a:gd name="connsiteY9" fmla="*/ 357492 h 714983"/>
                <a:gd name="connsiteX10" fmla="*/ 3217425 w 3574916"/>
                <a:gd name="connsiteY10" fmla="*/ 357492 h 714983"/>
                <a:gd name="connsiteX11" fmla="*/ 2859933 w 3574916"/>
                <a:gd name="connsiteY11" fmla="*/ 357492 h 714983"/>
                <a:gd name="connsiteX12" fmla="*/ 2502442 w 3574916"/>
                <a:gd name="connsiteY12" fmla="*/ 357492 h 714983"/>
                <a:gd name="connsiteX13" fmla="*/ 2144950 w 3574916"/>
                <a:gd name="connsiteY13" fmla="*/ 357492 h 714983"/>
                <a:gd name="connsiteX14" fmla="*/ 2144950 w 3574916"/>
                <a:gd name="connsiteY14" fmla="*/ 0 h 714983"/>
                <a:gd name="connsiteX15" fmla="*/ 1787458 w 3574916"/>
                <a:gd name="connsiteY15" fmla="*/ 0 h 714983"/>
                <a:gd name="connsiteX16" fmla="*/ 1429967 w 3574916"/>
                <a:gd name="connsiteY16" fmla="*/ 0 h 714983"/>
                <a:gd name="connsiteX17" fmla="*/ 1429967 w 3574916"/>
                <a:gd name="connsiteY17" fmla="*/ 357492 h 714983"/>
                <a:gd name="connsiteX18" fmla="*/ 1072475 w 3574916"/>
                <a:gd name="connsiteY18" fmla="*/ 357492 h 714983"/>
                <a:gd name="connsiteX19" fmla="*/ 714983 w 3574916"/>
                <a:gd name="connsiteY19" fmla="*/ 357492 h 714983"/>
                <a:gd name="connsiteX20" fmla="*/ 357492 w 3574916"/>
                <a:gd name="connsiteY20" fmla="*/ 357492 h 714983"/>
                <a:gd name="connsiteX21" fmla="*/ 0 w 3574916"/>
                <a:gd name="connsiteY21" fmla="*/ 357492 h 714983"/>
                <a:gd name="connsiteX22" fmla="*/ 0 w 3574916"/>
                <a:gd name="connsiteY22" fmla="*/ 714983 h 714983"/>
                <a:gd name="connsiteX23" fmla="*/ 357492 w 3574916"/>
                <a:gd name="connsiteY23" fmla="*/ 714983 h 714983"/>
                <a:gd name="connsiteX24" fmla="*/ 714983 w 3574916"/>
                <a:gd name="connsiteY24" fmla="*/ 714983 h 71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74916" h="714983">
                  <a:moveTo>
                    <a:pt x="714983" y="714983"/>
                  </a:moveTo>
                  <a:lnTo>
                    <a:pt x="1072475" y="714983"/>
                  </a:lnTo>
                  <a:lnTo>
                    <a:pt x="1429967" y="714983"/>
                  </a:lnTo>
                  <a:lnTo>
                    <a:pt x="1787458" y="714983"/>
                  </a:lnTo>
                  <a:lnTo>
                    <a:pt x="2144950" y="714983"/>
                  </a:lnTo>
                  <a:lnTo>
                    <a:pt x="2502442" y="714983"/>
                  </a:lnTo>
                  <a:lnTo>
                    <a:pt x="2859933" y="714983"/>
                  </a:lnTo>
                  <a:lnTo>
                    <a:pt x="3217425" y="714983"/>
                  </a:lnTo>
                  <a:lnTo>
                    <a:pt x="3574917" y="714983"/>
                  </a:lnTo>
                  <a:lnTo>
                    <a:pt x="3574917" y="357492"/>
                  </a:lnTo>
                  <a:lnTo>
                    <a:pt x="3217425" y="357492"/>
                  </a:lnTo>
                  <a:lnTo>
                    <a:pt x="2859933" y="357492"/>
                  </a:lnTo>
                  <a:lnTo>
                    <a:pt x="2502442" y="357492"/>
                  </a:lnTo>
                  <a:lnTo>
                    <a:pt x="2144950" y="357492"/>
                  </a:lnTo>
                  <a:lnTo>
                    <a:pt x="2144950" y="0"/>
                  </a:lnTo>
                  <a:lnTo>
                    <a:pt x="1787458" y="0"/>
                  </a:lnTo>
                  <a:lnTo>
                    <a:pt x="1429967" y="0"/>
                  </a:lnTo>
                  <a:lnTo>
                    <a:pt x="1429967" y="357492"/>
                  </a:lnTo>
                  <a:lnTo>
                    <a:pt x="1072475" y="357492"/>
                  </a:lnTo>
                  <a:lnTo>
                    <a:pt x="714983" y="357492"/>
                  </a:lnTo>
                  <a:lnTo>
                    <a:pt x="357492" y="357492"/>
                  </a:lnTo>
                  <a:lnTo>
                    <a:pt x="0" y="357492"/>
                  </a:lnTo>
                  <a:lnTo>
                    <a:pt x="0" y="714983"/>
                  </a:lnTo>
                  <a:lnTo>
                    <a:pt x="357492" y="714983"/>
                  </a:lnTo>
                  <a:lnTo>
                    <a:pt x="714983" y="714983"/>
                  </a:lnTo>
                  <a:close/>
                </a:path>
              </a:pathLst>
            </a:custGeom>
            <a:grpFill/>
            <a:ln w="71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AF4D232C-0CB3-20DC-96DC-0C4B6D8337C4}"/>
                </a:ext>
              </a:extLst>
            </p:cNvPr>
            <p:cNvSpPr/>
            <p:nvPr/>
          </p:nvSpPr>
          <p:spPr>
            <a:xfrm>
              <a:off x="7811405" y="1861311"/>
              <a:ext cx="357491" cy="357491"/>
            </a:xfrm>
            <a:custGeom>
              <a:avLst/>
              <a:gdLst>
                <a:gd name="connsiteX0" fmla="*/ 0 w 357491"/>
                <a:gd name="connsiteY0" fmla="*/ 0 h 357491"/>
                <a:gd name="connsiteX1" fmla="*/ 357492 w 357491"/>
                <a:gd name="connsiteY1" fmla="*/ 0 h 357491"/>
                <a:gd name="connsiteX2" fmla="*/ 357492 w 357491"/>
                <a:gd name="connsiteY2" fmla="*/ 357492 h 357491"/>
                <a:gd name="connsiteX3" fmla="*/ 0 w 357491"/>
                <a:gd name="connsiteY3" fmla="*/ 357492 h 35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91" h="357491">
                  <a:moveTo>
                    <a:pt x="0" y="0"/>
                  </a:moveTo>
                  <a:lnTo>
                    <a:pt x="357492" y="0"/>
                  </a:lnTo>
                  <a:lnTo>
                    <a:pt x="357492" y="357492"/>
                  </a:lnTo>
                  <a:lnTo>
                    <a:pt x="0" y="357492"/>
                  </a:lnTo>
                  <a:close/>
                </a:path>
              </a:pathLst>
            </a:custGeom>
            <a:grpFill/>
            <a:ln w="71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41C8AB81-9E95-12BD-069F-23A2C0F2CDD0}"/>
                </a:ext>
              </a:extLst>
            </p:cNvPr>
            <p:cNvSpPr/>
            <p:nvPr/>
          </p:nvSpPr>
          <p:spPr>
            <a:xfrm>
              <a:off x="7453913" y="1503820"/>
              <a:ext cx="357491" cy="357491"/>
            </a:xfrm>
            <a:custGeom>
              <a:avLst/>
              <a:gdLst>
                <a:gd name="connsiteX0" fmla="*/ 0 w 357491"/>
                <a:gd name="connsiteY0" fmla="*/ 0 h 357491"/>
                <a:gd name="connsiteX1" fmla="*/ 357492 w 357491"/>
                <a:gd name="connsiteY1" fmla="*/ 0 h 357491"/>
                <a:gd name="connsiteX2" fmla="*/ 357492 w 357491"/>
                <a:gd name="connsiteY2" fmla="*/ 357492 h 357491"/>
                <a:gd name="connsiteX3" fmla="*/ 0 w 357491"/>
                <a:gd name="connsiteY3" fmla="*/ 357492 h 35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91" h="357491">
                  <a:moveTo>
                    <a:pt x="0" y="0"/>
                  </a:moveTo>
                  <a:lnTo>
                    <a:pt x="357492" y="0"/>
                  </a:lnTo>
                  <a:lnTo>
                    <a:pt x="357492" y="357492"/>
                  </a:lnTo>
                  <a:lnTo>
                    <a:pt x="0" y="357492"/>
                  </a:lnTo>
                  <a:close/>
                </a:path>
              </a:pathLst>
            </a:custGeom>
            <a:grpFill/>
            <a:ln w="71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8DDF5825-8D5E-B75F-EF70-8CCCE7EFE306}"/>
              </a:ext>
            </a:extLst>
          </p:cNvPr>
          <p:cNvSpPr/>
          <p:nvPr userDrawn="1"/>
        </p:nvSpPr>
        <p:spPr>
          <a:xfrm>
            <a:off x="824345" y="5846618"/>
            <a:ext cx="1288473" cy="789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0DD952A9-45FB-0BEE-40BB-7351407507A4}"/>
              </a:ext>
            </a:extLst>
          </p:cNvPr>
          <p:cNvSpPr/>
          <p:nvPr userDrawn="1"/>
        </p:nvSpPr>
        <p:spPr>
          <a:xfrm>
            <a:off x="12072785" y="-628650"/>
            <a:ext cx="357492" cy="7810500"/>
          </a:xfrm>
          <a:prstGeom prst="rect">
            <a:avLst/>
          </a:prstGeom>
          <a:solidFill>
            <a:srgbClr val="6238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8CCE46C0-9764-7DA2-2AB1-3F55FC049AA6}"/>
              </a:ext>
            </a:extLst>
          </p:cNvPr>
          <p:cNvSpPr/>
          <p:nvPr userDrawn="1"/>
        </p:nvSpPr>
        <p:spPr>
          <a:xfrm>
            <a:off x="-90960" y="-476250"/>
            <a:ext cx="781050" cy="7810500"/>
          </a:xfrm>
          <a:prstGeom prst="rect">
            <a:avLst/>
          </a:prstGeom>
          <a:solidFill>
            <a:srgbClr val="472B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35A20697-CFCF-E960-0D17-341FCC255F07}"/>
              </a:ext>
            </a:extLst>
          </p:cNvPr>
          <p:cNvGrpSpPr/>
          <p:nvPr userDrawn="1"/>
        </p:nvGrpSpPr>
        <p:grpSpPr>
          <a:xfrm>
            <a:off x="990949" y="5682969"/>
            <a:ext cx="1153667" cy="820483"/>
            <a:chOff x="5519737" y="3019425"/>
            <a:chExt cx="1153667" cy="820483"/>
          </a:xfrm>
        </p:grpSpPr>
        <p:grpSp>
          <p:nvGrpSpPr>
            <p:cNvPr id="59" name="Gráfico 17">
              <a:extLst>
                <a:ext uri="{FF2B5EF4-FFF2-40B4-BE49-F238E27FC236}">
                  <a16:creationId xmlns:a16="http://schemas.microsoft.com/office/drawing/2014/main" id="{427C4BC6-0B77-BD48-7560-1C04DD4D10A3}"/>
                </a:ext>
              </a:extLst>
            </p:cNvPr>
            <p:cNvGrpSpPr/>
            <p:nvPr/>
          </p:nvGrpSpPr>
          <p:grpSpPr>
            <a:xfrm>
              <a:off x="5519737" y="3236594"/>
              <a:ext cx="960977" cy="235077"/>
              <a:chOff x="5519737" y="3236594"/>
              <a:chExt cx="960977" cy="235077"/>
            </a:xfrm>
            <a:solidFill>
              <a:srgbClr val="623889"/>
            </a:solidFill>
          </p:grpSpPr>
          <p:sp>
            <p:nvSpPr>
              <p:cNvPr id="74" name="Forma Livre: Forma 73">
                <a:extLst>
                  <a:ext uri="{FF2B5EF4-FFF2-40B4-BE49-F238E27FC236}">
                    <a16:creationId xmlns:a16="http://schemas.microsoft.com/office/drawing/2014/main" id="{85BD26C8-C90D-8E8B-2B8C-2E2980C3B4DD}"/>
                  </a:ext>
                </a:extLst>
              </p:cNvPr>
              <p:cNvSpPr/>
              <p:nvPr/>
            </p:nvSpPr>
            <p:spPr>
              <a:xfrm>
                <a:off x="5519737" y="3236594"/>
                <a:ext cx="117443" cy="234124"/>
              </a:xfrm>
              <a:custGeom>
                <a:avLst/>
                <a:gdLst>
                  <a:gd name="connsiteX0" fmla="*/ 22003 w 117443"/>
                  <a:gd name="connsiteY0" fmla="*/ 178784 h 234124"/>
                  <a:gd name="connsiteX1" fmla="*/ 22003 w 117443"/>
                  <a:gd name="connsiteY1" fmla="*/ 91630 h 234124"/>
                  <a:gd name="connsiteX2" fmla="*/ 0 w 117443"/>
                  <a:gd name="connsiteY2" fmla="*/ 91630 h 234124"/>
                  <a:gd name="connsiteX3" fmla="*/ 0 w 117443"/>
                  <a:gd name="connsiteY3" fmla="*/ 47054 h 234124"/>
                  <a:gd name="connsiteX4" fmla="*/ 22003 w 117443"/>
                  <a:gd name="connsiteY4" fmla="*/ 47054 h 234124"/>
                  <a:gd name="connsiteX5" fmla="*/ 22003 w 117443"/>
                  <a:gd name="connsiteY5" fmla="*/ 0 h 234124"/>
                  <a:gd name="connsiteX6" fmla="*/ 74200 w 117443"/>
                  <a:gd name="connsiteY6" fmla="*/ 0 h 234124"/>
                  <a:gd name="connsiteX7" fmla="*/ 74200 w 117443"/>
                  <a:gd name="connsiteY7" fmla="*/ 47054 h 234124"/>
                  <a:gd name="connsiteX8" fmla="*/ 117443 w 117443"/>
                  <a:gd name="connsiteY8" fmla="*/ 47054 h 234124"/>
                  <a:gd name="connsiteX9" fmla="*/ 117443 w 117443"/>
                  <a:gd name="connsiteY9" fmla="*/ 91630 h 234124"/>
                  <a:gd name="connsiteX10" fmla="*/ 74200 w 117443"/>
                  <a:gd name="connsiteY10" fmla="*/ 91630 h 234124"/>
                  <a:gd name="connsiteX11" fmla="*/ 74200 w 117443"/>
                  <a:gd name="connsiteY11" fmla="*/ 170212 h 234124"/>
                  <a:gd name="connsiteX12" fmla="*/ 91059 w 117443"/>
                  <a:gd name="connsiteY12" fmla="*/ 188024 h 234124"/>
                  <a:gd name="connsiteX13" fmla="*/ 116777 w 117443"/>
                  <a:gd name="connsiteY13" fmla="*/ 181547 h 234124"/>
                  <a:gd name="connsiteX14" fmla="*/ 116777 w 117443"/>
                  <a:gd name="connsiteY14" fmla="*/ 223456 h 234124"/>
                  <a:gd name="connsiteX15" fmla="*/ 75629 w 117443"/>
                  <a:gd name="connsiteY15" fmla="*/ 234125 h 234124"/>
                  <a:gd name="connsiteX16" fmla="*/ 22098 w 117443"/>
                  <a:gd name="connsiteY16" fmla="*/ 178880 h 234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7443" h="234124">
                    <a:moveTo>
                      <a:pt x="22003" y="178784"/>
                    </a:moveTo>
                    <a:lnTo>
                      <a:pt x="22003" y="91630"/>
                    </a:lnTo>
                    <a:lnTo>
                      <a:pt x="0" y="91630"/>
                    </a:lnTo>
                    <a:lnTo>
                      <a:pt x="0" y="47054"/>
                    </a:lnTo>
                    <a:lnTo>
                      <a:pt x="22003" y="47054"/>
                    </a:lnTo>
                    <a:lnTo>
                      <a:pt x="22003" y="0"/>
                    </a:lnTo>
                    <a:lnTo>
                      <a:pt x="74200" y="0"/>
                    </a:lnTo>
                    <a:lnTo>
                      <a:pt x="74200" y="47054"/>
                    </a:lnTo>
                    <a:lnTo>
                      <a:pt x="117443" y="47054"/>
                    </a:lnTo>
                    <a:lnTo>
                      <a:pt x="117443" y="91630"/>
                    </a:lnTo>
                    <a:lnTo>
                      <a:pt x="74200" y="91630"/>
                    </a:lnTo>
                    <a:lnTo>
                      <a:pt x="74200" y="170212"/>
                    </a:lnTo>
                    <a:cubicBezTo>
                      <a:pt x="74200" y="182213"/>
                      <a:pt x="79724" y="188024"/>
                      <a:pt x="91059" y="188024"/>
                    </a:cubicBezTo>
                    <a:cubicBezTo>
                      <a:pt x="100298" y="188024"/>
                      <a:pt x="108871" y="185928"/>
                      <a:pt x="116777" y="181547"/>
                    </a:cubicBezTo>
                    <a:lnTo>
                      <a:pt x="116777" y="223456"/>
                    </a:lnTo>
                    <a:cubicBezTo>
                      <a:pt x="105823" y="229934"/>
                      <a:pt x="93059" y="234125"/>
                      <a:pt x="75629" y="234125"/>
                    </a:cubicBezTo>
                    <a:cubicBezTo>
                      <a:pt x="44006" y="234125"/>
                      <a:pt x="22098" y="221456"/>
                      <a:pt x="22098" y="1788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75" name="Forma Livre: Forma 74">
                <a:extLst>
                  <a:ext uri="{FF2B5EF4-FFF2-40B4-BE49-F238E27FC236}">
                    <a16:creationId xmlns:a16="http://schemas.microsoft.com/office/drawing/2014/main" id="{78B50D89-7960-DD90-EFA9-0C5CECF16B74}"/>
                  </a:ext>
                </a:extLst>
              </p:cNvPr>
              <p:cNvSpPr/>
              <p:nvPr/>
            </p:nvSpPr>
            <p:spPr>
              <a:xfrm>
                <a:off x="5661373" y="3280219"/>
                <a:ext cx="180594" cy="191452"/>
              </a:xfrm>
              <a:custGeom>
                <a:avLst/>
                <a:gdLst>
                  <a:gd name="connsiteX0" fmla="*/ 95 w 180594"/>
                  <a:gd name="connsiteY0" fmla="*/ 96393 h 191452"/>
                  <a:gd name="connsiteX1" fmla="*/ 95 w 180594"/>
                  <a:gd name="connsiteY1" fmla="*/ 95726 h 191452"/>
                  <a:gd name="connsiteX2" fmla="*/ 91059 w 180594"/>
                  <a:gd name="connsiteY2" fmla="*/ 0 h 191452"/>
                  <a:gd name="connsiteX3" fmla="*/ 180594 w 180594"/>
                  <a:gd name="connsiteY3" fmla="*/ 99917 h 191452"/>
                  <a:gd name="connsiteX4" fmla="*/ 179927 w 180594"/>
                  <a:gd name="connsiteY4" fmla="*/ 113633 h 191452"/>
                  <a:gd name="connsiteX5" fmla="*/ 51911 w 180594"/>
                  <a:gd name="connsiteY5" fmla="*/ 113633 h 191452"/>
                  <a:gd name="connsiteX6" fmla="*/ 96869 w 180594"/>
                  <a:gd name="connsiteY6" fmla="*/ 149638 h 191452"/>
                  <a:gd name="connsiteX7" fmla="*/ 141446 w 180594"/>
                  <a:gd name="connsiteY7" fmla="*/ 130778 h 191452"/>
                  <a:gd name="connsiteX8" fmla="*/ 171259 w 180594"/>
                  <a:gd name="connsiteY8" fmla="*/ 157163 h 191452"/>
                  <a:gd name="connsiteX9" fmla="*/ 96107 w 180594"/>
                  <a:gd name="connsiteY9" fmla="*/ 191453 h 191452"/>
                  <a:gd name="connsiteX10" fmla="*/ 0 w 180594"/>
                  <a:gd name="connsiteY10" fmla="*/ 96393 h 191452"/>
                  <a:gd name="connsiteX11" fmla="*/ 129826 w 180594"/>
                  <a:gd name="connsiteY11" fmla="*/ 80963 h 191452"/>
                  <a:gd name="connsiteX12" fmla="*/ 91059 w 180594"/>
                  <a:gd name="connsiteY12" fmla="*/ 41815 h 191452"/>
                  <a:gd name="connsiteX13" fmla="*/ 51245 w 180594"/>
                  <a:gd name="connsiteY13" fmla="*/ 80963 h 191452"/>
                  <a:gd name="connsiteX14" fmla="*/ 129826 w 180594"/>
                  <a:gd name="connsiteY14" fmla="*/ 80963 h 19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80594" h="191452">
                    <a:moveTo>
                      <a:pt x="95" y="96393"/>
                    </a:moveTo>
                    <a:lnTo>
                      <a:pt x="95" y="95726"/>
                    </a:lnTo>
                    <a:cubicBezTo>
                      <a:pt x="95" y="43244"/>
                      <a:pt x="37528" y="0"/>
                      <a:pt x="91059" y="0"/>
                    </a:cubicBezTo>
                    <a:cubicBezTo>
                      <a:pt x="152495" y="0"/>
                      <a:pt x="180594" y="47720"/>
                      <a:pt x="180594" y="99917"/>
                    </a:cubicBezTo>
                    <a:cubicBezTo>
                      <a:pt x="180594" y="104013"/>
                      <a:pt x="180213" y="108490"/>
                      <a:pt x="179927" y="113633"/>
                    </a:cubicBezTo>
                    <a:lnTo>
                      <a:pt x="51911" y="113633"/>
                    </a:lnTo>
                    <a:cubicBezTo>
                      <a:pt x="57055" y="137351"/>
                      <a:pt x="73533" y="149638"/>
                      <a:pt x="96869" y="149638"/>
                    </a:cubicBezTo>
                    <a:cubicBezTo>
                      <a:pt x="114395" y="149638"/>
                      <a:pt x="126778" y="144113"/>
                      <a:pt x="141446" y="130778"/>
                    </a:cubicBezTo>
                    <a:lnTo>
                      <a:pt x="171259" y="157163"/>
                    </a:lnTo>
                    <a:cubicBezTo>
                      <a:pt x="153734" y="178784"/>
                      <a:pt x="129350" y="191453"/>
                      <a:pt x="96107" y="191453"/>
                    </a:cubicBezTo>
                    <a:cubicBezTo>
                      <a:pt x="40862" y="191453"/>
                      <a:pt x="0" y="152686"/>
                      <a:pt x="0" y="96393"/>
                    </a:cubicBezTo>
                    <a:close/>
                    <a:moveTo>
                      <a:pt x="129826" y="80963"/>
                    </a:moveTo>
                    <a:cubicBezTo>
                      <a:pt x="126778" y="57626"/>
                      <a:pt x="112967" y="41815"/>
                      <a:pt x="91059" y="41815"/>
                    </a:cubicBezTo>
                    <a:cubicBezTo>
                      <a:pt x="69151" y="41815"/>
                      <a:pt x="55340" y="57245"/>
                      <a:pt x="51245" y="80963"/>
                    </a:cubicBezTo>
                    <a:lnTo>
                      <a:pt x="129826" y="8096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76" name="Forma Livre: Forma 75">
                <a:extLst>
                  <a:ext uri="{FF2B5EF4-FFF2-40B4-BE49-F238E27FC236}">
                    <a16:creationId xmlns:a16="http://schemas.microsoft.com/office/drawing/2014/main" id="{5B848F41-2F36-D034-4056-4567AA593898}"/>
                  </a:ext>
                </a:extLst>
              </p:cNvPr>
              <p:cNvSpPr/>
              <p:nvPr/>
            </p:nvSpPr>
            <p:spPr>
              <a:xfrm>
                <a:off x="5871876" y="3280219"/>
                <a:ext cx="170973" cy="191357"/>
              </a:xfrm>
              <a:custGeom>
                <a:avLst/>
                <a:gdLst>
                  <a:gd name="connsiteX0" fmla="*/ 0 w 170973"/>
                  <a:gd name="connsiteY0" fmla="*/ 96393 h 191357"/>
                  <a:gd name="connsiteX1" fmla="*/ 0 w 170973"/>
                  <a:gd name="connsiteY1" fmla="*/ 95726 h 191357"/>
                  <a:gd name="connsiteX2" fmla="*/ 96488 w 170973"/>
                  <a:gd name="connsiteY2" fmla="*/ 0 h 191357"/>
                  <a:gd name="connsiteX3" fmla="*/ 169926 w 170973"/>
                  <a:gd name="connsiteY3" fmla="*/ 30861 h 191357"/>
                  <a:gd name="connsiteX4" fmla="*/ 138017 w 170973"/>
                  <a:gd name="connsiteY4" fmla="*/ 65151 h 191357"/>
                  <a:gd name="connsiteX5" fmla="*/ 96107 w 170973"/>
                  <a:gd name="connsiteY5" fmla="*/ 44863 h 191357"/>
                  <a:gd name="connsiteX6" fmla="*/ 51530 w 170973"/>
                  <a:gd name="connsiteY6" fmla="*/ 94964 h 191357"/>
                  <a:gd name="connsiteX7" fmla="*/ 51530 w 170973"/>
                  <a:gd name="connsiteY7" fmla="*/ 95631 h 191357"/>
                  <a:gd name="connsiteX8" fmla="*/ 98203 w 170973"/>
                  <a:gd name="connsiteY8" fmla="*/ 146399 h 191357"/>
                  <a:gd name="connsiteX9" fmla="*/ 140398 w 170973"/>
                  <a:gd name="connsiteY9" fmla="*/ 126873 h 191357"/>
                  <a:gd name="connsiteX10" fmla="*/ 170974 w 170973"/>
                  <a:gd name="connsiteY10" fmla="*/ 157734 h 191357"/>
                  <a:gd name="connsiteX11" fmla="*/ 95821 w 170973"/>
                  <a:gd name="connsiteY11" fmla="*/ 191357 h 191357"/>
                  <a:gd name="connsiteX12" fmla="*/ 95 w 170973"/>
                  <a:gd name="connsiteY12" fmla="*/ 96298 h 191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0973" h="191357">
                    <a:moveTo>
                      <a:pt x="0" y="96393"/>
                    </a:moveTo>
                    <a:lnTo>
                      <a:pt x="0" y="95726"/>
                    </a:lnTo>
                    <a:cubicBezTo>
                      <a:pt x="0" y="43244"/>
                      <a:pt x="40195" y="0"/>
                      <a:pt x="96488" y="0"/>
                    </a:cubicBezTo>
                    <a:cubicBezTo>
                      <a:pt x="131159" y="0"/>
                      <a:pt x="152400" y="11716"/>
                      <a:pt x="169926" y="30861"/>
                    </a:cubicBezTo>
                    <a:lnTo>
                      <a:pt x="138017" y="65151"/>
                    </a:lnTo>
                    <a:cubicBezTo>
                      <a:pt x="126016" y="52768"/>
                      <a:pt x="115062" y="44863"/>
                      <a:pt x="96107" y="44863"/>
                    </a:cubicBezTo>
                    <a:cubicBezTo>
                      <a:pt x="70009" y="44863"/>
                      <a:pt x="51530" y="67532"/>
                      <a:pt x="51530" y="94964"/>
                    </a:cubicBezTo>
                    <a:lnTo>
                      <a:pt x="51530" y="95631"/>
                    </a:lnTo>
                    <a:cubicBezTo>
                      <a:pt x="51530" y="124111"/>
                      <a:pt x="69723" y="146399"/>
                      <a:pt x="98203" y="146399"/>
                    </a:cubicBezTo>
                    <a:cubicBezTo>
                      <a:pt x="115729" y="146399"/>
                      <a:pt x="127730" y="138875"/>
                      <a:pt x="140398" y="126873"/>
                    </a:cubicBezTo>
                    <a:lnTo>
                      <a:pt x="170974" y="157734"/>
                    </a:lnTo>
                    <a:cubicBezTo>
                      <a:pt x="153162" y="177260"/>
                      <a:pt x="132493" y="191357"/>
                      <a:pt x="95821" y="191357"/>
                    </a:cubicBezTo>
                    <a:cubicBezTo>
                      <a:pt x="40576" y="191357"/>
                      <a:pt x="95" y="148495"/>
                      <a:pt x="95" y="962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77" name="Forma Livre: Forma 76">
                <a:extLst>
                  <a:ext uri="{FF2B5EF4-FFF2-40B4-BE49-F238E27FC236}">
                    <a16:creationId xmlns:a16="http://schemas.microsoft.com/office/drawing/2014/main" id="{6828F43C-422A-29D8-CF3C-9667C40C5532}"/>
                  </a:ext>
                </a:extLst>
              </p:cNvPr>
              <p:cNvSpPr/>
              <p:nvPr/>
            </p:nvSpPr>
            <p:spPr>
              <a:xfrm>
                <a:off x="6076758" y="3280124"/>
                <a:ext cx="168592" cy="187356"/>
              </a:xfrm>
              <a:custGeom>
                <a:avLst/>
                <a:gdLst>
                  <a:gd name="connsiteX0" fmla="*/ 0 w 168592"/>
                  <a:gd name="connsiteY0" fmla="*/ 3429 h 187356"/>
                  <a:gd name="connsiteX1" fmla="*/ 52197 w 168592"/>
                  <a:gd name="connsiteY1" fmla="*/ 3429 h 187356"/>
                  <a:gd name="connsiteX2" fmla="*/ 52197 w 168592"/>
                  <a:gd name="connsiteY2" fmla="*/ 29527 h 187356"/>
                  <a:gd name="connsiteX3" fmla="*/ 106109 w 168592"/>
                  <a:gd name="connsiteY3" fmla="*/ 0 h 187356"/>
                  <a:gd name="connsiteX4" fmla="*/ 168593 w 168592"/>
                  <a:gd name="connsiteY4" fmla="*/ 68294 h 187356"/>
                  <a:gd name="connsiteX5" fmla="*/ 168593 w 168592"/>
                  <a:gd name="connsiteY5" fmla="*/ 187357 h 187356"/>
                  <a:gd name="connsiteX6" fmla="*/ 116395 w 168592"/>
                  <a:gd name="connsiteY6" fmla="*/ 187357 h 187356"/>
                  <a:gd name="connsiteX7" fmla="*/ 116395 w 168592"/>
                  <a:gd name="connsiteY7" fmla="*/ 84773 h 187356"/>
                  <a:gd name="connsiteX8" fmla="*/ 84772 w 168592"/>
                  <a:gd name="connsiteY8" fmla="*/ 47339 h 187356"/>
                  <a:gd name="connsiteX9" fmla="*/ 52197 w 168592"/>
                  <a:gd name="connsiteY9" fmla="*/ 84773 h 187356"/>
                  <a:gd name="connsiteX10" fmla="*/ 52197 w 168592"/>
                  <a:gd name="connsiteY10" fmla="*/ 187357 h 187356"/>
                  <a:gd name="connsiteX11" fmla="*/ 0 w 168592"/>
                  <a:gd name="connsiteY11" fmla="*/ 187357 h 187356"/>
                  <a:gd name="connsiteX12" fmla="*/ 0 w 168592"/>
                  <a:gd name="connsiteY12" fmla="*/ 3429 h 18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8592" h="187356">
                    <a:moveTo>
                      <a:pt x="0" y="3429"/>
                    </a:moveTo>
                    <a:lnTo>
                      <a:pt x="52197" y="3429"/>
                    </a:lnTo>
                    <a:lnTo>
                      <a:pt x="52197" y="29527"/>
                    </a:lnTo>
                    <a:cubicBezTo>
                      <a:pt x="64199" y="14097"/>
                      <a:pt x="80010" y="0"/>
                      <a:pt x="106109" y="0"/>
                    </a:cubicBezTo>
                    <a:cubicBezTo>
                      <a:pt x="145923" y="0"/>
                      <a:pt x="168593" y="25717"/>
                      <a:pt x="168593" y="68294"/>
                    </a:cubicBezTo>
                    <a:lnTo>
                      <a:pt x="168593" y="187357"/>
                    </a:lnTo>
                    <a:lnTo>
                      <a:pt x="116395" y="187357"/>
                    </a:lnTo>
                    <a:lnTo>
                      <a:pt x="116395" y="84773"/>
                    </a:lnTo>
                    <a:cubicBezTo>
                      <a:pt x="116395" y="60103"/>
                      <a:pt x="105061" y="47339"/>
                      <a:pt x="84772" y="47339"/>
                    </a:cubicBezTo>
                    <a:cubicBezTo>
                      <a:pt x="64484" y="47339"/>
                      <a:pt x="52197" y="60007"/>
                      <a:pt x="52197" y="84773"/>
                    </a:cubicBezTo>
                    <a:lnTo>
                      <a:pt x="52197" y="187357"/>
                    </a:lnTo>
                    <a:lnTo>
                      <a:pt x="0" y="187357"/>
                    </a:lnTo>
                    <a:lnTo>
                      <a:pt x="0" y="342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78" name="Forma Livre: Forma 77">
                <a:extLst>
                  <a:ext uri="{FF2B5EF4-FFF2-40B4-BE49-F238E27FC236}">
                    <a16:creationId xmlns:a16="http://schemas.microsoft.com/office/drawing/2014/main" id="{0AD0BFCB-82E9-540C-203E-D3D503F36515}"/>
                  </a:ext>
                </a:extLst>
              </p:cNvPr>
              <p:cNvSpPr/>
              <p:nvPr/>
            </p:nvSpPr>
            <p:spPr>
              <a:xfrm>
                <a:off x="6281641" y="3280219"/>
                <a:ext cx="199072" cy="191452"/>
              </a:xfrm>
              <a:custGeom>
                <a:avLst/>
                <a:gdLst>
                  <a:gd name="connsiteX0" fmla="*/ 0 w 199072"/>
                  <a:gd name="connsiteY0" fmla="*/ 96393 h 191452"/>
                  <a:gd name="connsiteX1" fmla="*/ 0 w 199072"/>
                  <a:gd name="connsiteY1" fmla="*/ 95726 h 191452"/>
                  <a:gd name="connsiteX2" fmla="*/ 99917 w 199072"/>
                  <a:gd name="connsiteY2" fmla="*/ 0 h 191452"/>
                  <a:gd name="connsiteX3" fmla="*/ 199073 w 199072"/>
                  <a:gd name="connsiteY3" fmla="*/ 95060 h 191452"/>
                  <a:gd name="connsiteX4" fmla="*/ 199073 w 199072"/>
                  <a:gd name="connsiteY4" fmla="*/ 95726 h 191452"/>
                  <a:gd name="connsiteX5" fmla="*/ 99155 w 199072"/>
                  <a:gd name="connsiteY5" fmla="*/ 191453 h 191452"/>
                  <a:gd name="connsiteX6" fmla="*/ 0 w 199072"/>
                  <a:gd name="connsiteY6" fmla="*/ 96393 h 191452"/>
                  <a:gd name="connsiteX7" fmla="*/ 147542 w 199072"/>
                  <a:gd name="connsiteY7" fmla="*/ 96393 h 191452"/>
                  <a:gd name="connsiteX8" fmla="*/ 147542 w 199072"/>
                  <a:gd name="connsiteY8" fmla="*/ 95726 h 191452"/>
                  <a:gd name="connsiteX9" fmla="*/ 99155 w 199072"/>
                  <a:gd name="connsiteY9" fmla="*/ 44958 h 191452"/>
                  <a:gd name="connsiteX10" fmla="*/ 51435 w 199072"/>
                  <a:gd name="connsiteY10" fmla="*/ 95060 h 191452"/>
                  <a:gd name="connsiteX11" fmla="*/ 51435 w 199072"/>
                  <a:gd name="connsiteY11" fmla="*/ 95726 h 191452"/>
                  <a:gd name="connsiteX12" fmla="*/ 99822 w 199072"/>
                  <a:gd name="connsiteY12" fmla="*/ 146494 h 191452"/>
                  <a:gd name="connsiteX13" fmla="*/ 147542 w 199072"/>
                  <a:gd name="connsiteY13" fmla="*/ 96393 h 19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99072" h="191452">
                    <a:moveTo>
                      <a:pt x="0" y="96393"/>
                    </a:moveTo>
                    <a:lnTo>
                      <a:pt x="0" y="95726"/>
                    </a:lnTo>
                    <a:cubicBezTo>
                      <a:pt x="0" y="42863"/>
                      <a:pt x="42577" y="0"/>
                      <a:pt x="99917" y="0"/>
                    </a:cubicBezTo>
                    <a:cubicBezTo>
                      <a:pt x="157258" y="0"/>
                      <a:pt x="199073" y="41910"/>
                      <a:pt x="199073" y="95060"/>
                    </a:cubicBezTo>
                    <a:lnTo>
                      <a:pt x="199073" y="95726"/>
                    </a:lnTo>
                    <a:cubicBezTo>
                      <a:pt x="199073" y="148590"/>
                      <a:pt x="156496" y="191453"/>
                      <a:pt x="99155" y="191453"/>
                    </a:cubicBezTo>
                    <a:cubicBezTo>
                      <a:pt x="41815" y="191453"/>
                      <a:pt x="0" y="149543"/>
                      <a:pt x="0" y="96393"/>
                    </a:cubicBezTo>
                    <a:close/>
                    <a:moveTo>
                      <a:pt x="147542" y="96393"/>
                    </a:moveTo>
                    <a:lnTo>
                      <a:pt x="147542" y="95726"/>
                    </a:lnTo>
                    <a:cubicBezTo>
                      <a:pt x="147542" y="68580"/>
                      <a:pt x="128016" y="44958"/>
                      <a:pt x="99155" y="44958"/>
                    </a:cubicBezTo>
                    <a:cubicBezTo>
                      <a:pt x="70295" y="44958"/>
                      <a:pt x="51435" y="67628"/>
                      <a:pt x="51435" y="95060"/>
                    </a:cubicBezTo>
                    <a:lnTo>
                      <a:pt x="51435" y="95726"/>
                    </a:lnTo>
                    <a:cubicBezTo>
                      <a:pt x="51435" y="122873"/>
                      <a:pt x="70961" y="146494"/>
                      <a:pt x="99822" y="146494"/>
                    </a:cubicBezTo>
                    <a:cubicBezTo>
                      <a:pt x="128683" y="146494"/>
                      <a:pt x="147542" y="123825"/>
                      <a:pt x="147542" y="963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  <p:grpSp>
          <p:nvGrpSpPr>
            <p:cNvPr id="62" name="Gráfico 17">
              <a:extLst>
                <a:ext uri="{FF2B5EF4-FFF2-40B4-BE49-F238E27FC236}">
                  <a16:creationId xmlns:a16="http://schemas.microsoft.com/office/drawing/2014/main" id="{3D4C36A2-EACF-32F4-E8EF-3F04EDB07EE3}"/>
                </a:ext>
              </a:extLst>
            </p:cNvPr>
            <p:cNvGrpSpPr/>
            <p:nvPr/>
          </p:nvGrpSpPr>
          <p:grpSpPr>
            <a:xfrm>
              <a:off x="5850825" y="3533870"/>
              <a:ext cx="822579" cy="306038"/>
              <a:chOff x="5850825" y="3533870"/>
              <a:chExt cx="822579" cy="306038"/>
            </a:xfrm>
            <a:solidFill>
              <a:srgbClr val="623889"/>
            </a:solidFill>
          </p:grpSpPr>
          <p:sp>
            <p:nvSpPr>
              <p:cNvPr id="69" name="Forma Livre: Forma 68">
                <a:extLst>
                  <a:ext uri="{FF2B5EF4-FFF2-40B4-BE49-F238E27FC236}">
                    <a16:creationId xmlns:a16="http://schemas.microsoft.com/office/drawing/2014/main" id="{02BF6F1F-6686-B54F-8133-8C0ECDC60B75}"/>
                  </a:ext>
                </a:extLst>
              </p:cNvPr>
              <p:cNvSpPr/>
              <p:nvPr/>
            </p:nvSpPr>
            <p:spPr>
              <a:xfrm>
                <a:off x="5850825" y="3533870"/>
                <a:ext cx="52197" cy="250602"/>
              </a:xfrm>
              <a:custGeom>
                <a:avLst/>
                <a:gdLst>
                  <a:gd name="connsiteX0" fmla="*/ 0 w 52197"/>
                  <a:gd name="connsiteY0" fmla="*/ 0 h 250602"/>
                  <a:gd name="connsiteX1" fmla="*/ 52197 w 52197"/>
                  <a:gd name="connsiteY1" fmla="*/ 0 h 250602"/>
                  <a:gd name="connsiteX2" fmla="*/ 52197 w 52197"/>
                  <a:gd name="connsiteY2" fmla="*/ 250603 h 250602"/>
                  <a:gd name="connsiteX3" fmla="*/ 0 w 52197"/>
                  <a:gd name="connsiteY3" fmla="*/ 250603 h 250602"/>
                  <a:gd name="connsiteX4" fmla="*/ 0 w 52197"/>
                  <a:gd name="connsiteY4" fmla="*/ 0 h 250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197" h="250602">
                    <a:moveTo>
                      <a:pt x="0" y="0"/>
                    </a:moveTo>
                    <a:lnTo>
                      <a:pt x="52197" y="0"/>
                    </a:lnTo>
                    <a:lnTo>
                      <a:pt x="52197" y="250603"/>
                    </a:lnTo>
                    <a:lnTo>
                      <a:pt x="0" y="25060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70" name="Forma Livre: Forma 69">
                <a:extLst>
                  <a:ext uri="{FF2B5EF4-FFF2-40B4-BE49-F238E27FC236}">
                    <a16:creationId xmlns:a16="http://schemas.microsoft.com/office/drawing/2014/main" id="{B47891E2-03E3-3B8A-BCD8-13BCBEF0F950}"/>
                  </a:ext>
                </a:extLst>
              </p:cNvPr>
              <p:cNvSpPr/>
              <p:nvPr/>
            </p:nvSpPr>
            <p:spPr>
              <a:xfrm>
                <a:off x="5943123" y="3597116"/>
                <a:ext cx="199072" cy="191452"/>
              </a:xfrm>
              <a:custGeom>
                <a:avLst/>
                <a:gdLst>
                  <a:gd name="connsiteX0" fmla="*/ 0 w 199072"/>
                  <a:gd name="connsiteY0" fmla="*/ 96393 h 191452"/>
                  <a:gd name="connsiteX1" fmla="*/ 0 w 199072"/>
                  <a:gd name="connsiteY1" fmla="*/ 95726 h 191452"/>
                  <a:gd name="connsiteX2" fmla="*/ 99917 w 199072"/>
                  <a:gd name="connsiteY2" fmla="*/ 0 h 191452"/>
                  <a:gd name="connsiteX3" fmla="*/ 199072 w 199072"/>
                  <a:gd name="connsiteY3" fmla="*/ 95059 h 191452"/>
                  <a:gd name="connsiteX4" fmla="*/ 199072 w 199072"/>
                  <a:gd name="connsiteY4" fmla="*/ 95726 h 191452"/>
                  <a:gd name="connsiteX5" fmla="*/ 99155 w 199072"/>
                  <a:gd name="connsiteY5" fmla="*/ 191452 h 191452"/>
                  <a:gd name="connsiteX6" fmla="*/ 0 w 199072"/>
                  <a:gd name="connsiteY6" fmla="*/ 96393 h 191452"/>
                  <a:gd name="connsiteX7" fmla="*/ 147542 w 199072"/>
                  <a:gd name="connsiteY7" fmla="*/ 96393 h 191452"/>
                  <a:gd name="connsiteX8" fmla="*/ 147542 w 199072"/>
                  <a:gd name="connsiteY8" fmla="*/ 95726 h 191452"/>
                  <a:gd name="connsiteX9" fmla="*/ 99155 w 199072"/>
                  <a:gd name="connsiteY9" fmla="*/ 44958 h 191452"/>
                  <a:gd name="connsiteX10" fmla="*/ 51435 w 199072"/>
                  <a:gd name="connsiteY10" fmla="*/ 95059 h 191452"/>
                  <a:gd name="connsiteX11" fmla="*/ 51435 w 199072"/>
                  <a:gd name="connsiteY11" fmla="*/ 95726 h 191452"/>
                  <a:gd name="connsiteX12" fmla="*/ 99822 w 199072"/>
                  <a:gd name="connsiteY12" fmla="*/ 146494 h 191452"/>
                  <a:gd name="connsiteX13" fmla="*/ 147542 w 199072"/>
                  <a:gd name="connsiteY13" fmla="*/ 96393 h 19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99072" h="191452">
                    <a:moveTo>
                      <a:pt x="0" y="96393"/>
                    </a:moveTo>
                    <a:lnTo>
                      <a:pt x="0" y="95726"/>
                    </a:lnTo>
                    <a:cubicBezTo>
                      <a:pt x="0" y="42863"/>
                      <a:pt x="42577" y="0"/>
                      <a:pt x="99917" y="0"/>
                    </a:cubicBezTo>
                    <a:cubicBezTo>
                      <a:pt x="157258" y="0"/>
                      <a:pt x="199072" y="41910"/>
                      <a:pt x="199072" y="95059"/>
                    </a:cubicBezTo>
                    <a:lnTo>
                      <a:pt x="199072" y="95726"/>
                    </a:lnTo>
                    <a:cubicBezTo>
                      <a:pt x="199072" y="148590"/>
                      <a:pt x="156496" y="191452"/>
                      <a:pt x="99155" y="191452"/>
                    </a:cubicBezTo>
                    <a:cubicBezTo>
                      <a:pt x="41815" y="191452"/>
                      <a:pt x="0" y="149542"/>
                      <a:pt x="0" y="96393"/>
                    </a:cubicBezTo>
                    <a:close/>
                    <a:moveTo>
                      <a:pt x="147542" y="96393"/>
                    </a:moveTo>
                    <a:lnTo>
                      <a:pt x="147542" y="95726"/>
                    </a:lnTo>
                    <a:cubicBezTo>
                      <a:pt x="147542" y="68580"/>
                      <a:pt x="128016" y="44958"/>
                      <a:pt x="99155" y="44958"/>
                    </a:cubicBezTo>
                    <a:cubicBezTo>
                      <a:pt x="70295" y="44958"/>
                      <a:pt x="51435" y="67627"/>
                      <a:pt x="51435" y="95059"/>
                    </a:cubicBezTo>
                    <a:lnTo>
                      <a:pt x="51435" y="95726"/>
                    </a:lnTo>
                    <a:cubicBezTo>
                      <a:pt x="51435" y="122873"/>
                      <a:pt x="70961" y="146494"/>
                      <a:pt x="99822" y="146494"/>
                    </a:cubicBezTo>
                    <a:cubicBezTo>
                      <a:pt x="128683" y="146494"/>
                      <a:pt x="147542" y="123825"/>
                      <a:pt x="147542" y="963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71" name="Forma Livre: Forma 70">
                <a:extLst>
                  <a:ext uri="{FF2B5EF4-FFF2-40B4-BE49-F238E27FC236}">
                    <a16:creationId xmlns:a16="http://schemas.microsoft.com/office/drawing/2014/main" id="{1A7F3EF5-600F-18C8-F84B-89ED68638F2F}"/>
                  </a:ext>
                </a:extLst>
              </p:cNvPr>
              <p:cNvSpPr/>
              <p:nvPr/>
            </p:nvSpPr>
            <p:spPr>
              <a:xfrm>
                <a:off x="6171532" y="3597020"/>
                <a:ext cx="193262" cy="242887"/>
              </a:xfrm>
              <a:custGeom>
                <a:avLst/>
                <a:gdLst>
                  <a:gd name="connsiteX0" fmla="*/ 9430 w 193262"/>
                  <a:gd name="connsiteY0" fmla="*/ 223838 h 242887"/>
                  <a:gd name="connsiteX1" fmla="*/ 27242 w 193262"/>
                  <a:gd name="connsiteY1" fmla="*/ 184690 h 242887"/>
                  <a:gd name="connsiteX2" fmla="*/ 89344 w 193262"/>
                  <a:gd name="connsiteY2" fmla="*/ 201549 h 242887"/>
                  <a:gd name="connsiteX3" fmla="*/ 141827 w 193262"/>
                  <a:gd name="connsiteY3" fmla="*/ 151448 h 242887"/>
                  <a:gd name="connsiteX4" fmla="*/ 141827 w 193262"/>
                  <a:gd name="connsiteY4" fmla="*/ 142494 h 242887"/>
                  <a:gd name="connsiteX5" fmla="*/ 81725 w 193262"/>
                  <a:gd name="connsiteY5" fmla="*/ 172307 h 242887"/>
                  <a:gd name="connsiteX6" fmla="*/ 0 w 193262"/>
                  <a:gd name="connsiteY6" fmla="*/ 86487 h 242887"/>
                  <a:gd name="connsiteX7" fmla="*/ 0 w 193262"/>
                  <a:gd name="connsiteY7" fmla="*/ 85820 h 242887"/>
                  <a:gd name="connsiteX8" fmla="*/ 81725 w 193262"/>
                  <a:gd name="connsiteY8" fmla="*/ 0 h 242887"/>
                  <a:gd name="connsiteX9" fmla="*/ 141065 w 193262"/>
                  <a:gd name="connsiteY9" fmla="*/ 27432 h 242887"/>
                  <a:gd name="connsiteX10" fmla="*/ 141065 w 193262"/>
                  <a:gd name="connsiteY10" fmla="*/ 3429 h 242887"/>
                  <a:gd name="connsiteX11" fmla="*/ 193262 w 193262"/>
                  <a:gd name="connsiteY11" fmla="*/ 3429 h 242887"/>
                  <a:gd name="connsiteX12" fmla="*/ 193262 w 193262"/>
                  <a:gd name="connsiteY12" fmla="*/ 145828 h 242887"/>
                  <a:gd name="connsiteX13" fmla="*/ 169926 w 193262"/>
                  <a:gd name="connsiteY13" fmla="*/ 218218 h 242887"/>
                  <a:gd name="connsiteX14" fmla="*/ 90678 w 193262"/>
                  <a:gd name="connsiteY14" fmla="*/ 242888 h 242887"/>
                  <a:gd name="connsiteX15" fmla="*/ 9335 w 193262"/>
                  <a:gd name="connsiteY15" fmla="*/ 223647 h 242887"/>
                  <a:gd name="connsiteX16" fmla="*/ 141923 w 193262"/>
                  <a:gd name="connsiteY16" fmla="*/ 86582 h 242887"/>
                  <a:gd name="connsiteX17" fmla="*/ 141923 w 193262"/>
                  <a:gd name="connsiteY17" fmla="*/ 85916 h 242887"/>
                  <a:gd name="connsiteX18" fmla="*/ 96965 w 193262"/>
                  <a:gd name="connsiteY18" fmla="*/ 43339 h 242887"/>
                  <a:gd name="connsiteX19" fmla="*/ 52388 w 193262"/>
                  <a:gd name="connsiteY19" fmla="*/ 85916 h 242887"/>
                  <a:gd name="connsiteX20" fmla="*/ 52388 w 193262"/>
                  <a:gd name="connsiteY20" fmla="*/ 86582 h 242887"/>
                  <a:gd name="connsiteX21" fmla="*/ 96965 w 193262"/>
                  <a:gd name="connsiteY21" fmla="*/ 129159 h 242887"/>
                  <a:gd name="connsiteX22" fmla="*/ 141923 w 193262"/>
                  <a:gd name="connsiteY22" fmla="*/ 86582 h 242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3262" h="242887">
                    <a:moveTo>
                      <a:pt x="9430" y="223838"/>
                    </a:moveTo>
                    <a:lnTo>
                      <a:pt x="27242" y="184690"/>
                    </a:lnTo>
                    <a:cubicBezTo>
                      <a:pt x="46482" y="195358"/>
                      <a:pt x="64675" y="201549"/>
                      <a:pt x="89344" y="201549"/>
                    </a:cubicBezTo>
                    <a:cubicBezTo>
                      <a:pt x="125063" y="201549"/>
                      <a:pt x="141827" y="184404"/>
                      <a:pt x="141827" y="151448"/>
                    </a:cubicBezTo>
                    <a:lnTo>
                      <a:pt x="141827" y="142494"/>
                    </a:lnTo>
                    <a:cubicBezTo>
                      <a:pt x="126397" y="161354"/>
                      <a:pt x="109538" y="172307"/>
                      <a:pt x="81725" y="172307"/>
                    </a:cubicBezTo>
                    <a:cubicBezTo>
                      <a:pt x="38862" y="172307"/>
                      <a:pt x="0" y="141446"/>
                      <a:pt x="0" y="86487"/>
                    </a:cubicBezTo>
                    <a:lnTo>
                      <a:pt x="0" y="85820"/>
                    </a:lnTo>
                    <a:cubicBezTo>
                      <a:pt x="0" y="30861"/>
                      <a:pt x="39433" y="0"/>
                      <a:pt x="81725" y="0"/>
                    </a:cubicBezTo>
                    <a:cubicBezTo>
                      <a:pt x="110204" y="0"/>
                      <a:pt x="127063" y="12002"/>
                      <a:pt x="141065" y="27432"/>
                    </a:cubicBezTo>
                    <a:lnTo>
                      <a:pt x="141065" y="3429"/>
                    </a:lnTo>
                    <a:lnTo>
                      <a:pt x="193262" y="3429"/>
                    </a:lnTo>
                    <a:lnTo>
                      <a:pt x="193262" y="145828"/>
                    </a:lnTo>
                    <a:cubicBezTo>
                      <a:pt x="193262" y="178403"/>
                      <a:pt x="185356" y="202787"/>
                      <a:pt x="169926" y="218218"/>
                    </a:cubicBezTo>
                    <a:cubicBezTo>
                      <a:pt x="152400" y="235744"/>
                      <a:pt x="126302" y="242888"/>
                      <a:pt x="90678" y="242888"/>
                    </a:cubicBezTo>
                    <a:cubicBezTo>
                      <a:pt x="60484" y="242888"/>
                      <a:pt x="32671" y="236029"/>
                      <a:pt x="9335" y="223647"/>
                    </a:cubicBezTo>
                    <a:close/>
                    <a:moveTo>
                      <a:pt x="141923" y="86582"/>
                    </a:moveTo>
                    <a:lnTo>
                      <a:pt x="141923" y="85916"/>
                    </a:lnTo>
                    <a:cubicBezTo>
                      <a:pt x="141923" y="60865"/>
                      <a:pt x="122682" y="43339"/>
                      <a:pt x="96965" y="43339"/>
                    </a:cubicBezTo>
                    <a:cubicBezTo>
                      <a:pt x="71247" y="43339"/>
                      <a:pt x="52388" y="60865"/>
                      <a:pt x="52388" y="85916"/>
                    </a:cubicBezTo>
                    <a:lnTo>
                      <a:pt x="52388" y="86582"/>
                    </a:lnTo>
                    <a:cubicBezTo>
                      <a:pt x="52388" y="112300"/>
                      <a:pt x="71247" y="129159"/>
                      <a:pt x="96965" y="129159"/>
                    </a:cubicBezTo>
                    <a:cubicBezTo>
                      <a:pt x="122682" y="129159"/>
                      <a:pt x="141923" y="111633"/>
                      <a:pt x="141923" y="865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72" name="Forma Livre: Forma 71">
                <a:extLst>
                  <a:ext uri="{FF2B5EF4-FFF2-40B4-BE49-F238E27FC236}">
                    <a16:creationId xmlns:a16="http://schemas.microsoft.com/office/drawing/2014/main" id="{DBADC908-FE7C-1EFD-DBF4-6DAF665D5271}"/>
                  </a:ext>
                </a:extLst>
              </p:cNvPr>
              <p:cNvSpPr/>
              <p:nvPr/>
            </p:nvSpPr>
            <p:spPr>
              <a:xfrm>
                <a:off x="6412610" y="3533870"/>
                <a:ext cx="54959" cy="250507"/>
              </a:xfrm>
              <a:custGeom>
                <a:avLst/>
                <a:gdLst>
                  <a:gd name="connsiteX0" fmla="*/ 0 w 54959"/>
                  <a:gd name="connsiteY0" fmla="*/ 0 h 250507"/>
                  <a:gd name="connsiteX1" fmla="*/ 54959 w 54959"/>
                  <a:gd name="connsiteY1" fmla="*/ 0 h 250507"/>
                  <a:gd name="connsiteX2" fmla="*/ 54959 w 54959"/>
                  <a:gd name="connsiteY2" fmla="*/ 46292 h 250507"/>
                  <a:gd name="connsiteX3" fmla="*/ 0 w 54959"/>
                  <a:gd name="connsiteY3" fmla="*/ 46292 h 250507"/>
                  <a:gd name="connsiteX4" fmla="*/ 0 w 54959"/>
                  <a:gd name="connsiteY4" fmla="*/ 0 h 250507"/>
                  <a:gd name="connsiteX5" fmla="*/ 1333 w 54959"/>
                  <a:gd name="connsiteY5" fmla="*/ 66580 h 250507"/>
                  <a:gd name="connsiteX6" fmla="*/ 53531 w 54959"/>
                  <a:gd name="connsiteY6" fmla="*/ 66580 h 250507"/>
                  <a:gd name="connsiteX7" fmla="*/ 53531 w 54959"/>
                  <a:gd name="connsiteY7" fmla="*/ 250508 h 250507"/>
                  <a:gd name="connsiteX8" fmla="*/ 1333 w 54959"/>
                  <a:gd name="connsiteY8" fmla="*/ 250508 h 250507"/>
                  <a:gd name="connsiteX9" fmla="*/ 1333 w 54959"/>
                  <a:gd name="connsiteY9" fmla="*/ 66580 h 250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959" h="250507">
                    <a:moveTo>
                      <a:pt x="0" y="0"/>
                    </a:moveTo>
                    <a:lnTo>
                      <a:pt x="54959" y="0"/>
                    </a:lnTo>
                    <a:lnTo>
                      <a:pt x="54959" y="46292"/>
                    </a:lnTo>
                    <a:lnTo>
                      <a:pt x="0" y="46292"/>
                    </a:lnTo>
                    <a:lnTo>
                      <a:pt x="0" y="0"/>
                    </a:lnTo>
                    <a:close/>
                    <a:moveTo>
                      <a:pt x="1333" y="66580"/>
                    </a:moveTo>
                    <a:lnTo>
                      <a:pt x="53531" y="66580"/>
                    </a:lnTo>
                    <a:lnTo>
                      <a:pt x="53531" y="250508"/>
                    </a:lnTo>
                    <a:lnTo>
                      <a:pt x="1333" y="250508"/>
                    </a:lnTo>
                    <a:lnTo>
                      <a:pt x="1333" y="6658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73" name="Forma Livre: Forma 72">
                <a:extLst>
                  <a:ext uri="{FF2B5EF4-FFF2-40B4-BE49-F238E27FC236}">
                    <a16:creationId xmlns:a16="http://schemas.microsoft.com/office/drawing/2014/main" id="{10BE62DE-5E64-84BF-A22E-F10F629A3787}"/>
                  </a:ext>
                </a:extLst>
              </p:cNvPr>
              <p:cNvSpPr/>
              <p:nvPr/>
            </p:nvSpPr>
            <p:spPr>
              <a:xfrm>
                <a:off x="6504145" y="3598449"/>
                <a:ext cx="169259" cy="189452"/>
              </a:xfrm>
              <a:custGeom>
                <a:avLst/>
                <a:gdLst>
                  <a:gd name="connsiteX0" fmla="*/ 95 w 169259"/>
                  <a:gd name="connsiteY0" fmla="*/ 133159 h 189452"/>
                  <a:gd name="connsiteX1" fmla="*/ 95 w 169259"/>
                  <a:gd name="connsiteY1" fmla="*/ 132493 h 189452"/>
                  <a:gd name="connsiteX2" fmla="*/ 74200 w 169259"/>
                  <a:gd name="connsiteY2" fmla="*/ 73819 h 189452"/>
                  <a:gd name="connsiteX3" fmla="*/ 119158 w 169259"/>
                  <a:gd name="connsiteY3" fmla="*/ 81344 h 189452"/>
                  <a:gd name="connsiteX4" fmla="*/ 119158 w 169259"/>
                  <a:gd name="connsiteY4" fmla="*/ 78296 h 189452"/>
                  <a:gd name="connsiteX5" fmla="*/ 79724 w 169259"/>
                  <a:gd name="connsiteY5" fmla="*/ 44672 h 189452"/>
                  <a:gd name="connsiteX6" fmla="*/ 28956 w 169259"/>
                  <a:gd name="connsiteY6" fmla="*/ 54578 h 189452"/>
                  <a:gd name="connsiteX7" fmla="*/ 15907 w 169259"/>
                  <a:gd name="connsiteY7" fmla="*/ 14764 h 189452"/>
                  <a:gd name="connsiteX8" fmla="*/ 87249 w 169259"/>
                  <a:gd name="connsiteY8" fmla="*/ 0 h 189452"/>
                  <a:gd name="connsiteX9" fmla="*/ 149352 w 169259"/>
                  <a:gd name="connsiteY9" fmla="*/ 20574 h 189452"/>
                  <a:gd name="connsiteX10" fmla="*/ 169259 w 169259"/>
                  <a:gd name="connsiteY10" fmla="*/ 79248 h 189452"/>
                  <a:gd name="connsiteX11" fmla="*/ 169259 w 169259"/>
                  <a:gd name="connsiteY11" fmla="*/ 186023 h 189452"/>
                  <a:gd name="connsiteX12" fmla="*/ 118777 w 169259"/>
                  <a:gd name="connsiteY12" fmla="*/ 186023 h 189452"/>
                  <a:gd name="connsiteX13" fmla="*/ 118777 w 169259"/>
                  <a:gd name="connsiteY13" fmla="*/ 166116 h 189452"/>
                  <a:gd name="connsiteX14" fmla="*/ 63151 w 169259"/>
                  <a:gd name="connsiteY14" fmla="*/ 189452 h 189452"/>
                  <a:gd name="connsiteX15" fmla="*/ 0 w 169259"/>
                  <a:gd name="connsiteY15" fmla="*/ 133159 h 189452"/>
                  <a:gd name="connsiteX16" fmla="*/ 119920 w 169259"/>
                  <a:gd name="connsiteY16" fmla="*/ 121158 h 189452"/>
                  <a:gd name="connsiteX17" fmla="*/ 119920 w 169259"/>
                  <a:gd name="connsiteY17" fmla="*/ 111919 h 189452"/>
                  <a:gd name="connsiteX18" fmla="*/ 86582 w 169259"/>
                  <a:gd name="connsiteY18" fmla="*/ 105061 h 189452"/>
                  <a:gd name="connsiteX19" fmla="*/ 50578 w 169259"/>
                  <a:gd name="connsiteY19" fmla="*/ 130492 h 189452"/>
                  <a:gd name="connsiteX20" fmla="*/ 50578 w 169259"/>
                  <a:gd name="connsiteY20" fmla="*/ 131159 h 189452"/>
                  <a:gd name="connsiteX21" fmla="*/ 79058 w 169259"/>
                  <a:gd name="connsiteY21" fmla="*/ 153448 h 189452"/>
                  <a:gd name="connsiteX22" fmla="*/ 119920 w 169259"/>
                  <a:gd name="connsiteY22" fmla="*/ 121158 h 189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9259" h="189452">
                    <a:moveTo>
                      <a:pt x="95" y="133159"/>
                    </a:moveTo>
                    <a:lnTo>
                      <a:pt x="95" y="132493"/>
                    </a:lnTo>
                    <a:cubicBezTo>
                      <a:pt x="95" y="92678"/>
                      <a:pt x="30671" y="73819"/>
                      <a:pt x="74200" y="73819"/>
                    </a:cubicBezTo>
                    <a:cubicBezTo>
                      <a:pt x="93059" y="73819"/>
                      <a:pt x="105823" y="76867"/>
                      <a:pt x="119158" y="81344"/>
                    </a:cubicBezTo>
                    <a:lnTo>
                      <a:pt x="119158" y="78296"/>
                    </a:lnTo>
                    <a:cubicBezTo>
                      <a:pt x="119158" y="56293"/>
                      <a:pt x="105727" y="44672"/>
                      <a:pt x="79724" y="44672"/>
                    </a:cubicBezTo>
                    <a:cubicBezTo>
                      <a:pt x="59436" y="44672"/>
                      <a:pt x="45720" y="48101"/>
                      <a:pt x="28956" y="54578"/>
                    </a:cubicBezTo>
                    <a:lnTo>
                      <a:pt x="15907" y="14764"/>
                    </a:lnTo>
                    <a:cubicBezTo>
                      <a:pt x="36195" y="6191"/>
                      <a:pt x="56102" y="0"/>
                      <a:pt x="87249" y="0"/>
                    </a:cubicBezTo>
                    <a:cubicBezTo>
                      <a:pt x="116110" y="0"/>
                      <a:pt x="136017" y="7239"/>
                      <a:pt x="149352" y="20574"/>
                    </a:cubicBezTo>
                    <a:cubicBezTo>
                      <a:pt x="162687" y="33909"/>
                      <a:pt x="169259" y="54578"/>
                      <a:pt x="169259" y="79248"/>
                    </a:cubicBezTo>
                    <a:lnTo>
                      <a:pt x="169259" y="186023"/>
                    </a:lnTo>
                    <a:lnTo>
                      <a:pt x="118777" y="186023"/>
                    </a:lnTo>
                    <a:lnTo>
                      <a:pt x="118777" y="166116"/>
                    </a:lnTo>
                    <a:cubicBezTo>
                      <a:pt x="106108" y="180213"/>
                      <a:pt x="88868" y="189452"/>
                      <a:pt x="63151" y="189452"/>
                    </a:cubicBezTo>
                    <a:cubicBezTo>
                      <a:pt x="28480" y="189452"/>
                      <a:pt x="0" y="169926"/>
                      <a:pt x="0" y="133159"/>
                    </a:cubicBezTo>
                    <a:close/>
                    <a:moveTo>
                      <a:pt x="119920" y="121158"/>
                    </a:moveTo>
                    <a:lnTo>
                      <a:pt x="119920" y="111919"/>
                    </a:lnTo>
                    <a:cubicBezTo>
                      <a:pt x="110681" y="107823"/>
                      <a:pt x="99346" y="105061"/>
                      <a:pt x="86582" y="105061"/>
                    </a:cubicBezTo>
                    <a:cubicBezTo>
                      <a:pt x="64294" y="105061"/>
                      <a:pt x="50578" y="114014"/>
                      <a:pt x="50578" y="130492"/>
                    </a:cubicBezTo>
                    <a:lnTo>
                      <a:pt x="50578" y="131159"/>
                    </a:lnTo>
                    <a:cubicBezTo>
                      <a:pt x="50578" y="145256"/>
                      <a:pt x="62294" y="153448"/>
                      <a:pt x="79058" y="153448"/>
                    </a:cubicBezTo>
                    <a:cubicBezTo>
                      <a:pt x="103727" y="153448"/>
                      <a:pt x="119920" y="140398"/>
                      <a:pt x="119920" y="1211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  <p:grpSp>
          <p:nvGrpSpPr>
            <p:cNvPr id="63" name="Gráfico 17">
              <a:extLst>
                <a:ext uri="{FF2B5EF4-FFF2-40B4-BE49-F238E27FC236}">
                  <a16:creationId xmlns:a16="http://schemas.microsoft.com/office/drawing/2014/main" id="{AC11AC7E-46CC-8241-C499-1F0D5CD8CCDB}"/>
                </a:ext>
              </a:extLst>
            </p:cNvPr>
            <p:cNvGrpSpPr/>
            <p:nvPr/>
          </p:nvGrpSpPr>
          <p:grpSpPr>
            <a:xfrm>
              <a:off x="5588031" y="3019425"/>
              <a:ext cx="478631" cy="119824"/>
              <a:chOff x="5588031" y="3019425"/>
              <a:chExt cx="478631" cy="119824"/>
            </a:xfrm>
            <a:solidFill>
              <a:srgbClr val="292454"/>
            </a:solidFill>
          </p:grpSpPr>
          <p:sp>
            <p:nvSpPr>
              <p:cNvPr id="64" name="Forma Livre: Forma 63">
                <a:extLst>
                  <a:ext uri="{FF2B5EF4-FFF2-40B4-BE49-F238E27FC236}">
                    <a16:creationId xmlns:a16="http://schemas.microsoft.com/office/drawing/2014/main" id="{843A36B5-165F-02AB-C6A0-FD476866C61F}"/>
                  </a:ext>
                </a:extLst>
              </p:cNvPr>
              <p:cNvSpPr/>
              <p:nvPr/>
            </p:nvSpPr>
            <p:spPr>
              <a:xfrm>
                <a:off x="5991700" y="3024282"/>
                <a:ext cx="74961" cy="114395"/>
              </a:xfrm>
              <a:custGeom>
                <a:avLst/>
                <a:gdLst>
                  <a:gd name="connsiteX0" fmla="*/ 74962 w 74961"/>
                  <a:gd name="connsiteY0" fmla="*/ 91535 h 114395"/>
                  <a:gd name="connsiteX1" fmla="*/ 73343 w 74961"/>
                  <a:gd name="connsiteY1" fmla="*/ 91535 h 114395"/>
                  <a:gd name="connsiteX2" fmla="*/ 34385 w 74961"/>
                  <a:gd name="connsiteY2" fmla="*/ 57150 h 114395"/>
                  <a:gd name="connsiteX3" fmla="*/ 34385 w 74961"/>
                  <a:gd name="connsiteY3" fmla="*/ 56674 h 114395"/>
                  <a:gd name="connsiteX4" fmla="*/ 71723 w 74961"/>
                  <a:gd name="connsiteY4" fmla="*/ 22670 h 114395"/>
                  <a:gd name="connsiteX5" fmla="*/ 74962 w 74961"/>
                  <a:gd name="connsiteY5" fmla="*/ 22765 h 114395"/>
                  <a:gd name="connsiteX6" fmla="*/ 74962 w 74961"/>
                  <a:gd name="connsiteY6" fmla="*/ 0 h 114395"/>
                  <a:gd name="connsiteX7" fmla="*/ 72009 w 74961"/>
                  <a:gd name="connsiteY7" fmla="*/ 0 h 114395"/>
                  <a:gd name="connsiteX8" fmla="*/ 0 w 74961"/>
                  <a:gd name="connsiteY8" fmla="*/ 57245 h 114395"/>
                  <a:gd name="connsiteX9" fmla="*/ 0 w 74961"/>
                  <a:gd name="connsiteY9" fmla="*/ 57626 h 114395"/>
                  <a:gd name="connsiteX10" fmla="*/ 71438 w 74961"/>
                  <a:gd name="connsiteY10" fmla="*/ 114395 h 114395"/>
                  <a:gd name="connsiteX11" fmla="*/ 74962 w 74961"/>
                  <a:gd name="connsiteY11" fmla="*/ 114395 h 114395"/>
                  <a:gd name="connsiteX12" fmla="*/ 74962 w 74961"/>
                  <a:gd name="connsiteY12" fmla="*/ 91535 h 114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961" h="114395">
                    <a:moveTo>
                      <a:pt x="74962" y="91535"/>
                    </a:moveTo>
                    <a:cubicBezTo>
                      <a:pt x="74390" y="91535"/>
                      <a:pt x="73914" y="91535"/>
                      <a:pt x="73343" y="91535"/>
                    </a:cubicBezTo>
                    <a:cubicBezTo>
                      <a:pt x="50768" y="91535"/>
                      <a:pt x="34385" y="77057"/>
                      <a:pt x="34385" y="57150"/>
                    </a:cubicBezTo>
                    <a:lnTo>
                      <a:pt x="34385" y="56674"/>
                    </a:lnTo>
                    <a:cubicBezTo>
                      <a:pt x="34385" y="37624"/>
                      <a:pt x="50768" y="22670"/>
                      <a:pt x="71723" y="22670"/>
                    </a:cubicBezTo>
                    <a:cubicBezTo>
                      <a:pt x="72866" y="22670"/>
                      <a:pt x="73914" y="22670"/>
                      <a:pt x="74962" y="22765"/>
                    </a:cubicBezTo>
                    <a:lnTo>
                      <a:pt x="74962" y="0"/>
                    </a:lnTo>
                    <a:cubicBezTo>
                      <a:pt x="74009" y="0"/>
                      <a:pt x="72962" y="0"/>
                      <a:pt x="72009" y="0"/>
                    </a:cubicBezTo>
                    <a:cubicBezTo>
                      <a:pt x="30956" y="0"/>
                      <a:pt x="0" y="24575"/>
                      <a:pt x="0" y="57245"/>
                    </a:cubicBezTo>
                    <a:lnTo>
                      <a:pt x="0" y="57626"/>
                    </a:lnTo>
                    <a:cubicBezTo>
                      <a:pt x="0" y="89440"/>
                      <a:pt x="31432" y="114395"/>
                      <a:pt x="71438" y="114395"/>
                    </a:cubicBezTo>
                    <a:cubicBezTo>
                      <a:pt x="72676" y="114395"/>
                      <a:pt x="73819" y="114395"/>
                      <a:pt x="74962" y="114395"/>
                    </a:cubicBezTo>
                    <a:lnTo>
                      <a:pt x="74962" y="9153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65" name="Forma Livre: Forma 64">
                <a:extLst>
                  <a:ext uri="{FF2B5EF4-FFF2-40B4-BE49-F238E27FC236}">
                    <a16:creationId xmlns:a16="http://schemas.microsoft.com/office/drawing/2014/main" id="{31E3D508-585C-2525-C26F-2D2D547A2F77}"/>
                  </a:ext>
                </a:extLst>
              </p:cNvPr>
              <p:cNvSpPr/>
              <p:nvPr/>
            </p:nvSpPr>
            <p:spPr>
              <a:xfrm>
                <a:off x="5588031" y="3019425"/>
                <a:ext cx="108299" cy="119824"/>
              </a:xfrm>
              <a:custGeom>
                <a:avLst/>
                <a:gdLst>
                  <a:gd name="connsiteX0" fmla="*/ 63818 w 108299"/>
                  <a:gd name="connsiteY0" fmla="*/ 48387 h 119824"/>
                  <a:gd name="connsiteX1" fmla="*/ 36195 w 108299"/>
                  <a:gd name="connsiteY1" fmla="*/ 33052 h 119824"/>
                  <a:gd name="connsiteX2" fmla="*/ 36195 w 108299"/>
                  <a:gd name="connsiteY2" fmla="*/ 32671 h 119824"/>
                  <a:gd name="connsiteX3" fmla="*/ 54197 w 108299"/>
                  <a:gd name="connsiteY3" fmla="*/ 22574 h 119824"/>
                  <a:gd name="connsiteX4" fmla="*/ 73628 w 108299"/>
                  <a:gd name="connsiteY4" fmla="*/ 26289 h 119824"/>
                  <a:gd name="connsiteX5" fmla="*/ 73628 w 108299"/>
                  <a:gd name="connsiteY5" fmla="*/ 1905 h 119824"/>
                  <a:gd name="connsiteX6" fmla="*/ 54673 w 108299"/>
                  <a:gd name="connsiteY6" fmla="*/ 0 h 119824"/>
                  <a:gd name="connsiteX7" fmla="*/ 5620 w 108299"/>
                  <a:gd name="connsiteY7" fmla="*/ 35147 h 119824"/>
                  <a:gd name="connsiteX8" fmla="*/ 5620 w 108299"/>
                  <a:gd name="connsiteY8" fmla="*/ 35433 h 119824"/>
                  <a:gd name="connsiteX9" fmla="*/ 52007 w 108299"/>
                  <a:gd name="connsiteY9" fmla="*/ 71057 h 119824"/>
                  <a:gd name="connsiteX10" fmla="*/ 77629 w 108299"/>
                  <a:gd name="connsiteY10" fmla="*/ 85916 h 119824"/>
                  <a:gd name="connsiteX11" fmla="*/ 77629 w 108299"/>
                  <a:gd name="connsiteY11" fmla="*/ 86201 h 119824"/>
                  <a:gd name="connsiteX12" fmla="*/ 57436 w 108299"/>
                  <a:gd name="connsiteY12" fmla="*/ 97155 h 119824"/>
                  <a:gd name="connsiteX13" fmla="*/ 18193 w 108299"/>
                  <a:gd name="connsiteY13" fmla="*/ 83058 h 119824"/>
                  <a:gd name="connsiteX14" fmla="*/ 0 w 108299"/>
                  <a:gd name="connsiteY14" fmla="*/ 101156 h 119824"/>
                  <a:gd name="connsiteX15" fmla="*/ 56864 w 108299"/>
                  <a:gd name="connsiteY15" fmla="*/ 119825 h 119824"/>
                  <a:gd name="connsiteX16" fmla="*/ 108299 w 108299"/>
                  <a:gd name="connsiteY16" fmla="*/ 83725 h 119824"/>
                  <a:gd name="connsiteX17" fmla="*/ 108299 w 108299"/>
                  <a:gd name="connsiteY17" fmla="*/ 83439 h 119824"/>
                  <a:gd name="connsiteX18" fmla="*/ 63913 w 108299"/>
                  <a:gd name="connsiteY18" fmla="*/ 48482 h 119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8299" h="119824">
                    <a:moveTo>
                      <a:pt x="63818" y="48387"/>
                    </a:moveTo>
                    <a:cubicBezTo>
                      <a:pt x="39624" y="43244"/>
                      <a:pt x="36195" y="40767"/>
                      <a:pt x="36195" y="33052"/>
                    </a:cubicBezTo>
                    <a:lnTo>
                      <a:pt x="36195" y="32671"/>
                    </a:lnTo>
                    <a:cubicBezTo>
                      <a:pt x="36195" y="27051"/>
                      <a:pt x="42386" y="22574"/>
                      <a:pt x="54197" y="22574"/>
                    </a:cubicBezTo>
                    <a:cubicBezTo>
                      <a:pt x="60198" y="22574"/>
                      <a:pt x="68104" y="24194"/>
                      <a:pt x="73628" y="26289"/>
                    </a:cubicBezTo>
                    <a:lnTo>
                      <a:pt x="73628" y="1905"/>
                    </a:lnTo>
                    <a:cubicBezTo>
                      <a:pt x="68485" y="1048"/>
                      <a:pt x="60674" y="0"/>
                      <a:pt x="54673" y="0"/>
                    </a:cubicBezTo>
                    <a:cubicBezTo>
                      <a:pt x="26003" y="0"/>
                      <a:pt x="5620" y="14002"/>
                      <a:pt x="5620" y="35147"/>
                    </a:cubicBezTo>
                    <a:lnTo>
                      <a:pt x="5620" y="35433"/>
                    </a:lnTo>
                    <a:cubicBezTo>
                      <a:pt x="5620" y="58579"/>
                      <a:pt x="23813" y="65056"/>
                      <a:pt x="52007" y="71057"/>
                    </a:cubicBezTo>
                    <a:cubicBezTo>
                      <a:pt x="75438" y="76010"/>
                      <a:pt x="77629" y="79343"/>
                      <a:pt x="77629" y="85916"/>
                    </a:cubicBezTo>
                    <a:lnTo>
                      <a:pt x="77629" y="86201"/>
                    </a:lnTo>
                    <a:cubicBezTo>
                      <a:pt x="77629" y="93059"/>
                      <a:pt x="70009" y="97155"/>
                      <a:pt x="57436" y="97155"/>
                    </a:cubicBezTo>
                    <a:cubicBezTo>
                      <a:pt x="41434" y="97155"/>
                      <a:pt x="30861" y="91631"/>
                      <a:pt x="18193" y="83058"/>
                    </a:cubicBezTo>
                    <a:lnTo>
                      <a:pt x="0" y="101156"/>
                    </a:lnTo>
                    <a:cubicBezTo>
                      <a:pt x="16764" y="113633"/>
                      <a:pt x="35623" y="119825"/>
                      <a:pt x="56864" y="119825"/>
                    </a:cubicBezTo>
                    <a:cubicBezTo>
                      <a:pt x="87058" y="119825"/>
                      <a:pt x="108299" y="106871"/>
                      <a:pt x="108299" y="83725"/>
                    </a:cubicBezTo>
                    <a:lnTo>
                      <a:pt x="108299" y="83439"/>
                    </a:lnTo>
                    <a:cubicBezTo>
                      <a:pt x="108299" y="63151"/>
                      <a:pt x="92297" y="54673"/>
                      <a:pt x="63913" y="4848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66" name="Forma Livre: Forma 65">
                <a:extLst>
                  <a:ext uri="{FF2B5EF4-FFF2-40B4-BE49-F238E27FC236}">
                    <a16:creationId xmlns:a16="http://schemas.microsoft.com/office/drawing/2014/main" id="{C87D8E4F-4BCB-04B9-0B4D-0E943E1F6FCE}"/>
                  </a:ext>
                </a:extLst>
              </p:cNvPr>
              <p:cNvSpPr/>
              <p:nvPr/>
            </p:nvSpPr>
            <p:spPr>
              <a:xfrm>
                <a:off x="5692425" y="3036093"/>
                <a:ext cx="105251" cy="99440"/>
              </a:xfrm>
              <a:custGeom>
                <a:avLst/>
                <a:gdLst>
                  <a:gd name="connsiteX0" fmla="*/ 30004 w 105251"/>
                  <a:gd name="connsiteY0" fmla="*/ 42005 h 99440"/>
                  <a:gd name="connsiteX1" fmla="*/ 53340 w 105251"/>
                  <a:gd name="connsiteY1" fmla="*/ 21717 h 99440"/>
                  <a:gd name="connsiteX2" fmla="*/ 76105 w 105251"/>
                  <a:gd name="connsiteY2" fmla="*/ 42005 h 99440"/>
                  <a:gd name="connsiteX3" fmla="*/ 30004 w 105251"/>
                  <a:gd name="connsiteY3" fmla="*/ 42005 h 99440"/>
                  <a:gd name="connsiteX4" fmla="*/ 53340 w 105251"/>
                  <a:gd name="connsiteY4" fmla="*/ 0 h 99440"/>
                  <a:gd name="connsiteX5" fmla="*/ 0 w 105251"/>
                  <a:gd name="connsiteY5" fmla="*/ 49720 h 99440"/>
                  <a:gd name="connsiteX6" fmla="*/ 0 w 105251"/>
                  <a:gd name="connsiteY6" fmla="*/ 50102 h 99440"/>
                  <a:gd name="connsiteX7" fmla="*/ 56388 w 105251"/>
                  <a:gd name="connsiteY7" fmla="*/ 99441 h 99440"/>
                  <a:gd name="connsiteX8" fmla="*/ 61246 w 105251"/>
                  <a:gd name="connsiteY8" fmla="*/ 99346 h 99440"/>
                  <a:gd name="connsiteX9" fmla="*/ 61246 w 105251"/>
                  <a:gd name="connsiteY9" fmla="*/ 77534 h 99440"/>
                  <a:gd name="connsiteX10" fmla="*/ 56769 w 105251"/>
                  <a:gd name="connsiteY10" fmla="*/ 77724 h 99440"/>
                  <a:gd name="connsiteX11" fmla="*/ 30385 w 105251"/>
                  <a:gd name="connsiteY11" fmla="*/ 59055 h 99440"/>
                  <a:gd name="connsiteX12" fmla="*/ 104870 w 105251"/>
                  <a:gd name="connsiteY12" fmla="*/ 59055 h 99440"/>
                  <a:gd name="connsiteX13" fmla="*/ 105251 w 105251"/>
                  <a:gd name="connsiteY13" fmla="*/ 52292 h 99440"/>
                  <a:gd name="connsiteX14" fmla="*/ 105251 w 105251"/>
                  <a:gd name="connsiteY14" fmla="*/ 51911 h 99440"/>
                  <a:gd name="connsiteX15" fmla="*/ 53340 w 105251"/>
                  <a:gd name="connsiteY15" fmla="*/ 95 h 99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5251" h="99440">
                    <a:moveTo>
                      <a:pt x="30004" y="42005"/>
                    </a:moveTo>
                    <a:cubicBezTo>
                      <a:pt x="32385" y="29718"/>
                      <a:pt x="40672" y="21717"/>
                      <a:pt x="53340" y="21717"/>
                    </a:cubicBezTo>
                    <a:cubicBezTo>
                      <a:pt x="66008" y="21717"/>
                      <a:pt x="74295" y="29908"/>
                      <a:pt x="76105" y="42005"/>
                    </a:cubicBezTo>
                    <a:lnTo>
                      <a:pt x="30004" y="42005"/>
                    </a:lnTo>
                    <a:close/>
                    <a:moveTo>
                      <a:pt x="53340" y="0"/>
                    </a:moveTo>
                    <a:cubicBezTo>
                      <a:pt x="21908" y="0"/>
                      <a:pt x="0" y="22479"/>
                      <a:pt x="0" y="49720"/>
                    </a:cubicBezTo>
                    <a:lnTo>
                      <a:pt x="0" y="50102"/>
                    </a:lnTo>
                    <a:cubicBezTo>
                      <a:pt x="0" y="79343"/>
                      <a:pt x="24003" y="99441"/>
                      <a:pt x="56388" y="99441"/>
                    </a:cubicBezTo>
                    <a:cubicBezTo>
                      <a:pt x="57341" y="99441"/>
                      <a:pt x="60293" y="99346"/>
                      <a:pt x="61246" y="99346"/>
                    </a:cubicBezTo>
                    <a:lnTo>
                      <a:pt x="61246" y="77534"/>
                    </a:lnTo>
                    <a:cubicBezTo>
                      <a:pt x="60484" y="77534"/>
                      <a:pt x="57531" y="77724"/>
                      <a:pt x="56769" y="77724"/>
                    </a:cubicBezTo>
                    <a:cubicBezTo>
                      <a:pt x="43053" y="77724"/>
                      <a:pt x="33433" y="71342"/>
                      <a:pt x="30385" y="59055"/>
                    </a:cubicBezTo>
                    <a:lnTo>
                      <a:pt x="104870" y="59055"/>
                    </a:lnTo>
                    <a:cubicBezTo>
                      <a:pt x="105061" y="56579"/>
                      <a:pt x="105251" y="54959"/>
                      <a:pt x="105251" y="52292"/>
                    </a:cubicBezTo>
                    <a:lnTo>
                      <a:pt x="105251" y="51911"/>
                    </a:lnTo>
                    <a:cubicBezTo>
                      <a:pt x="105251" y="24860"/>
                      <a:pt x="89440" y="95"/>
                      <a:pt x="53340" y="9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67" name="Forma Livre: Forma 66">
                <a:extLst>
                  <a:ext uri="{FF2B5EF4-FFF2-40B4-BE49-F238E27FC236}">
                    <a16:creationId xmlns:a16="http://schemas.microsoft.com/office/drawing/2014/main" id="{71581907-D695-8FF5-EBB2-E4C11D1DBA4F}"/>
                  </a:ext>
                </a:extLst>
              </p:cNvPr>
              <p:cNvSpPr/>
              <p:nvPr/>
            </p:nvSpPr>
            <p:spPr>
              <a:xfrm>
                <a:off x="5796438" y="3037141"/>
                <a:ext cx="98488" cy="96583"/>
              </a:xfrm>
              <a:custGeom>
                <a:avLst/>
                <a:gdLst>
                  <a:gd name="connsiteX0" fmla="*/ 98393 w 98488"/>
                  <a:gd name="connsiteY0" fmla="*/ 46006 h 96583"/>
                  <a:gd name="connsiteX1" fmla="*/ 49244 w 98488"/>
                  <a:gd name="connsiteY1" fmla="*/ 0 h 96583"/>
                  <a:gd name="connsiteX2" fmla="*/ 0 w 98488"/>
                  <a:gd name="connsiteY2" fmla="*/ 46006 h 96583"/>
                  <a:gd name="connsiteX3" fmla="*/ 0 w 98488"/>
                  <a:gd name="connsiteY3" fmla="*/ 96584 h 96583"/>
                  <a:gd name="connsiteX4" fmla="*/ 30956 w 98488"/>
                  <a:gd name="connsiteY4" fmla="*/ 96584 h 96583"/>
                  <a:gd name="connsiteX5" fmla="*/ 30956 w 98488"/>
                  <a:gd name="connsiteY5" fmla="*/ 44196 h 96583"/>
                  <a:gd name="connsiteX6" fmla="*/ 49244 w 98488"/>
                  <a:gd name="connsiteY6" fmla="*/ 23336 h 96583"/>
                  <a:gd name="connsiteX7" fmla="*/ 67818 w 98488"/>
                  <a:gd name="connsiteY7" fmla="*/ 44196 h 96583"/>
                  <a:gd name="connsiteX8" fmla="*/ 67818 w 98488"/>
                  <a:gd name="connsiteY8" fmla="*/ 96584 h 96583"/>
                  <a:gd name="connsiteX9" fmla="*/ 98489 w 98488"/>
                  <a:gd name="connsiteY9" fmla="*/ 96584 h 96583"/>
                  <a:gd name="connsiteX10" fmla="*/ 98489 w 98488"/>
                  <a:gd name="connsiteY10" fmla="*/ 46006 h 96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8488" h="96583">
                    <a:moveTo>
                      <a:pt x="98393" y="46006"/>
                    </a:moveTo>
                    <a:cubicBezTo>
                      <a:pt x="98393" y="20193"/>
                      <a:pt x="82582" y="0"/>
                      <a:pt x="49244" y="0"/>
                    </a:cubicBezTo>
                    <a:cubicBezTo>
                      <a:pt x="15907" y="0"/>
                      <a:pt x="0" y="20193"/>
                      <a:pt x="0" y="46006"/>
                    </a:cubicBezTo>
                    <a:lnTo>
                      <a:pt x="0" y="96584"/>
                    </a:lnTo>
                    <a:lnTo>
                      <a:pt x="30956" y="96584"/>
                    </a:lnTo>
                    <a:lnTo>
                      <a:pt x="30956" y="44196"/>
                    </a:lnTo>
                    <a:cubicBezTo>
                      <a:pt x="31528" y="34671"/>
                      <a:pt x="35243" y="23336"/>
                      <a:pt x="49244" y="23336"/>
                    </a:cubicBezTo>
                    <a:cubicBezTo>
                      <a:pt x="63246" y="23336"/>
                      <a:pt x="67247" y="34671"/>
                      <a:pt x="67818" y="44196"/>
                    </a:cubicBezTo>
                    <a:lnTo>
                      <a:pt x="67818" y="96584"/>
                    </a:lnTo>
                    <a:lnTo>
                      <a:pt x="98489" y="96584"/>
                    </a:lnTo>
                    <a:lnTo>
                      <a:pt x="98489" y="460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68" name="Forma Livre: Forma 67">
                <a:extLst>
                  <a:ext uri="{FF2B5EF4-FFF2-40B4-BE49-F238E27FC236}">
                    <a16:creationId xmlns:a16="http://schemas.microsoft.com/office/drawing/2014/main" id="{6862DC07-CC8D-742A-3AED-DB95FC931947}"/>
                  </a:ext>
                </a:extLst>
              </p:cNvPr>
              <p:cNvSpPr/>
              <p:nvPr/>
            </p:nvSpPr>
            <p:spPr>
              <a:xfrm>
                <a:off x="5893974" y="3036665"/>
                <a:ext cx="99345" cy="98202"/>
              </a:xfrm>
              <a:custGeom>
                <a:avLst/>
                <a:gdLst>
                  <a:gd name="connsiteX0" fmla="*/ 51149 w 99345"/>
                  <a:gd name="connsiteY0" fmla="*/ 0 h 98202"/>
                  <a:gd name="connsiteX1" fmla="*/ 43815 w 99345"/>
                  <a:gd name="connsiteY1" fmla="*/ 0 h 98202"/>
                  <a:gd name="connsiteX2" fmla="*/ 43815 w 99345"/>
                  <a:gd name="connsiteY2" fmla="*/ 23051 h 98202"/>
                  <a:gd name="connsiteX3" fmla="*/ 61627 w 99345"/>
                  <a:gd name="connsiteY3" fmla="*/ 26003 h 98202"/>
                  <a:gd name="connsiteX4" fmla="*/ 69914 w 99345"/>
                  <a:gd name="connsiteY4" fmla="*/ 40005 h 98202"/>
                  <a:gd name="connsiteX5" fmla="*/ 47149 w 99345"/>
                  <a:gd name="connsiteY5" fmla="*/ 38386 h 98202"/>
                  <a:gd name="connsiteX6" fmla="*/ 571 w 99345"/>
                  <a:gd name="connsiteY6" fmla="*/ 62770 h 98202"/>
                  <a:gd name="connsiteX7" fmla="*/ 381 w 99345"/>
                  <a:gd name="connsiteY7" fmla="*/ 63627 h 98202"/>
                  <a:gd name="connsiteX8" fmla="*/ 381 w 99345"/>
                  <a:gd name="connsiteY8" fmla="*/ 63913 h 98202"/>
                  <a:gd name="connsiteX9" fmla="*/ 0 w 99345"/>
                  <a:gd name="connsiteY9" fmla="*/ 68580 h 98202"/>
                  <a:gd name="connsiteX10" fmla="*/ 0 w 99345"/>
                  <a:gd name="connsiteY10" fmla="*/ 68961 h 98202"/>
                  <a:gd name="connsiteX11" fmla="*/ 37052 w 99345"/>
                  <a:gd name="connsiteY11" fmla="*/ 98203 h 98202"/>
                  <a:gd name="connsiteX12" fmla="*/ 69723 w 99345"/>
                  <a:gd name="connsiteY12" fmla="*/ 86106 h 98202"/>
                  <a:gd name="connsiteX13" fmla="*/ 69723 w 99345"/>
                  <a:gd name="connsiteY13" fmla="*/ 97155 h 98202"/>
                  <a:gd name="connsiteX14" fmla="*/ 99346 w 99345"/>
                  <a:gd name="connsiteY14" fmla="*/ 97155 h 98202"/>
                  <a:gd name="connsiteX15" fmla="*/ 99346 w 99345"/>
                  <a:gd name="connsiteY15" fmla="*/ 41148 h 98202"/>
                  <a:gd name="connsiteX16" fmla="*/ 51244 w 99345"/>
                  <a:gd name="connsiteY16" fmla="*/ 0 h 98202"/>
                  <a:gd name="connsiteX17" fmla="*/ 70009 w 99345"/>
                  <a:gd name="connsiteY17" fmla="*/ 63056 h 98202"/>
                  <a:gd name="connsiteX18" fmla="*/ 49720 w 99345"/>
                  <a:gd name="connsiteY18" fmla="*/ 79248 h 98202"/>
                  <a:gd name="connsiteX19" fmla="*/ 33433 w 99345"/>
                  <a:gd name="connsiteY19" fmla="*/ 59722 h 98202"/>
                  <a:gd name="connsiteX20" fmla="*/ 70199 w 99345"/>
                  <a:gd name="connsiteY20" fmla="*/ 56864 h 98202"/>
                  <a:gd name="connsiteX21" fmla="*/ 70199 w 99345"/>
                  <a:gd name="connsiteY21" fmla="*/ 63056 h 98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9345" h="98202">
                    <a:moveTo>
                      <a:pt x="51149" y="0"/>
                    </a:moveTo>
                    <a:cubicBezTo>
                      <a:pt x="49816" y="0"/>
                      <a:pt x="45148" y="0"/>
                      <a:pt x="43815" y="0"/>
                    </a:cubicBezTo>
                    <a:lnTo>
                      <a:pt x="43815" y="23051"/>
                    </a:lnTo>
                    <a:cubicBezTo>
                      <a:pt x="49816" y="23051"/>
                      <a:pt x="57912" y="24098"/>
                      <a:pt x="61627" y="26003"/>
                    </a:cubicBezTo>
                    <a:cubicBezTo>
                      <a:pt x="66961" y="28861"/>
                      <a:pt x="69723" y="33528"/>
                      <a:pt x="69914" y="40005"/>
                    </a:cubicBezTo>
                    <a:cubicBezTo>
                      <a:pt x="62579" y="39148"/>
                      <a:pt x="54388" y="38576"/>
                      <a:pt x="47149" y="38386"/>
                    </a:cubicBezTo>
                    <a:cubicBezTo>
                      <a:pt x="17907" y="37624"/>
                      <a:pt x="3429" y="47339"/>
                      <a:pt x="571" y="62770"/>
                    </a:cubicBezTo>
                    <a:cubicBezTo>
                      <a:pt x="571" y="63056"/>
                      <a:pt x="476" y="63341"/>
                      <a:pt x="381" y="63627"/>
                    </a:cubicBezTo>
                    <a:cubicBezTo>
                      <a:pt x="381" y="63722"/>
                      <a:pt x="381" y="63818"/>
                      <a:pt x="381" y="63913"/>
                    </a:cubicBezTo>
                    <a:cubicBezTo>
                      <a:pt x="191" y="65342"/>
                      <a:pt x="0" y="66961"/>
                      <a:pt x="0" y="68580"/>
                    </a:cubicBezTo>
                    <a:lnTo>
                      <a:pt x="0" y="68961"/>
                    </a:lnTo>
                    <a:cubicBezTo>
                      <a:pt x="0" y="87916"/>
                      <a:pt x="16764" y="98203"/>
                      <a:pt x="37052" y="98203"/>
                    </a:cubicBezTo>
                    <a:cubicBezTo>
                      <a:pt x="52006" y="98203"/>
                      <a:pt x="62294" y="93345"/>
                      <a:pt x="69723" y="86106"/>
                    </a:cubicBezTo>
                    <a:lnTo>
                      <a:pt x="69723" y="97155"/>
                    </a:lnTo>
                    <a:lnTo>
                      <a:pt x="99346" y="97155"/>
                    </a:lnTo>
                    <a:lnTo>
                      <a:pt x="99346" y="41148"/>
                    </a:lnTo>
                    <a:cubicBezTo>
                      <a:pt x="99346" y="15335"/>
                      <a:pt x="84677" y="0"/>
                      <a:pt x="51244" y="0"/>
                    </a:cubicBezTo>
                    <a:moveTo>
                      <a:pt x="70009" y="63056"/>
                    </a:moveTo>
                    <a:cubicBezTo>
                      <a:pt x="67342" y="77057"/>
                      <a:pt x="52959" y="79058"/>
                      <a:pt x="49720" y="79248"/>
                    </a:cubicBezTo>
                    <a:cubicBezTo>
                      <a:pt x="26384" y="80486"/>
                      <a:pt x="25622" y="64580"/>
                      <a:pt x="33433" y="59722"/>
                    </a:cubicBezTo>
                    <a:cubicBezTo>
                      <a:pt x="43910" y="53245"/>
                      <a:pt x="70199" y="56864"/>
                      <a:pt x="70199" y="56864"/>
                    </a:cubicBezTo>
                    <a:cubicBezTo>
                      <a:pt x="70199" y="57817"/>
                      <a:pt x="70485" y="60198"/>
                      <a:pt x="70199" y="6305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grpSp>
        <p:nvGrpSpPr>
          <p:cNvPr id="30" name="Gráfico 27">
            <a:extLst>
              <a:ext uri="{FF2B5EF4-FFF2-40B4-BE49-F238E27FC236}">
                <a16:creationId xmlns:a16="http://schemas.microsoft.com/office/drawing/2014/main" id="{77A1D9AB-9B96-E4D8-E3FD-5D5C1FF58A5D}"/>
              </a:ext>
            </a:extLst>
          </p:cNvPr>
          <p:cNvGrpSpPr/>
          <p:nvPr/>
        </p:nvGrpSpPr>
        <p:grpSpPr>
          <a:xfrm>
            <a:off x="8526387" y="1503820"/>
            <a:ext cx="2144950" cy="3574917"/>
            <a:chOff x="2735095" y="1503820"/>
            <a:chExt cx="2144950" cy="3574917"/>
          </a:xfrm>
          <a:solidFill>
            <a:srgbClr val="472B80"/>
          </a:solidFill>
        </p:grpSpPr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9D3CDC1A-6E77-CED9-E7EE-66EE0AB69F86}"/>
                </a:ext>
              </a:extLst>
            </p:cNvPr>
            <p:cNvSpPr/>
            <p:nvPr/>
          </p:nvSpPr>
          <p:spPr>
            <a:xfrm>
              <a:off x="2735095" y="4721245"/>
              <a:ext cx="1787458" cy="357491"/>
            </a:xfrm>
            <a:custGeom>
              <a:avLst/>
              <a:gdLst>
                <a:gd name="connsiteX0" fmla="*/ 1072475 w 1787458"/>
                <a:gd name="connsiteY0" fmla="*/ 0 h 357491"/>
                <a:gd name="connsiteX1" fmla="*/ 714983 w 1787458"/>
                <a:gd name="connsiteY1" fmla="*/ 0 h 357491"/>
                <a:gd name="connsiteX2" fmla="*/ 357492 w 1787458"/>
                <a:gd name="connsiteY2" fmla="*/ 0 h 357491"/>
                <a:gd name="connsiteX3" fmla="*/ 0 w 1787458"/>
                <a:gd name="connsiteY3" fmla="*/ 0 h 357491"/>
                <a:gd name="connsiteX4" fmla="*/ 0 w 1787458"/>
                <a:gd name="connsiteY4" fmla="*/ 357492 h 357491"/>
                <a:gd name="connsiteX5" fmla="*/ 357492 w 1787458"/>
                <a:gd name="connsiteY5" fmla="*/ 357492 h 357491"/>
                <a:gd name="connsiteX6" fmla="*/ 714983 w 1787458"/>
                <a:gd name="connsiteY6" fmla="*/ 357492 h 357491"/>
                <a:gd name="connsiteX7" fmla="*/ 1072475 w 1787458"/>
                <a:gd name="connsiteY7" fmla="*/ 357492 h 357491"/>
                <a:gd name="connsiteX8" fmla="*/ 1429967 w 1787458"/>
                <a:gd name="connsiteY8" fmla="*/ 357492 h 357491"/>
                <a:gd name="connsiteX9" fmla="*/ 1787458 w 1787458"/>
                <a:gd name="connsiteY9" fmla="*/ 357492 h 357491"/>
                <a:gd name="connsiteX10" fmla="*/ 1787458 w 1787458"/>
                <a:gd name="connsiteY10" fmla="*/ 0 h 357491"/>
                <a:gd name="connsiteX11" fmla="*/ 1429967 w 1787458"/>
                <a:gd name="connsiteY11" fmla="*/ 0 h 357491"/>
                <a:gd name="connsiteX12" fmla="*/ 1072475 w 1787458"/>
                <a:gd name="connsiteY12" fmla="*/ 0 h 35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7458" h="357491">
                  <a:moveTo>
                    <a:pt x="1072475" y="0"/>
                  </a:moveTo>
                  <a:lnTo>
                    <a:pt x="714983" y="0"/>
                  </a:lnTo>
                  <a:lnTo>
                    <a:pt x="357492" y="0"/>
                  </a:lnTo>
                  <a:lnTo>
                    <a:pt x="0" y="0"/>
                  </a:lnTo>
                  <a:lnTo>
                    <a:pt x="0" y="357492"/>
                  </a:lnTo>
                  <a:lnTo>
                    <a:pt x="357492" y="357492"/>
                  </a:lnTo>
                  <a:lnTo>
                    <a:pt x="714983" y="357492"/>
                  </a:lnTo>
                  <a:lnTo>
                    <a:pt x="1072475" y="357492"/>
                  </a:lnTo>
                  <a:lnTo>
                    <a:pt x="1429967" y="357492"/>
                  </a:lnTo>
                  <a:lnTo>
                    <a:pt x="1787458" y="357492"/>
                  </a:lnTo>
                  <a:lnTo>
                    <a:pt x="1787458" y="0"/>
                  </a:lnTo>
                  <a:lnTo>
                    <a:pt x="1429967" y="0"/>
                  </a:lnTo>
                  <a:lnTo>
                    <a:pt x="1072475" y="0"/>
                  </a:lnTo>
                  <a:close/>
                </a:path>
              </a:pathLst>
            </a:custGeom>
            <a:grpFill/>
            <a:ln w="71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5603C644-5B23-FE82-01E9-8E2891285CE6}"/>
                </a:ext>
              </a:extLst>
            </p:cNvPr>
            <p:cNvSpPr/>
            <p:nvPr/>
          </p:nvSpPr>
          <p:spPr>
            <a:xfrm>
              <a:off x="4522553" y="2933786"/>
              <a:ext cx="357491" cy="1787458"/>
            </a:xfrm>
            <a:custGeom>
              <a:avLst/>
              <a:gdLst>
                <a:gd name="connsiteX0" fmla="*/ 0 w 357491"/>
                <a:gd name="connsiteY0" fmla="*/ 0 h 1787458"/>
                <a:gd name="connsiteX1" fmla="*/ 0 w 357491"/>
                <a:gd name="connsiteY1" fmla="*/ 357492 h 1787458"/>
                <a:gd name="connsiteX2" fmla="*/ 0 w 357491"/>
                <a:gd name="connsiteY2" fmla="*/ 714983 h 1787458"/>
                <a:gd name="connsiteX3" fmla="*/ 0 w 357491"/>
                <a:gd name="connsiteY3" fmla="*/ 1072475 h 1787458"/>
                <a:gd name="connsiteX4" fmla="*/ 0 w 357491"/>
                <a:gd name="connsiteY4" fmla="*/ 1429967 h 1787458"/>
                <a:gd name="connsiteX5" fmla="*/ 0 w 357491"/>
                <a:gd name="connsiteY5" fmla="*/ 1787459 h 1787458"/>
                <a:gd name="connsiteX6" fmla="*/ 357492 w 357491"/>
                <a:gd name="connsiteY6" fmla="*/ 1787459 h 1787458"/>
                <a:gd name="connsiteX7" fmla="*/ 357492 w 357491"/>
                <a:gd name="connsiteY7" fmla="*/ 1429967 h 1787458"/>
                <a:gd name="connsiteX8" fmla="*/ 357492 w 357491"/>
                <a:gd name="connsiteY8" fmla="*/ 1072475 h 1787458"/>
                <a:gd name="connsiteX9" fmla="*/ 357492 w 357491"/>
                <a:gd name="connsiteY9" fmla="*/ 714983 h 1787458"/>
                <a:gd name="connsiteX10" fmla="*/ 357492 w 357491"/>
                <a:gd name="connsiteY10" fmla="*/ 357492 h 1787458"/>
                <a:gd name="connsiteX11" fmla="*/ 357492 w 357491"/>
                <a:gd name="connsiteY11" fmla="*/ 0 h 1787458"/>
                <a:gd name="connsiteX12" fmla="*/ 0 w 357491"/>
                <a:gd name="connsiteY12" fmla="*/ 0 h 1787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7491" h="1787458">
                  <a:moveTo>
                    <a:pt x="0" y="0"/>
                  </a:moveTo>
                  <a:lnTo>
                    <a:pt x="0" y="357492"/>
                  </a:lnTo>
                  <a:lnTo>
                    <a:pt x="0" y="714983"/>
                  </a:lnTo>
                  <a:lnTo>
                    <a:pt x="0" y="1072475"/>
                  </a:lnTo>
                  <a:lnTo>
                    <a:pt x="0" y="1429967"/>
                  </a:lnTo>
                  <a:lnTo>
                    <a:pt x="0" y="1787459"/>
                  </a:lnTo>
                  <a:lnTo>
                    <a:pt x="357492" y="1787459"/>
                  </a:lnTo>
                  <a:lnTo>
                    <a:pt x="357492" y="1429967"/>
                  </a:lnTo>
                  <a:lnTo>
                    <a:pt x="357492" y="1072475"/>
                  </a:lnTo>
                  <a:lnTo>
                    <a:pt x="357492" y="714983"/>
                  </a:lnTo>
                  <a:lnTo>
                    <a:pt x="357492" y="357492"/>
                  </a:lnTo>
                  <a:lnTo>
                    <a:pt x="3574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71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902118D5-0EB0-903D-C122-C5BF51507FCB}"/>
                </a:ext>
              </a:extLst>
            </p:cNvPr>
            <p:cNvSpPr/>
            <p:nvPr/>
          </p:nvSpPr>
          <p:spPr>
            <a:xfrm>
              <a:off x="2735095" y="2218803"/>
              <a:ext cx="1787458" cy="714983"/>
            </a:xfrm>
            <a:custGeom>
              <a:avLst/>
              <a:gdLst>
                <a:gd name="connsiteX0" fmla="*/ 1429967 w 1787458"/>
                <a:gd name="connsiteY0" fmla="*/ 357492 h 714983"/>
                <a:gd name="connsiteX1" fmla="*/ 1072475 w 1787458"/>
                <a:gd name="connsiteY1" fmla="*/ 357492 h 714983"/>
                <a:gd name="connsiteX2" fmla="*/ 714983 w 1787458"/>
                <a:gd name="connsiteY2" fmla="*/ 357492 h 714983"/>
                <a:gd name="connsiteX3" fmla="*/ 357492 w 1787458"/>
                <a:gd name="connsiteY3" fmla="*/ 357492 h 714983"/>
                <a:gd name="connsiteX4" fmla="*/ 357492 w 1787458"/>
                <a:gd name="connsiteY4" fmla="*/ 0 h 714983"/>
                <a:gd name="connsiteX5" fmla="*/ 0 w 1787458"/>
                <a:gd name="connsiteY5" fmla="*/ 0 h 714983"/>
                <a:gd name="connsiteX6" fmla="*/ 0 w 1787458"/>
                <a:gd name="connsiteY6" fmla="*/ 357492 h 714983"/>
                <a:gd name="connsiteX7" fmla="*/ 0 w 1787458"/>
                <a:gd name="connsiteY7" fmla="*/ 714983 h 714983"/>
                <a:gd name="connsiteX8" fmla="*/ 357492 w 1787458"/>
                <a:gd name="connsiteY8" fmla="*/ 714983 h 714983"/>
                <a:gd name="connsiteX9" fmla="*/ 714983 w 1787458"/>
                <a:gd name="connsiteY9" fmla="*/ 714983 h 714983"/>
                <a:gd name="connsiteX10" fmla="*/ 1072475 w 1787458"/>
                <a:gd name="connsiteY10" fmla="*/ 714983 h 714983"/>
                <a:gd name="connsiteX11" fmla="*/ 1429967 w 1787458"/>
                <a:gd name="connsiteY11" fmla="*/ 714983 h 714983"/>
                <a:gd name="connsiteX12" fmla="*/ 1787458 w 1787458"/>
                <a:gd name="connsiteY12" fmla="*/ 714983 h 714983"/>
                <a:gd name="connsiteX13" fmla="*/ 1787458 w 1787458"/>
                <a:gd name="connsiteY13" fmla="*/ 357492 h 714983"/>
                <a:gd name="connsiteX14" fmla="*/ 1429967 w 1787458"/>
                <a:gd name="connsiteY14" fmla="*/ 357492 h 71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87458" h="714983">
                  <a:moveTo>
                    <a:pt x="1429967" y="357492"/>
                  </a:moveTo>
                  <a:lnTo>
                    <a:pt x="1072475" y="357492"/>
                  </a:lnTo>
                  <a:lnTo>
                    <a:pt x="714983" y="357492"/>
                  </a:lnTo>
                  <a:lnTo>
                    <a:pt x="357492" y="357492"/>
                  </a:lnTo>
                  <a:lnTo>
                    <a:pt x="357492" y="0"/>
                  </a:lnTo>
                  <a:lnTo>
                    <a:pt x="0" y="0"/>
                  </a:lnTo>
                  <a:lnTo>
                    <a:pt x="0" y="357492"/>
                  </a:lnTo>
                  <a:lnTo>
                    <a:pt x="0" y="714983"/>
                  </a:lnTo>
                  <a:lnTo>
                    <a:pt x="357492" y="714983"/>
                  </a:lnTo>
                  <a:lnTo>
                    <a:pt x="714983" y="714983"/>
                  </a:lnTo>
                  <a:lnTo>
                    <a:pt x="1072475" y="714983"/>
                  </a:lnTo>
                  <a:lnTo>
                    <a:pt x="1429967" y="714983"/>
                  </a:lnTo>
                  <a:lnTo>
                    <a:pt x="1787458" y="714983"/>
                  </a:lnTo>
                  <a:lnTo>
                    <a:pt x="1787458" y="357492"/>
                  </a:lnTo>
                  <a:lnTo>
                    <a:pt x="1429967" y="357492"/>
                  </a:lnTo>
                  <a:close/>
                </a:path>
              </a:pathLst>
            </a:custGeom>
            <a:grpFill/>
            <a:ln w="71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DB4272CE-8CE8-B308-B1CC-56AA3B4C9CF0}"/>
                </a:ext>
              </a:extLst>
            </p:cNvPr>
            <p:cNvSpPr/>
            <p:nvPr/>
          </p:nvSpPr>
          <p:spPr>
            <a:xfrm>
              <a:off x="2735095" y="3470024"/>
              <a:ext cx="536237" cy="714983"/>
            </a:xfrm>
            <a:custGeom>
              <a:avLst/>
              <a:gdLst>
                <a:gd name="connsiteX0" fmla="*/ 178746 w 536237"/>
                <a:gd name="connsiteY0" fmla="*/ 536238 h 714983"/>
                <a:gd name="connsiteX1" fmla="*/ 357492 w 536237"/>
                <a:gd name="connsiteY1" fmla="*/ 536238 h 714983"/>
                <a:gd name="connsiteX2" fmla="*/ 357492 w 536237"/>
                <a:gd name="connsiteY2" fmla="*/ 446865 h 714983"/>
                <a:gd name="connsiteX3" fmla="*/ 536238 w 536237"/>
                <a:gd name="connsiteY3" fmla="*/ 446865 h 714983"/>
                <a:gd name="connsiteX4" fmla="*/ 536238 w 536237"/>
                <a:gd name="connsiteY4" fmla="*/ 268119 h 714983"/>
                <a:gd name="connsiteX5" fmla="*/ 357492 w 536237"/>
                <a:gd name="connsiteY5" fmla="*/ 268119 h 714983"/>
                <a:gd name="connsiteX6" fmla="*/ 357492 w 536237"/>
                <a:gd name="connsiteY6" fmla="*/ 178746 h 714983"/>
                <a:gd name="connsiteX7" fmla="*/ 178746 w 536237"/>
                <a:gd name="connsiteY7" fmla="*/ 178746 h 714983"/>
                <a:gd name="connsiteX8" fmla="*/ 178746 w 536237"/>
                <a:gd name="connsiteY8" fmla="*/ 0 h 714983"/>
                <a:gd name="connsiteX9" fmla="*/ 0 w 536237"/>
                <a:gd name="connsiteY9" fmla="*/ 0 h 714983"/>
                <a:gd name="connsiteX10" fmla="*/ 0 w 536237"/>
                <a:gd name="connsiteY10" fmla="*/ 178746 h 714983"/>
                <a:gd name="connsiteX11" fmla="*/ 0 w 536237"/>
                <a:gd name="connsiteY11" fmla="*/ 357492 h 714983"/>
                <a:gd name="connsiteX12" fmla="*/ 0 w 536237"/>
                <a:gd name="connsiteY12" fmla="*/ 536238 h 714983"/>
                <a:gd name="connsiteX13" fmla="*/ 0 w 536237"/>
                <a:gd name="connsiteY13" fmla="*/ 714983 h 714983"/>
                <a:gd name="connsiteX14" fmla="*/ 178746 w 536237"/>
                <a:gd name="connsiteY14" fmla="*/ 714983 h 714983"/>
                <a:gd name="connsiteX15" fmla="*/ 178746 w 536237"/>
                <a:gd name="connsiteY15" fmla="*/ 536238 h 714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6237" h="714983">
                  <a:moveTo>
                    <a:pt x="178746" y="536238"/>
                  </a:moveTo>
                  <a:lnTo>
                    <a:pt x="357492" y="536238"/>
                  </a:lnTo>
                  <a:lnTo>
                    <a:pt x="357492" y="446865"/>
                  </a:lnTo>
                  <a:lnTo>
                    <a:pt x="536238" y="446865"/>
                  </a:lnTo>
                  <a:lnTo>
                    <a:pt x="536238" y="268119"/>
                  </a:lnTo>
                  <a:lnTo>
                    <a:pt x="357492" y="268119"/>
                  </a:lnTo>
                  <a:lnTo>
                    <a:pt x="357492" y="178746"/>
                  </a:lnTo>
                  <a:lnTo>
                    <a:pt x="178746" y="178746"/>
                  </a:lnTo>
                  <a:lnTo>
                    <a:pt x="178746" y="0"/>
                  </a:lnTo>
                  <a:lnTo>
                    <a:pt x="0" y="0"/>
                  </a:lnTo>
                  <a:lnTo>
                    <a:pt x="0" y="178746"/>
                  </a:lnTo>
                  <a:lnTo>
                    <a:pt x="0" y="357492"/>
                  </a:lnTo>
                  <a:lnTo>
                    <a:pt x="0" y="536238"/>
                  </a:lnTo>
                  <a:lnTo>
                    <a:pt x="0" y="714983"/>
                  </a:lnTo>
                  <a:lnTo>
                    <a:pt x="178746" y="714983"/>
                  </a:lnTo>
                  <a:lnTo>
                    <a:pt x="178746" y="536238"/>
                  </a:lnTo>
                  <a:close/>
                </a:path>
              </a:pathLst>
            </a:custGeom>
            <a:grpFill/>
            <a:ln w="71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971DE138-72E7-4F26-FC25-9A50713AEDE8}"/>
                </a:ext>
              </a:extLst>
            </p:cNvPr>
            <p:cNvSpPr/>
            <p:nvPr/>
          </p:nvSpPr>
          <p:spPr>
            <a:xfrm>
              <a:off x="3092586" y="1861311"/>
              <a:ext cx="357491" cy="357491"/>
            </a:xfrm>
            <a:custGeom>
              <a:avLst/>
              <a:gdLst>
                <a:gd name="connsiteX0" fmla="*/ 0 w 357491"/>
                <a:gd name="connsiteY0" fmla="*/ 0 h 357491"/>
                <a:gd name="connsiteX1" fmla="*/ 357492 w 357491"/>
                <a:gd name="connsiteY1" fmla="*/ 0 h 357491"/>
                <a:gd name="connsiteX2" fmla="*/ 357492 w 357491"/>
                <a:gd name="connsiteY2" fmla="*/ 357492 h 357491"/>
                <a:gd name="connsiteX3" fmla="*/ 0 w 357491"/>
                <a:gd name="connsiteY3" fmla="*/ 357492 h 35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91" h="357491">
                  <a:moveTo>
                    <a:pt x="0" y="0"/>
                  </a:moveTo>
                  <a:lnTo>
                    <a:pt x="357492" y="0"/>
                  </a:lnTo>
                  <a:lnTo>
                    <a:pt x="357492" y="357492"/>
                  </a:lnTo>
                  <a:lnTo>
                    <a:pt x="0" y="357492"/>
                  </a:lnTo>
                  <a:close/>
                </a:path>
              </a:pathLst>
            </a:custGeom>
            <a:grpFill/>
            <a:ln w="71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FA3E7430-D30C-957C-EA7C-98BB11AF366B}"/>
                </a:ext>
              </a:extLst>
            </p:cNvPr>
            <p:cNvSpPr/>
            <p:nvPr/>
          </p:nvSpPr>
          <p:spPr>
            <a:xfrm>
              <a:off x="3450078" y="1503820"/>
              <a:ext cx="357491" cy="357491"/>
            </a:xfrm>
            <a:custGeom>
              <a:avLst/>
              <a:gdLst>
                <a:gd name="connsiteX0" fmla="*/ 0 w 357491"/>
                <a:gd name="connsiteY0" fmla="*/ 0 h 357491"/>
                <a:gd name="connsiteX1" fmla="*/ 357492 w 357491"/>
                <a:gd name="connsiteY1" fmla="*/ 0 h 357491"/>
                <a:gd name="connsiteX2" fmla="*/ 357492 w 357491"/>
                <a:gd name="connsiteY2" fmla="*/ 357492 h 357491"/>
                <a:gd name="connsiteX3" fmla="*/ 0 w 357491"/>
                <a:gd name="connsiteY3" fmla="*/ 357492 h 35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7491" h="357491">
                  <a:moveTo>
                    <a:pt x="0" y="0"/>
                  </a:moveTo>
                  <a:lnTo>
                    <a:pt x="357492" y="0"/>
                  </a:lnTo>
                  <a:lnTo>
                    <a:pt x="357492" y="357492"/>
                  </a:lnTo>
                  <a:lnTo>
                    <a:pt x="0" y="357492"/>
                  </a:lnTo>
                  <a:close/>
                </a:path>
              </a:pathLst>
            </a:custGeom>
            <a:grpFill/>
            <a:ln w="71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8307647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a de navegação de aulas">
    <p:bg>
      <p:bgPr>
        <a:solidFill>
          <a:srgbClr val="6238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6ECA4183-B090-7249-C8A9-72F409D1F974}"/>
              </a:ext>
            </a:extLst>
          </p:cNvPr>
          <p:cNvSpPr/>
          <p:nvPr/>
        </p:nvSpPr>
        <p:spPr>
          <a:xfrm>
            <a:off x="-103199" y="-50800"/>
            <a:ext cx="767682" cy="6959600"/>
          </a:xfrm>
          <a:custGeom>
            <a:avLst/>
            <a:gdLst>
              <a:gd name="connsiteX0" fmla="*/ 0 w 767682"/>
              <a:gd name="connsiteY0" fmla="*/ 0 h 6959600"/>
              <a:gd name="connsiteX1" fmla="*/ 767683 w 767682"/>
              <a:gd name="connsiteY1" fmla="*/ 0 h 6959600"/>
              <a:gd name="connsiteX2" fmla="*/ 767683 w 767682"/>
              <a:gd name="connsiteY2" fmla="*/ 6959600 h 6959600"/>
              <a:gd name="connsiteX3" fmla="*/ 0 w 767682"/>
              <a:gd name="connsiteY3" fmla="*/ 6959600 h 695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7682" h="6959600">
                <a:moveTo>
                  <a:pt x="0" y="0"/>
                </a:moveTo>
                <a:lnTo>
                  <a:pt x="767683" y="0"/>
                </a:lnTo>
                <a:lnTo>
                  <a:pt x="767683" y="6959600"/>
                </a:lnTo>
                <a:lnTo>
                  <a:pt x="0" y="6959600"/>
                </a:lnTo>
                <a:close/>
              </a:path>
            </a:pathLst>
          </a:custGeom>
          <a:solidFill>
            <a:srgbClr val="72E9AD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BB34E019-D397-F42B-4335-D4615132DF41}"/>
              </a:ext>
            </a:extLst>
          </p:cNvPr>
          <p:cNvSpPr/>
          <p:nvPr/>
        </p:nvSpPr>
        <p:spPr>
          <a:xfrm>
            <a:off x="664483" y="-50800"/>
            <a:ext cx="3889449" cy="6959600"/>
          </a:xfrm>
          <a:custGeom>
            <a:avLst/>
            <a:gdLst>
              <a:gd name="connsiteX0" fmla="*/ 0 w 3889449"/>
              <a:gd name="connsiteY0" fmla="*/ 0 h 6959600"/>
              <a:gd name="connsiteX1" fmla="*/ 3889450 w 3889449"/>
              <a:gd name="connsiteY1" fmla="*/ 0 h 6959600"/>
              <a:gd name="connsiteX2" fmla="*/ 3889450 w 3889449"/>
              <a:gd name="connsiteY2" fmla="*/ 6959600 h 6959600"/>
              <a:gd name="connsiteX3" fmla="*/ 0 w 3889449"/>
              <a:gd name="connsiteY3" fmla="*/ 6959600 h 695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9449" h="6959600">
                <a:moveTo>
                  <a:pt x="0" y="0"/>
                </a:moveTo>
                <a:lnTo>
                  <a:pt x="3889450" y="0"/>
                </a:lnTo>
                <a:lnTo>
                  <a:pt x="3889450" y="6959600"/>
                </a:lnTo>
                <a:lnTo>
                  <a:pt x="0" y="6959600"/>
                </a:lnTo>
                <a:close/>
              </a:path>
            </a:pathLst>
          </a:custGeom>
          <a:solidFill>
            <a:srgbClr val="472B80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D908B386-C05E-87B2-E17F-3F6ACD2BEB31}"/>
              </a:ext>
            </a:extLst>
          </p:cNvPr>
          <p:cNvSpPr/>
          <p:nvPr/>
        </p:nvSpPr>
        <p:spPr>
          <a:xfrm>
            <a:off x="3718007" y="3707227"/>
            <a:ext cx="418864" cy="418864"/>
          </a:xfrm>
          <a:custGeom>
            <a:avLst/>
            <a:gdLst>
              <a:gd name="connsiteX0" fmla="*/ 0 w 418864"/>
              <a:gd name="connsiteY0" fmla="*/ 0 h 418864"/>
              <a:gd name="connsiteX1" fmla="*/ 418865 w 418864"/>
              <a:gd name="connsiteY1" fmla="*/ 0 h 418864"/>
              <a:gd name="connsiteX2" fmla="*/ 418865 w 418864"/>
              <a:gd name="connsiteY2" fmla="*/ 418865 h 418864"/>
              <a:gd name="connsiteX3" fmla="*/ 0 w 418864"/>
              <a:gd name="connsiteY3" fmla="*/ 418865 h 41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864" h="418864">
                <a:moveTo>
                  <a:pt x="0" y="0"/>
                </a:moveTo>
                <a:lnTo>
                  <a:pt x="418865" y="0"/>
                </a:lnTo>
                <a:lnTo>
                  <a:pt x="418865" y="418865"/>
                </a:lnTo>
                <a:lnTo>
                  <a:pt x="0" y="418865"/>
                </a:lnTo>
                <a:close/>
              </a:path>
            </a:pathLst>
          </a:custGeom>
          <a:solidFill>
            <a:srgbClr val="623889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F0F5769C-9890-BE03-F557-AD4B31ABAEAD}"/>
              </a:ext>
            </a:extLst>
          </p:cNvPr>
          <p:cNvSpPr/>
          <p:nvPr/>
        </p:nvSpPr>
        <p:spPr>
          <a:xfrm>
            <a:off x="4136872" y="3707227"/>
            <a:ext cx="418864" cy="418864"/>
          </a:xfrm>
          <a:custGeom>
            <a:avLst/>
            <a:gdLst>
              <a:gd name="connsiteX0" fmla="*/ 0 w 418864"/>
              <a:gd name="connsiteY0" fmla="*/ 0 h 418864"/>
              <a:gd name="connsiteX1" fmla="*/ 418865 w 418864"/>
              <a:gd name="connsiteY1" fmla="*/ 0 h 418864"/>
              <a:gd name="connsiteX2" fmla="*/ 418865 w 418864"/>
              <a:gd name="connsiteY2" fmla="*/ 418865 h 418864"/>
              <a:gd name="connsiteX3" fmla="*/ 0 w 418864"/>
              <a:gd name="connsiteY3" fmla="*/ 418865 h 41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864" h="418864">
                <a:moveTo>
                  <a:pt x="0" y="0"/>
                </a:moveTo>
                <a:lnTo>
                  <a:pt x="418865" y="0"/>
                </a:lnTo>
                <a:lnTo>
                  <a:pt x="418865" y="418865"/>
                </a:lnTo>
                <a:lnTo>
                  <a:pt x="0" y="418865"/>
                </a:lnTo>
                <a:close/>
              </a:path>
            </a:pathLst>
          </a:custGeom>
          <a:solidFill>
            <a:srgbClr val="623889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94546B5A-A548-4231-4AB2-81391986ACD1}"/>
              </a:ext>
            </a:extLst>
          </p:cNvPr>
          <p:cNvSpPr/>
          <p:nvPr/>
        </p:nvSpPr>
        <p:spPr>
          <a:xfrm>
            <a:off x="4555737" y="3707227"/>
            <a:ext cx="418864" cy="418864"/>
          </a:xfrm>
          <a:custGeom>
            <a:avLst/>
            <a:gdLst>
              <a:gd name="connsiteX0" fmla="*/ 0 w 418864"/>
              <a:gd name="connsiteY0" fmla="*/ 0 h 418864"/>
              <a:gd name="connsiteX1" fmla="*/ 418865 w 418864"/>
              <a:gd name="connsiteY1" fmla="*/ 0 h 418864"/>
              <a:gd name="connsiteX2" fmla="*/ 418865 w 418864"/>
              <a:gd name="connsiteY2" fmla="*/ 418865 h 418864"/>
              <a:gd name="connsiteX3" fmla="*/ 0 w 418864"/>
              <a:gd name="connsiteY3" fmla="*/ 418865 h 41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864" h="418864">
                <a:moveTo>
                  <a:pt x="0" y="0"/>
                </a:moveTo>
                <a:lnTo>
                  <a:pt x="418865" y="0"/>
                </a:lnTo>
                <a:lnTo>
                  <a:pt x="418865" y="418865"/>
                </a:lnTo>
                <a:lnTo>
                  <a:pt x="0" y="418865"/>
                </a:lnTo>
                <a:close/>
              </a:path>
            </a:pathLst>
          </a:custGeom>
          <a:solidFill>
            <a:srgbClr val="472B80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B2488B60-0B07-0DAA-340A-CA891712CA54}"/>
              </a:ext>
            </a:extLst>
          </p:cNvPr>
          <p:cNvSpPr/>
          <p:nvPr/>
        </p:nvSpPr>
        <p:spPr>
          <a:xfrm rot="10800000">
            <a:off x="4974664" y="3707227"/>
            <a:ext cx="6935395" cy="418864"/>
          </a:xfrm>
          <a:custGeom>
            <a:avLst/>
            <a:gdLst>
              <a:gd name="connsiteX0" fmla="*/ 0 w 3646508"/>
              <a:gd name="connsiteY0" fmla="*/ 0 h 418864"/>
              <a:gd name="connsiteX1" fmla="*/ 3646508 w 3646508"/>
              <a:gd name="connsiteY1" fmla="*/ 0 h 418864"/>
              <a:gd name="connsiteX2" fmla="*/ 3646508 w 3646508"/>
              <a:gd name="connsiteY2" fmla="*/ 418865 h 418864"/>
              <a:gd name="connsiteX3" fmla="*/ 0 w 3646508"/>
              <a:gd name="connsiteY3" fmla="*/ 418865 h 41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6508" h="418864">
                <a:moveTo>
                  <a:pt x="0" y="0"/>
                </a:moveTo>
                <a:lnTo>
                  <a:pt x="3646508" y="0"/>
                </a:lnTo>
                <a:lnTo>
                  <a:pt x="3646508" y="418865"/>
                </a:lnTo>
                <a:lnTo>
                  <a:pt x="0" y="418865"/>
                </a:lnTo>
                <a:close/>
              </a:path>
            </a:pathLst>
          </a:custGeom>
          <a:solidFill>
            <a:srgbClr val="292454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6837264D-C938-A9FF-2EA5-31ABA0F776BD}"/>
              </a:ext>
            </a:extLst>
          </p:cNvPr>
          <p:cNvSpPr/>
          <p:nvPr/>
        </p:nvSpPr>
        <p:spPr>
          <a:xfrm rot="10800000">
            <a:off x="5393527" y="4126091"/>
            <a:ext cx="6409851" cy="418864"/>
          </a:xfrm>
          <a:custGeom>
            <a:avLst/>
            <a:gdLst>
              <a:gd name="connsiteX0" fmla="*/ 0 w 3646508"/>
              <a:gd name="connsiteY0" fmla="*/ 0 h 418864"/>
              <a:gd name="connsiteX1" fmla="*/ 3646508 w 3646508"/>
              <a:gd name="connsiteY1" fmla="*/ 0 h 418864"/>
              <a:gd name="connsiteX2" fmla="*/ 3646508 w 3646508"/>
              <a:gd name="connsiteY2" fmla="*/ 418865 h 418864"/>
              <a:gd name="connsiteX3" fmla="*/ 0 w 3646508"/>
              <a:gd name="connsiteY3" fmla="*/ 418865 h 41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6508" h="418864">
                <a:moveTo>
                  <a:pt x="0" y="0"/>
                </a:moveTo>
                <a:lnTo>
                  <a:pt x="3646508" y="0"/>
                </a:lnTo>
                <a:lnTo>
                  <a:pt x="3646508" y="418865"/>
                </a:lnTo>
                <a:lnTo>
                  <a:pt x="0" y="418865"/>
                </a:lnTo>
                <a:close/>
              </a:path>
            </a:pathLst>
          </a:custGeom>
          <a:solidFill>
            <a:srgbClr val="292454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1030D393-4407-1423-5EB1-E149F2263FB7}"/>
              </a:ext>
            </a:extLst>
          </p:cNvPr>
          <p:cNvSpPr/>
          <p:nvPr/>
        </p:nvSpPr>
        <p:spPr>
          <a:xfrm rot="10800000">
            <a:off x="5812393" y="4544956"/>
            <a:ext cx="5849954" cy="418864"/>
          </a:xfrm>
          <a:custGeom>
            <a:avLst/>
            <a:gdLst>
              <a:gd name="connsiteX0" fmla="*/ 0 w 3646508"/>
              <a:gd name="connsiteY0" fmla="*/ 0 h 418864"/>
              <a:gd name="connsiteX1" fmla="*/ 3646508 w 3646508"/>
              <a:gd name="connsiteY1" fmla="*/ 0 h 418864"/>
              <a:gd name="connsiteX2" fmla="*/ 3646508 w 3646508"/>
              <a:gd name="connsiteY2" fmla="*/ 418865 h 418864"/>
              <a:gd name="connsiteX3" fmla="*/ 0 w 3646508"/>
              <a:gd name="connsiteY3" fmla="*/ 418865 h 41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6508" h="418864">
                <a:moveTo>
                  <a:pt x="0" y="0"/>
                </a:moveTo>
                <a:lnTo>
                  <a:pt x="3646508" y="0"/>
                </a:lnTo>
                <a:lnTo>
                  <a:pt x="3646508" y="418865"/>
                </a:lnTo>
                <a:lnTo>
                  <a:pt x="0" y="418865"/>
                </a:lnTo>
                <a:close/>
              </a:path>
            </a:pathLst>
          </a:custGeom>
          <a:solidFill>
            <a:srgbClr val="292454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E9916630-A229-2F89-655F-397ED3CE25F9}"/>
              </a:ext>
            </a:extLst>
          </p:cNvPr>
          <p:cNvSpPr/>
          <p:nvPr/>
        </p:nvSpPr>
        <p:spPr>
          <a:xfrm rot="10800000">
            <a:off x="5393528" y="4963821"/>
            <a:ext cx="6409851" cy="418864"/>
          </a:xfrm>
          <a:custGeom>
            <a:avLst/>
            <a:gdLst>
              <a:gd name="connsiteX0" fmla="*/ 0 w 3646508"/>
              <a:gd name="connsiteY0" fmla="*/ 0 h 418864"/>
              <a:gd name="connsiteX1" fmla="*/ 3646508 w 3646508"/>
              <a:gd name="connsiteY1" fmla="*/ 0 h 418864"/>
              <a:gd name="connsiteX2" fmla="*/ 3646508 w 3646508"/>
              <a:gd name="connsiteY2" fmla="*/ 418865 h 418864"/>
              <a:gd name="connsiteX3" fmla="*/ 0 w 3646508"/>
              <a:gd name="connsiteY3" fmla="*/ 418865 h 41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6508" h="418864">
                <a:moveTo>
                  <a:pt x="0" y="0"/>
                </a:moveTo>
                <a:lnTo>
                  <a:pt x="3646508" y="0"/>
                </a:lnTo>
                <a:lnTo>
                  <a:pt x="3646508" y="418865"/>
                </a:lnTo>
                <a:lnTo>
                  <a:pt x="0" y="418865"/>
                </a:lnTo>
                <a:close/>
              </a:path>
            </a:pathLst>
          </a:custGeom>
          <a:solidFill>
            <a:srgbClr val="292454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7BD14EEA-2297-2CC4-9252-16CCF27EDE69}"/>
              </a:ext>
            </a:extLst>
          </p:cNvPr>
          <p:cNvSpPr/>
          <p:nvPr/>
        </p:nvSpPr>
        <p:spPr>
          <a:xfrm rot="10800000">
            <a:off x="4974664" y="5382686"/>
            <a:ext cx="6752515" cy="418864"/>
          </a:xfrm>
          <a:custGeom>
            <a:avLst/>
            <a:gdLst>
              <a:gd name="connsiteX0" fmla="*/ 0 w 3646508"/>
              <a:gd name="connsiteY0" fmla="*/ 0 h 418864"/>
              <a:gd name="connsiteX1" fmla="*/ 3646508 w 3646508"/>
              <a:gd name="connsiteY1" fmla="*/ 0 h 418864"/>
              <a:gd name="connsiteX2" fmla="*/ 3646508 w 3646508"/>
              <a:gd name="connsiteY2" fmla="*/ 418865 h 418864"/>
              <a:gd name="connsiteX3" fmla="*/ 0 w 3646508"/>
              <a:gd name="connsiteY3" fmla="*/ 418865 h 41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6508" h="418864">
                <a:moveTo>
                  <a:pt x="0" y="0"/>
                </a:moveTo>
                <a:lnTo>
                  <a:pt x="3646508" y="0"/>
                </a:lnTo>
                <a:lnTo>
                  <a:pt x="3646508" y="418865"/>
                </a:lnTo>
                <a:lnTo>
                  <a:pt x="0" y="418865"/>
                </a:lnTo>
                <a:close/>
              </a:path>
            </a:pathLst>
          </a:custGeom>
          <a:solidFill>
            <a:srgbClr val="292454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2C9ED0F5-A19A-6C64-C1FC-6DB18455811B}"/>
              </a:ext>
            </a:extLst>
          </p:cNvPr>
          <p:cNvSpPr/>
          <p:nvPr/>
        </p:nvSpPr>
        <p:spPr>
          <a:xfrm rot="10800000">
            <a:off x="5393529" y="5801551"/>
            <a:ext cx="6409849" cy="418864"/>
          </a:xfrm>
          <a:custGeom>
            <a:avLst/>
            <a:gdLst>
              <a:gd name="connsiteX0" fmla="*/ 0 w 3646508"/>
              <a:gd name="connsiteY0" fmla="*/ 0 h 418864"/>
              <a:gd name="connsiteX1" fmla="*/ 3646508 w 3646508"/>
              <a:gd name="connsiteY1" fmla="*/ 0 h 418864"/>
              <a:gd name="connsiteX2" fmla="*/ 3646508 w 3646508"/>
              <a:gd name="connsiteY2" fmla="*/ 418865 h 418864"/>
              <a:gd name="connsiteX3" fmla="*/ 0 w 3646508"/>
              <a:gd name="connsiteY3" fmla="*/ 418865 h 41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6508" h="418864">
                <a:moveTo>
                  <a:pt x="0" y="0"/>
                </a:moveTo>
                <a:lnTo>
                  <a:pt x="3646508" y="0"/>
                </a:lnTo>
                <a:lnTo>
                  <a:pt x="3646508" y="418865"/>
                </a:lnTo>
                <a:lnTo>
                  <a:pt x="0" y="418865"/>
                </a:lnTo>
                <a:close/>
              </a:path>
            </a:pathLst>
          </a:custGeom>
          <a:solidFill>
            <a:srgbClr val="292454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DEC68055-C1AC-71EE-2CE8-24633D2F4259}"/>
              </a:ext>
            </a:extLst>
          </p:cNvPr>
          <p:cNvSpPr/>
          <p:nvPr/>
        </p:nvSpPr>
        <p:spPr>
          <a:xfrm>
            <a:off x="3299143" y="4126091"/>
            <a:ext cx="418864" cy="418864"/>
          </a:xfrm>
          <a:custGeom>
            <a:avLst/>
            <a:gdLst>
              <a:gd name="connsiteX0" fmla="*/ 0 w 418864"/>
              <a:gd name="connsiteY0" fmla="*/ 0 h 418864"/>
              <a:gd name="connsiteX1" fmla="*/ 418865 w 418864"/>
              <a:gd name="connsiteY1" fmla="*/ 0 h 418864"/>
              <a:gd name="connsiteX2" fmla="*/ 418865 w 418864"/>
              <a:gd name="connsiteY2" fmla="*/ 418865 h 418864"/>
              <a:gd name="connsiteX3" fmla="*/ 0 w 418864"/>
              <a:gd name="connsiteY3" fmla="*/ 418865 h 41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864" h="418864">
                <a:moveTo>
                  <a:pt x="0" y="0"/>
                </a:moveTo>
                <a:lnTo>
                  <a:pt x="418865" y="0"/>
                </a:lnTo>
                <a:lnTo>
                  <a:pt x="418865" y="418865"/>
                </a:lnTo>
                <a:lnTo>
                  <a:pt x="0" y="418865"/>
                </a:lnTo>
                <a:close/>
              </a:path>
            </a:pathLst>
          </a:custGeom>
          <a:solidFill>
            <a:srgbClr val="623889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776FFEAD-050E-7B21-20C7-542FFF9B2B93}"/>
              </a:ext>
            </a:extLst>
          </p:cNvPr>
          <p:cNvSpPr/>
          <p:nvPr/>
        </p:nvSpPr>
        <p:spPr>
          <a:xfrm>
            <a:off x="3718007" y="4126091"/>
            <a:ext cx="418864" cy="418864"/>
          </a:xfrm>
          <a:custGeom>
            <a:avLst/>
            <a:gdLst>
              <a:gd name="connsiteX0" fmla="*/ 0 w 418864"/>
              <a:gd name="connsiteY0" fmla="*/ 0 h 418864"/>
              <a:gd name="connsiteX1" fmla="*/ 418865 w 418864"/>
              <a:gd name="connsiteY1" fmla="*/ 0 h 418864"/>
              <a:gd name="connsiteX2" fmla="*/ 418865 w 418864"/>
              <a:gd name="connsiteY2" fmla="*/ 418865 h 418864"/>
              <a:gd name="connsiteX3" fmla="*/ 0 w 418864"/>
              <a:gd name="connsiteY3" fmla="*/ 418865 h 41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864" h="418864">
                <a:moveTo>
                  <a:pt x="0" y="0"/>
                </a:moveTo>
                <a:lnTo>
                  <a:pt x="418865" y="0"/>
                </a:lnTo>
                <a:lnTo>
                  <a:pt x="418865" y="418865"/>
                </a:lnTo>
                <a:lnTo>
                  <a:pt x="0" y="418865"/>
                </a:lnTo>
                <a:close/>
              </a:path>
            </a:pathLst>
          </a:custGeom>
          <a:solidFill>
            <a:srgbClr val="623889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7406BF4B-C8E1-7269-B4AC-BBB569759D5E}"/>
              </a:ext>
            </a:extLst>
          </p:cNvPr>
          <p:cNvSpPr/>
          <p:nvPr/>
        </p:nvSpPr>
        <p:spPr>
          <a:xfrm>
            <a:off x="4136872" y="4126091"/>
            <a:ext cx="418864" cy="418864"/>
          </a:xfrm>
          <a:custGeom>
            <a:avLst/>
            <a:gdLst>
              <a:gd name="connsiteX0" fmla="*/ 0 w 418864"/>
              <a:gd name="connsiteY0" fmla="*/ 0 h 418864"/>
              <a:gd name="connsiteX1" fmla="*/ 418865 w 418864"/>
              <a:gd name="connsiteY1" fmla="*/ 0 h 418864"/>
              <a:gd name="connsiteX2" fmla="*/ 418865 w 418864"/>
              <a:gd name="connsiteY2" fmla="*/ 418865 h 418864"/>
              <a:gd name="connsiteX3" fmla="*/ 0 w 418864"/>
              <a:gd name="connsiteY3" fmla="*/ 418865 h 41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864" h="418864">
                <a:moveTo>
                  <a:pt x="0" y="0"/>
                </a:moveTo>
                <a:lnTo>
                  <a:pt x="418865" y="0"/>
                </a:lnTo>
                <a:lnTo>
                  <a:pt x="418865" y="418865"/>
                </a:lnTo>
                <a:lnTo>
                  <a:pt x="0" y="418865"/>
                </a:lnTo>
                <a:close/>
              </a:path>
            </a:pathLst>
          </a:custGeom>
          <a:solidFill>
            <a:srgbClr val="623889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E90DFD1B-A00B-22BD-731B-5E496392F186}"/>
              </a:ext>
            </a:extLst>
          </p:cNvPr>
          <p:cNvSpPr/>
          <p:nvPr/>
        </p:nvSpPr>
        <p:spPr>
          <a:xfrm>
            <a:off x="4974602" y="4126091"/>
            <a:ext cx="418864" cy="418864"/>
          </a:xfrm>
          <a:custGeom>
            <a:avLst/>
            <a:gdLst>
              <a:gd name="connsiteX0" fmla="*/ 0 w 418864"/>
              <a:gd name="connsiteY0" fmla="*/ 0 h 418864"/>
              <a:gd name="connsiteX1" fmla="*/ 418865 w 418864"/>
              <a:gd name="connsiteY1" fmla="*/ 0 h 418864"/>
              <a:gd name="connsiteX2" fmla="*/ 418865 w 418864"/>
              <a:gd name="connsiteY2" fmla="*/ 418865 h 418864"/>
              <a:gd name="connsiteX3" fmla="*/ 0 w 418864"/>
              <a:gd name="connsiteY3" fmla="*/ 418865 h 41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864" h="418864">
                <a:moveTo>
                  <a:pt x="0" y="0"/>
                </a:moveTo>
                <a:lnTo>
                  <a:pt x="418865" y="0"/>
                </a:lnTo>
                <a:lnTo>
                  <a:pt x="418865" y="418865"/>
                </a:lnTo>
                <a:lnTo>
                  <a:pt x="0" y="418865"/>
                </a:lnTo>
                <a:close/>
              </a:path>
            </a:pathLst>
          </a:custGeom>
          <a:solidFill>
            <a:srgbClr val="472B80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id="{04F99C02-FFF0-4896-6C1A-C4F85A0D5402}"/>
              </a:ext>
            </a:extLst>
          </p:cNvPr>
          <p:cNvSpPr/>
          <p:nvPr/>
        </p:nvSpPr>
        <p:spPr>
          <a:xfrm>
            <a:off x="2880278" y="4544956"/>
            <a:ext cx="418864" cy="418864"/>
          </a:xfrm>
          <a:custGeom>
            <a:avLst/>
            <a:gdLst>
              <a:gd name="connsiteX0" fmla="*/ 0 w 418864"/>
              <a:gd name="connsiteY0" fmla="*/ 0 h 418864"/>
              <a:gd name="connsiteX1" fmla="*/ 418865 w 418864"/>
              <a:gd name="connsiteY1" fmla="*/ 0 h 418864"/>
              <a:gd name="connsiteX2" fmla="*/ 418865 w 418864"/>
              <a:gd name="connsiteY2" fmla="*/ 418865 h 418864"/>
              <a:gd name="connsiteX3" fmla="*/ 0 w 418864"/>
              <a:gd name="connsiteY3" fmla="*/ 418865 h 41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864" h="418864">
                <a:moveTo>
                  <a:pt x="0" y="0"/>
                </a:moveTo>
                <a:lnTo>
                  <a:pt x="418865" y="0"/>
                </a:lnTo>
                <a:lnTo>
                  <a:pt x="418865" y="418865"/>
                </a:lnTo>
                <a:lnTo>
                  <a:pt x="0" y="418865"/>
                </a:lnTo>
                <a:close/>
              </a:path>
            </a:pathLst>
          </a:custGeom>
          <a:solidFill>
            <a:srgbClr val="623889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6B522B15-3E83-D437-F79B-C1C4E8D1C40C}"/>
              </a:ext>
            </a:extLst>
          </p:cNvPr>
          <p:cNvSpPr/>
          <p:nvPr/>
        </p:nvSpPr>
        <p:spPr>
          <a:xfrm>
            <a:off x="3299143" y="4544956"/>
            <a:ext cx="418864" cy="418864"/>
          </a:xfrm>
          <a:custGeom>
            <a:avLst/>
            <a:gdLst>
              <a:gd name="connsiteX0" fmla="*/ 0 w 418864"/>
              <a:gd name="connsiteY0" fmla="*/ 0 h 418864"/>
              <a:gd name="connsiteX1" fmla="*/ 418865 w 418864"/>
              <a:gd name="connsiteY1" fmla="*/ 0 h 418864"/>
              <a:gd name="connsiteX2" fmla="*/ 418865 w 418864"/>
              <a:gd name="connsiteY2" fmla="*/ 418865 h 418864"/>
              <a:gd name="connsiteX3" fmla="*/ 0 w 418864"/>
              <a:gd name="connsiteY3" fmla="*/ 418865 h 41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864" h="418864">
                <a:moveTo>
                  <a:pt x="0" y="0"/>
                </a:moveTo>
                <a:lnTo>
                  <a:pt x="418865" y="0"/>
                </a:lnTo>
                <a:lnTo>
                  <a:pt x="418865" y="418865"/>
                </a:lnTo>
                <a:lnTo>
                  <a:pt x="0" y="418865"/>
                </a:lnTo>
                <a:close/>
              </a:path>
            </a:pathLst>
          </a:custGeom>
          <a:solidFill>
            <a:srgbClr val="623889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12EF7A24-CA3F-D344-9249-1C4438A8D630}"/>
              </a:ext>
            </a:extLst>
          </p:cNvPr>
          <p:cNvSpPr/>
          <p:nvPr/>
        </p:nvSpPr>
        <p:spPr>
          <a:xfrm>
            <a:off x="3718007" y="4544956"/>
            <a:ext cx="418864" cy="418864"/>
          </a:xfrm>
          <a:custGeom>
            <a:avLst/>
            <a:gdLst>
              <a:gd name="connsiteX0" fmla="*/ 0 w 418864"/>
              <a:gd name="connsiteY0" fmla="*/ 0 h 418864"/>
              <a:gd name="connsiteX1" fmla="*/ 418865 w 418864"/>
              <a:gd name="connsiteY1" fmla="*/ 0 h 418864"/>
              <a:gd name="connsiteX2" fmla="*/ 418865 w 418864"/>
              <a:gd name="connsiteY2" fmla="*/ 418865 h 418864"/>
              <a:gd name="connsiteX3" fmla="*/ 0 w 418864"/>
              <a:gd name="connsiteY3" fmla="*/ 418865 h 41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864" h="418864">
                <a:moveTo>
                  <a:pt x="0" y="0"/>
                </a:moveTo>
                <a:lnTo>
                  <a:pt x="418865" y="0"/>
                </a:lnTo>
                <a:lnTo>
                  <a:pt x="418865" y="418865"/>
                </a:lnTo>
                <a:lnTo>
                  <a:pt x="0" y="418865"/>
                </a:lnTo>
                <a:close/>
              </a:path>
            </a:pathLst>
          </a:custGeom>
          <a:solidFill>
            <a:srgbClr val="623889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42" name="Forma Livre: Forma 41">
            <a:extLst>
              <a:ext uri="{FF2B5EF4-FFF2-40B4-BE49-F238E27FC236}">
                <a16:creationId xmlns:a16="http://schemas.microsoft.com/office/drawing/2014/main" id="{8D217FCD-08F0-AC0B-ECBC-9984844DA4BD}"/>
              </a:ext>
            </a:extLst>
          </p:cNvPr>
          <p:cNvSpPr/>
          <p:nvPr/>
        </p:nvSpPr>
        <p:spPr>
          <a:xfrm>
            <a:off x="4136872" y="4544956"/>
            <a:ext cx="418864" cy="418864"/>
          </a:xfrm>
          <a:custGeom>
            <a:avLst/>
            <a:gdLst>
              <a:gd name="connsiteX0" fmla="*/ 0 w 418864"/>
              <a:gd name="connsiteY0" fmla="*/ 0 h 418864"/>
              <a:gd name="connsiteX1" fmla="*/ 418865 w 418864"/>
              <a:gd name="connsiteY1" fmla="*/ 0 h 418864"/>
              <a:gd name="connsiteX2" fmla="*/ 418865 w 418864"/>
              <a:gd name="connsiteY2" fmla="*/ 418865 h 418864"/>
              <a:gd name="connsiteX3" fmla="*/ 0 w 418864"/>
              <a:gd name="connsiteY3" fmla="*/ 418865 h 41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864" h="418864">
                <a:moveTo>
                  <a:pt x="0" y="0"/>
                </a:moveTo>
                <a:lnTo>
                  <a:pt x="418865" y="0"/>
                </a:lnTo>
                <a:lnTo>
                  <a:pt x="418865" y="418865"/>
                </a:lnTo>
                <a:lnTo>
                  <a:pt x="0" y="418865"/>
                </a:lnTo>
                <a:close/>
              </a:path>
            </a:pathLst>
          </a:custGeom>
          <a:solidFill>
            <a:srgbClr val="623889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43" name="Forma Livre: Forma 42">
            <a:extLst>
              <a:ext uri="{FF2B5EF4-FFF2-40B4-BE49-F238E27FC236}">
                <a16:creationId xmlns:a16="http://schemas.microsoft.com/office/drawing/2014/main" id="{09891E84-E681-DB95-CDC9-019D2C335B0C}"/>
              </a:ext>
            </a:extLst>
          </p:cNvPr>
          <p:cNvSpPr/>
          <p:nvPr/>
        </p:nvSpPr>
        <p:spPr>
          <a:xfrm>
            <a:off x="5393467" y="4544956"/>
            <a:ext cx="418864" cy="418864"/>
          </a:xfrm>
          <a:custGeom>
            <a:avLst/>
            <a:gdLst>
              <a:gd name="connsiteX0" fmla="*/ 0 w 418864"/>
              <a:gd name="connsiteY0" fmla="*/ 0 h 418864"/>
              <a:gd name="connsiteX1" fmla="*/ 418865 w 418864"/>
              <a:gd name="connsiteY1" fmla="*/ 0 h 418864"/>
              <a:gd name="connsiteX2" fmla="*/ 418865 w 418864"/>
              <a:gd name="connsiteY2" fmla="*/ 418865 h 418864"/>
              <a:gd name="connsiteX3" fmla="*/ 0 w 418864"/>
              <a:gd name="connsiteY3" fmla="*/ 418865 h 41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864" h="418864">
                <a:moveTo>
                  <a:pt x="0" y="0"/>
                </a:moveTo>
                <a:lnTo>
                  <a:pt x="418865" y="0"/>
                </a:lnTo>
                <a:lnTo>
                  <a:pt x="418865" y="418865"/>
                </a:lnTo>
                <a:lnTo>
                  <a:pt x="0" y="418865"/>
                </a:lnTo>
                <a:close/>
              </a:path>
            </a:pathLst>
          </a:custGeom>
          <a:solidFill>
            <a:srgbClr val="472B80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44" name="Forma Livre: Forma 43">
            <a:extLst>
              <a:ext uri="{FF2B5EF4-FFF2-40B4-BE49-F238E27FC236}">
                <a16:creationId xmlns:a16="http://schemas.microsoft.com/office/drawing/2014/main" id="{B62D14C5-EB0D-98DF-4F00-EFD4BEAD2857}"/>
              </a:ext>
            </a:extLst>
          </p:cNvPr>
          <p:cNvSpPr/>
          <p:nvPr/>
        </p:nvSpPr>
        <p:spPr>
          <a:xfrm>
            <a:off x="2880278" y="4963821"/>
            <a:ext cx="418864" cy="418864"/>
          </a:xfrm>
          <a:custGeom>
            <a:avLst/>
            <a:gdLst>
              <a:gd name="connsiteX0" fmla="*/ 0 w 418864"/>
              <a:gd name="connsiteY0" fmla="*/ 0 h 418864"/>
              <a:gd name="connsiteX1" fmla="*/ 418865 w 418864"/>
              <a:gd name="connsiteY1" fmla="*/ 0 h 418864"/>
              <a:gd name="connsiteX2" fmla="*/ 418865 w 418864"/>
              <a:gd name="connsiteY2" fmla="*/ 418865 h 418864"/>
              <a:gd name="connsiteX3" fmla="*/ 0 w 418864"/>
              <a:gd name="connsiteY3" fmla="*/ 418865 h 41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864" h="418864">
                <a:moveTo>
                  <a:pt x="0" y="0"/>
                </a:moveTo>
                <a:lnTo>
                  <a:pt x="418865" y="0"/>
                </a:lnTo>
                <a:lnTo>
                  <a:pt x="418865" y="418865"/>
                </a:lnTo>
                <a:lnTo>
                  <a:pt x="0" y="418865"/>
                </a:lnTo>
                <a:close/>
              </a:path>
            </a:pathLst>
          </a:custGeom>
          <a:solidFill>
            <a:srgbClr val="623889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id="{DF15FD40-2BD5-BFFC-539E-DE49C4B17A38}"/>
              </a:ext>
            </a:extLst>
          </p:cNvPr>
          <p:cNvSpPr/>
          <p:nvPr/>
        </p:nvSpPr>
        <p:spPr>
          <a:xfrm>
            <a:off x="3299143" y="4963821"/>
            <a:ext cx="418864" cy="418864"/>
          </a:xfrm>
          <a:custGeom>
            <a:avLst/>
            <a:gdLst>
              <a:gd name="connsiteX0" fmla="*/ 0 w 418864"/>
              <a:gd name="connsiteY0" fmla="*/ 0 h 418864"/>
              <a:gd name="connsiteX1" fmla="*/ 418865 w 418864"/>
              <a:gd name="connsiteY1" fmla="*/ 0 h 418864"/>
              <a:gd name="connsiteX2" fmla="*/ 418865 w 418864"/>
              <a:gd name="connsiteY2" fmla="*/ 418865 h 418864"/>
              <a:gd name="connsiteX3" fmla="*/ 0 w 418864"/>
              <a:gd name="connsiteY3" fmla="*/ 418865 h 41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864" h="418864">
                <a:moveTo>
                  <a:pt x="0" y="0"/>
                </a:moveTo>
                <a:lnTo>
                  <a:pt x="418865" y="0"/>
                </a:lnTo>
                <a:lnTo>
                  <a:pt x="418865" y="418865"/>
                </a:lnTo>
                <a:lnTo>
                  <a:pt x="0" y="418865"/>
                </a:lnTo>
                <a:close/>
              </a:path>
            </a:pathLst>
          </a:custGeom>
          <a:solidFill>
            <a:srgbClr val="623889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CD9318CE-35BF-6F89-260A-D7668AF28501}"/>
              </a:ext>
            </a:extLst>
          </p:cNvPr>
          <p:cNvSpPr/>
          <p:nvPr/>
        </p:nvSpPr>
        <p:spPr>
          <a:xfrm>
            <a:off x="3718007" y="4963821"/>
            <a:ext cx="418864" cy="418864"/>
          </a:xfrm>
          <a:custGeom>
            <a:avLst/>
            <a:gdLst>
              <a:gd name="connsiteX0" fmla="*/ 0 w 418864"/>
              <a:gd name="connsiteY0" fmla="*/ 0 h 418864"/>
              <a:gd name="connsiteX1" fmla="*/ 418865 w 418864"/>
              <a:gd name="connsiteY1" fmla="*/ 0 h 418864"/>
              <a:gd name="connsiteX2" fmla="*/ 418865 w 418864"/>
              <a:gd name="connsiteY2" fmla="*/ 418865 h 418864"/>
              <a:gd name="connsiteX3" fmla="*/ 0 w 418864"/>
              <a:gd name="connsiteY3" fmla="*/ 418865 h 41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864" h="418864">
                <a:moveTo>
                  <a:pt x="0" y="0"/>
                </a:moveTo>
                <a:lnTo>
                  <a:pt x="418865" y="0"/>
                </a:lnTo>
                <a:lnTo>
                  <a:pt x="418865" y="418865"/>
                </a:lnTo>
                <a:lnTo>
                  <a:pt x="0" y="418865"/>
                </a:lnTo>
                <a:close/>
              </a:path>
            </a:pathLst>
          </a:custGeom>
          <a:solidFill>
            <a:srgbClr val="623889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47" name="Forma Livre: Forma 46">
            <a:extLst>
              <a:ext uri="{FF2B5EF4-FFF2-40B4-BE49-F238E27FC236}">
                <a16:creationId xmlns:a16="http://schemas.microsoft.com/office/drawing/2014/main" id="{F183ADB7-62E9-6830-C36D-CA208F808F9C}"/>
              </a:ext>
            </a:extLst>
          </p:cNvPr>
          <p:cNvSpPr/>
          <p:nvPr/>
        </p:nvSpPr>
        <p:spPr>
          <a:xfrm>
            <a:off x="4136872" y="4963821"/>
            <a:ext cx="418864" cy="418864"/>
          </a:xfrm>
          <a:custGeom>
            <a:avLst/>
            <a:gdLst>
              <a:gd name="connsiteX0" fmla="*/ 0 w 418864"/>
              <a:gd name="connsiteY0" fmla="*/ 0 h 418864"/>
              <a:gd name="connsiteX1" fmla="*/ 418865 w 418864"/>
              <a:gd name="connsiteY1" fmla="*/ 0 h 418864"/>
              <a:gd name="connsiteX2" fmla="*/ 418865 w 418864"/>
              <a:gd name="connsiteY2" fmla="*/ 418865 h 418864"/>
              <a:gd name="connsiteX3" fmla="*/ 0 w 418864"/>
              <a:gd name="connsiteY3" fmla="*/ 418865 h 41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864" h="418864">
                <a:moveTo>
                  <a:pt x="0" y="0"/>
                </a:moveTo>
                <a:lnTo>
                  <a:pt x="418865" y="0"/>
                </a:lnTo>
                <a:lnTo>
                  <a:pt x="418865" y="418865"/>
                </a:lnTo>
                <a:lnTo>
                  <a:pt x="0" y="418865"/>
                </a:lnTo>
                <a:close/>
              </a:path>
            </a:pathLst>
          </a:custGeom>
          <a:solidFill>
            <a:srgbClr val="623889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48" name="Forma Livre: Forma 47">
            <a:extLst>
              <a:ext uri="{FF2B5EF4-FFF2-40B4-BE49-F238E27FC236}">
                <a16:creationId xmlns:a16="http://schemas.microsoft.com/office/drawing/2014/main" id="{34D8E09B-7E35-FDAE-504C-9FCE5CBBC5E3}"/>
              </a:ext>
            </a:extLst>
          </p:cNvPr>
          <p:cNvSpPr/>
          <p:nvPr/>
        </p:nvSpPr>
        <p:spPr>
          <a:xfrm>
            <a:off x="4974602" y="4963821"/>
            <a:ext cx="418864" cy="418864"/>
          </a:xfrm>
          <a:custGeom>
            <a:avLst/>
            <a:gdLst>
              <a:gd name="connsiteX0" fmla="*/ 0 w 418864"/>
              <a:gd name="connsiteY0" fmla="*/ 0 h 418864"/>
              <a:gd name="connsiteX1" fmla="*/ 418865 w 418864"/>
              <a:gd name="connsiteY1" fmla="*/ 0 h 418864"/>
              <a:gd name="connsiteX2" fmla="*/ 418865 w 418864"/>
              <a:gd name="connsiteY2" fmla="*/ 418865 h 418864"/>
              <a:gd name="connsiteX3" fmla="*/ 0 w 418864"/>
              <a:gd name="connsiteY3" fmla="*/ 418865 h 41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864" h="418864">
                <a:moveTo>
                  <a:pt x="0" y="0"/>
                </a:moveTo>
                <a:lnTo>
                  <a:pt x="418865" y="0"/>
                </a:lnTo>
                <a:lnTo>
                  <a:pt x="418865" y="418865"/>
                </a:lnTo>
                <a:lnTo>
                  <a:pt x="0" y="418865"/>
                </a:lnTo>
                <a:close/>
              </a:path>
            </a:pathLst>
          </a:custGeom>
          <a:solidFill>
            <a:srgbClr val="472B80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49" name="Forma Livre: Forma 48">
            <a:extLst>
              <a:ext uri="{FF2B5EF4-FFF2-40B4-BE49-F238E27FC236}">
                <a16:creationId xmlns:a16="http://schemas.microsoft.com/office/drawing/2014/main" id="{012CDB58-169F-7AC4-CA86-6E0F592FFBBE}"/>
              </a:ext>
            </a:extLst>
          </p:cNvPr>
          <p:cNvSpPr/>
          <p:nvPr/>
        </p:nvSpPr>
        <p:spPr>
          <a:xfrm>
            <a:off x="3299143" y="5382686"/>
            <a:ext cx="418864" cy="418864"/>
          </a:xfrm>
          <a:custGeom>
            <a:avLst/>
            <a:gdLst>
              <a:gd name="connsiteX0" fmla="*/ 0 w 418864"/>
              <a:gd name="connsiteY0" fmla="*/ 0 h 418864"/>
              <a:gd name="connsiteX1" fmla="*/ 418865 w 418864"/>
              <a:gd name="connsiteY1" fmla="*/ 0 h 418864"/>
              <a:gd name="connsiteX2" fmla="*/ 418865 w 418864"/>
              <a:gd name="connsiteY2" fmla="*/ 418865 h 418864"/>
              <a:gd name="connsiteX3" fmla="*/ 0 w 418864"/>
              <a:gd name="connsiteY3" fmla="*/ 418865 h 41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864" h="418864">
                <a:moveTo>
                  <a:pt x="0" y="0"/>
                </a:moveTo>
                <a:lnTo>
                  <a:pt x="418865" y="0"/>
                </a:lnTo>
                <a:lnTo>
                  <a:pt x="418865" y="418865"/>
                </a:lnTo>
                <a:lnTo>
                  <a:pt x="0" y="418865"/>
                </a:lnTo>
                <a:close/>
              </a:path>
            </a:pathLst>
          </a:custGeom>
          <a:solidFill>
            <a:srgbClr val="623889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0" name="Forma Livre: Forma 49">
            <a:extLst>
              <a:ext uri="{FF2B5EF4-FFF2-40B4-BE49-F238E27FC236}">
                <a16:creationId xmlns:a16="http://schemas.microsoft.com/office/drawing/2014/main" id="{8FF61AD6-990B-BE28-2ED6-FBAA4889D13C}"/>
              </a:ext>
            </a:extLst>
          </p:cNvPr>
          <p:cNvSpPr/>
          <p:nvPr/>
        </p:nvSpPr>
        <p:spPr>
          <a:xfrm>
            <a:off x="3718007" y="5382686"/>
            <a:ext cx="418864" cy="418864"/>
          </a:xfrm>
          <a:custGeom>
            <a:avLst/>
            <a:gdLst>
              <a:gd name="connsiteX0" fmla="*/ 0 w 418864"/>
              <a:gd name="connsiteY0" fmla="*/ 0 h 418864"/>
              <a:gd name="connsiteX1" fmla="*/ 418865 w 418864"/>
              <a:gd name="connsiteY1" fmla="*/ 0 h 418864"/>
              <a:gd name="connsiteX2" fmla="*/ 418865 w 418864"/>
              <a:gd name="connsiteY2" fmla="*/ 418865 h 418864"/>
              <a:gd name="connsiteX3" fmla="*/ 0 w 418864"/>
              <a:gd name="connsiteY3" fmla="*/ 418865 h 41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864" h="418864">
                <a:moveTo>
                  <a:pt x="0" y="0"/>
                </a:moveTo>
                <a:lnTo>
                  <a:pt x="418865" y="0"/>
                </a:lnTo>
                <a:lnTo>
                  <a:pt x="418865" y="418865"/>
                </a:lnTo>
                <a:lnTo>
                  <a:pt x="0" y="418865"/>
                </a:lnTo>
                <a:close/>
              </a:path>
            </a:pathLst>
          </a:custGeom>
          <a:solidFill>
            <a:srgbClr val="623889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1" name="Forma Livre: Forma 50">
            <a:extLst>
              <a:ext uri="{FF2B5EF4-FFF2-40B4-BE49-F238E27FC236}">
                <a16:creationId xmlns:a16="http://schemas.microsoft.com/office/drawing/2014/main" id="{04411688-0393-B6AC-CE27-748D40D7E35C}"/>
              </a:ext>
            </a:extLst>
          </p:cNvPr>
          <p:cNvSpPr/>
          <p:nvPr/>
        </p:nvSpPr>
        <p:spPr>
          <a:xfrm>
            <a:off x="4136872" y="5382686"/>
            <a:ext cx="418864" cy="418864"/>
          </a:xfrm>
          <a:custGeom>
            <a:avLst/>
            <a:gdLst>
              <a:gd name="connsiteX0" fmla="*/ 0 w 418864"/>
              <a:gd name="connsiteY0" fmla="*/ 0 h 418864"/>
              <a:gd name="connsiteX1" fmla="*/ 418865 w 418864"/>
              <a:gd name="connsiteY1" fmla="*/ 0 h 418864"/>
              <a:gd name="connsiteX2" fmla="*/ 418865 w 418864"/>
              <a:gd name="connsiteY2" fmla="*/ 418865 h 418864"/>
              <a:gd name="connsiteX3" fmla="*/ 0 w 418864"/>
              <a:gd name="connsiteY3" fmla="*/ 418865 h 41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864" h="418864">
                <a:moveTo>
                  <a:pt x="0" y="0"/>
                </a:moveTo>
                <a:lnTo>
                  <a:pt x="418865" y="0"/>
                </a:lnTo>
                <a:lnTo>
                  <a:pt x="418865" y="418865"/>
                </a:lnTo>
                <a:lnTo>
                  <a:pt x="0" y="418865"/>
                </a:lnTo>
                <a:close/>
              </a:path>
            </a:pathLst>
          </a:custGeom>
          <a:solidFill>
            <a:srgbClr val="623889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D1A91DC5-89CC-0401-533C-C32FAF578A9F}"/>
              </a:ext>
            </a:extLst>
          </p:cNvPr>
          <p:cNvSpPr/>
          <p:nvPr/>
        </p:nvSpPr>
        <p:spPr>
          <a:xfrm>
            <a:off x="4555737" y="5382686"/>
            <a:ext cx="418864" cy="418864"/>
          </a:xfrm>
          <a:custGeom>
            <a:avLst/>
            <a:gdLst>
              <a:gd name="connsiteX0" fmla="*/ 0 w 418864"/>
              <a:gd name="connsiteY0" fmla="*/ 0 h 418864"/>
              <a:gd name="connsiteX1" fmla="*/ 418865 w 418864"/>
              <a:gd name="connsiteY1" fmla="*/ 0 h 418864"/>
              <a:gd name="connsiteX2" fmla="*/ 418865 w 418864"/>
              <a:gd name="connsiteY2" fmla="*/ 418865 h 418864"/>
              <a:gd name="connsiteX3" fmla="*/ 0 w 418864"/>
              <a:gd name="connsiteY3" fmla="*/ 418865 h 41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864" h="418864">
                <a:moveTo>
                  <a:pt x="0" y="0"/>
                </a:moveTo>
                <a:lnTo>
                  <a:pt x="418865" y="0"/>
                </a:lnTo>
                <a:lnTo>
                  <a:pt x="418865" y="418865"/>
                </a:lnTo>
                <a:lnTo>
                  <a:pt x="0" y="418865"/>
                </a:lnTo>
                <a:close/>
              </a:path>
            </a:pathLst>
          </a:custGeom>
          <a:solidFill>
            <a:srgbClr val="472B80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3" name="Forma Livre: Forma 52">
            <a:extLst>
              <a:ext uri="{FF2B5EF4-FFF2-40B4-BE49-F238E27FC236}">
                <a16:creationId xmlns:a16="http://schemas.microsoft.com/office/drawing/2014/main" id="{0484EEF4-8D6C-DBB5-DA1A-B8D14655EF3C}"/>
              </a:ext>
            </a:extLst>
          </p:cNvPr>
          <p:cNvSpPr/>
          <p:nvPr/>
        </p:nvSpPr>
        <p:spPr>
          <a:xfrm>
            <a:off x="3718007" y="5801551"/>
            <a:ext cx="418864" cy="418864"/>
          </a:xfrm>
          <a:custGeom>
            <a:avLst/>
            <a:gdLst>
              <a:gd name="connsiteX0" fmla="*/ 0 w 418864"/>
              <a:gd name="connsiteY0" fmla="*/ 0 h 418864"/>
              <a:gd name="connsiteX1" fmla="*/ 418865 w 418864"/>
              <a:gd name="connsiteY1" fmla="*/ 0 h 418864"/>
              <a:gd name="connsiteX2" fmla="*/ 418865 w 418864"/>
              <a:gd name="connsiteY2" fmla="*/ 418865 h 418864"/>
              <a:gd name="connsiteX3" fmla="*/ 0 w 418864"/>
              <a:gd name="connsiteY3" fmla="*/ 418865 h 41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864" h="418864">
                <a:moveTo>
                  <a:pt x="0" y="0"/>
                </a:moveTo>
                <a:lnTo>
                  <a:pt x="418865" y="0"/>
                </a:lnTo>
                <a:lnTo>
                  <a:pt x="418865" y="418865"/>
                </a:lnTo>
                <a:lnTo>
                  <a:pt x="0" y="418865"/>
                </a:lnTo>
                <a:close/>
              </a:path>
            </a:pathLst>
          </a:custGeom>
          <a:solidFill>
            <a:srgbClr val="623889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4" name="Forma Livre: Forma 53">
            <a:extLst>
              <a:ext uri="{FF2B5EF4-FFF2-40B4-BE49-F238E27FC236}">
                <a16:creationId xmlns:a16="http://schemas.microsoft.com/office/drawing/2014/main" id="{418B8861-FD20-3A55-F6B3-D028B7282448}"/>
              </a:ext>
            </a:extLst>
          </p:cNvPr>
          <p:cNvSpPr/>
          <p:nvPr/>
        </p:nvSpPr>
        <p:spPr>
          <a:xfrm>
            <a:off x="4136872" y="5801551"/>
            <a:ext cx="418864" cy="418864"/>
          </a:xfrm>
          <a:custGeom>
            <a:avLst/>
            <a:gdLst>
              <a:gd name="connsiteX0" fmla="*/ 0 w 418864"/>
              <a:gd name="connsiteY0" fmla="*/ 0 h 418864"/>
              <a:gd name="connsiteX1" fmla="*/ 418865 w 418864"/>
              <a:gd name="connsiteY1" fmla="*/ 0 h 418864"/>
              <a:gd name="connsiteX2" fmla="*/ 418865 w 418864"/>
              <a:gd name="connsiteY2" fmla="*/ 418865 h 418864"/>
              <a:gd name="connsiteX3" fmla="*/ 0 w 418864"/>
              <a:gd name="connsiteY3" fmla="*/ 418865 h 41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864" h="418864">
                <a:moveTo>
                  <a:pt x="0" y="0"/>
                </a:moveTo>
                <a:lnTo>
                  <a:pt x="418865" y="0"/>
                </a:lnTo>
                <a:lnTo>
                  <a:pt x="418865" y="418865"/>
                </a:lnTo>
                <a:lnTo>
                  <a:pt x="0" y="418865"/>
                </a:lnTo>
                <a:close/>
              </a:path>
            </a:pathLst>
          </a:custGeom>
          <a:solidFill>
            <a:srgbClr val="623889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5" name="Forma Livre: Forma 54">
            <a:extLst>
              <a:ext uri="{FF2B5EF4-FFF2-40B4-BE49-F238E27FC236}">
                <a16:creationId xmlns:a16="http://schemas.microsoft.com/office/drawing/2014/main" id="{0B9B06A1-6466-882C-DF38-70763402AB94}"/>
              </a:ext>
            </a:extLst>
          </p:cNvPr>
          <p:cNvSpPr/>
          <p:nvPr/>
        </p:nvSpPr>
        <p:spPr>
          <a:xfrm>
            <a:off x="4974602" y="5801551"/>
            <a:ext cx="418864" cy="418864"/>
          </a:xfrm>
          <a:custGeom>
            <a:avLst/>
            <a:gdLst>
              <a:gd name="connsiteX0" fmla="*/ 0 w 418864"/>
              <a:gd name="connsiteY0" fmla="*/ 0 h 418864"/>
              <a:gd name="connsiteX1" fmla="*/ 418865 w 418864"/>
              <a:gd name="connsiteY1" fmla="*/ 0 h 418864"/>
              <a:gd name="connsiteX2" fmla="*/ 418865 w 418864"/>
              <a:gd name="connsiteY2" fmla="*/ 418865 h 418864"/>
              <a:gd name="connsiteX3" fmla="*/ 0 w 418864"/>
              <a:gd name="connsiteY3" fmla="*/ 418865 h 41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864" h="418864">
                <a:moveTo>
                  <a:pt x="0" y="0"/>
                </a:moveTo>
                <a:lnTo>
                  <a:pt x="418865" y="0"/>
                </a:lnTo>
                <a:lnTo>
                  <a:pt x="418865" y="418865"/>
                </a:lnTo>
                <a:lnTo>
                  <a:pt x="0" y="418865"/>
                </a:lnTo>
                <a:close/>
              </a:path>
            </a:pathLst>
          </a:custGeom>
          <a:solidFill>
            <a:srgbClr val="472B80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34049D7-AD40-D320-669D-3DAA16820728}"/>
              </a:ext>
            </a:extLst>
          </p:cNvPr>
          <p:cNvSpPr txBox="1"/>
          <p:nvPr userDrawn="1"/>
        </p:nvSpPr>
        <p:spPr>
          <a:xfrm rot="16200000">
            <a:off x="3145329" y="4598412"/>
            <a:ext cx="2053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tham" pitchFamily="50" charset="0"/>
                <a:ea typeface="Abril Fatface" charset="0"/>
                <a:cs typeface="Gotham" pitchFamily="50" charset="0"/>
              </a:rPr>
              <a:t>AULAS</a:t>
            </a:r>
            <a:endParaRPr lang="pt-BR" sz="2800">
              <a:latin typeface="Gotham" pitchFamily="50" charset="0"/>
              <a:cs typeface="Gotham" pitchFamily="50" charset="0"/>
            </a:endParaRPr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A0414ECB-82F7-76AD-2260-C5A635888235}"/>
              </a:ext>
            </a:extLst>
          </p:cNvPr>
          <p:cNvSpPr/>
          <p:nvPr/>
        </p:nvSpPr>
        <p:spPr>
          <a:xfrm rot="10800000">
            <a:off x="11602396" y="-50799"/>
            <a:ext cx="690998" cy="6959600"/>
          </a:xfrm>
          <a:custGeom>
            <a:avLst/>
            <a:gdLst>
              <a:gd name="connsiteX0" fmla="*/ 0 w 690998"/>
              <a:gd name="connsiteY0" fmla="*/ 0 h 6959600"/>
              <a:gd name="connsiteX1" fmla="*/ 690998 w 690998"/>
              <a:gd name="connsiteY1" fmla="*/ 0 h 6959600"/>
              <a:gd name="connsiteX2" fmla="*/ 690998 w 690998"/>
              <a:gd name="connsiteY2" fmla="*/ 6959600 h 6959600"/>
              <a:gd name="connsiteX3" fmla="*/ 0 w 690998"/>
              <a:gd name="connsiteY3" fmla="*/ 6959600 h 695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998" h="6959600">
                <a:moveTo>
                  <a:pt x="0" y="0"/>
                </a:moveTo>
                <a:lnTo>
                  <a:pt x="690998" y="0"/>
                </a:lnTo>
                <a:lnTo>
                  <a:pt x="690998" y="6959600"/>
                </a:lnTo>
                <a:lnTo>
                  <a:pt x="0" y="6959600"/>
                </a:lnTo>
                <a:close/>
              </a:path>
            </a:pathLst>
          </a:custGeom>
          <a:solidFill>
            <a:srgbClr val="472B80"/>
          </a:solidFill>
          <a:ln w="644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03087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é a próxima aul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>
            <a:extLst>
              <a:ext uri="{FF2B5EF4-FFF2-40B4-BE49-F238E27FC236}">
                <a16:creationId xmlns:a16="http://schemas.microsoft.com/office/drawing/2014/main" id="{4A9572F9-64C6-12C1-DFCD-CE286C8C87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46B6C533-74D3-7240-217F-4A026D272E5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724" y="5823573"/>
            <a:ext cx="1075776" cy="76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33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ora é com você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9343F4D2-3A88-37D8-46AC-91EDDC7269EF}"/>
              </a:ext>
            </a:extLst>
          </p:cNvPr>
          <p:cNvGrpSpPr/>
          <p:nvPr userDrawn="1"/>
        </p:nvGrpSpPr>
        <p:grpSpPr>
          <a:xfrm>
            <a:off x="822637" y="269875"/>
            <a:ext cx="11083251" cy="7119518"/>
            <a:chOff x="788903" y="269875"/>
            <a:chExt cx="11083251" cy="7119518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4BC41D75-7504-3D4B-CA71-9E791356B236}"/>
                </a:ext>
              </a:extLst>
            </p:cNvPr>
            <p:cNvGrpSpPr/>
            <p:nvPr userDrawn="1"/>
          </p:nvGrpSpPr>
          <p:grpSpPr>
            <a:xfrm>
              <a:off x="788903" y="269875"/>
              <a:ext cx="11083251" cy="6295118"/>
              <a:chOff x="788903" y="269875"/>
              <a:chExt cx="11083251" cy="6295118"/>
            </a:xfrm>
          </p:grpSpPr>
          <p:pic>
            <p:nvPicPr>
              <p:cNvPr id="36" name="Gráfico 35">
                <a:extLst>
                  <a:ext uri="{FF2B5EF4-FFF2-40B4-BE49-F238E27FC236}">
                    <a16:creationId xmlns:a16="http://schemas.microsoft.com/office/drawing/2014/main" id="{D5153F55-3066-2835-A3AD-8B11D3CB826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160243" y="269875"/>
                <a:ext cx="4286250" cy="4286250"/>
              </a:xfrm>
              <a:prstGeom prst="rect">
                <a:avLst/>
              </a:prstGeom>
            </p:spPr>
          </p:pic>
          <p:pic>
            <p:nvPicPr>
              <p:cNvPr id="37" name="Gráfico 36">
                <a:extLst>
                  <a:ext uri="{FF2B5EF4-FFF2-40B4-BE49-F238E27FC236}">
                    <a16:creationId xmlns:a16="http://schemas.microsoft.com/office/drawing/2014/main" id="{1C977637-DE55-66C4-892A-E27002555E4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863286" y="4556125"/>
                <a:ext cx="2008868" cy="2008868"/>
              </a:xfrm>
              <a:prstGeom prst="rect">
                <a:avLst/>
              </a:prstGeom>
            </p:spPr>
          </p:pic>
          <p:pic>
            <p:nvPicPr>
              <p:cNvPr id="38" name="Gráfico 37">
                <a:extLst>
                  <a:ext uri="{FF2B5EF4-FFF2-40B4-BE49-F238E27FC236}">
                    <a16:creationId xmlns:a16="http://schemas.microsoft.com/office/drawing/2014/main" id="{E6C81BCB-D5C1-9227-E556-888DDC8AD6F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8903" y="3086099"/>
                <a:ext cx="3260725" cy="3260725"/>
              </a:xfrm>
              <a:prstGeom prst="rect">
                <a:avLst/>
              </a:prstGeom>
            </p:spPr>
          </p:pic>
          <p:grpSp>
            <p:nvGrpSpPr>
              <p:cNvPr id="39" name="Gráfico 13">
                <a:extLst>
                  <a:ext uri="{FF2B5EF4-FFF2-40B4-BE49-F238E27FC236}">
                    <a16:creationId xmlns:a16="http://schemas.microsoft.com/office/drawing/2014/main" id="{83A4D292-BEA6-0C40-0A4E-69186969AB3C}"/>
                  </a:ext>
                </a:extLst>
              </p:cNvPr>
              <p:cNvGrpSpPr/>
              <p:nvPr/>
            </p:nvGrpSpPr>
            <p:grpSpPr>
              <a:xfrm>
                <a:off x="1734133" y="843296"/>
                <a:ext cx="1370263" cy="1096210"/>
                <a:chOff x="4058317" y="4237789"/>
                <a:chExt cx="1370263" cy="1096210"/>
              </a:xfrm>
              <a:solidFill>
                <a:srgbClr val="292454">
                  <a:alpha val="4000"/>
                </a:srgbClr>
              </a:solidFill>
            </p:grpSpPr>
            <p:sp>
              <p:nvSpPr>
                <p:cNvPr id="40" name="Forma Livre: Forma 39">
                  <a:extLst>
                    <a:ext uri="{FF2B5EF4-FFF2-40B4-BE49-F238E27FC236}">
                      <a16:creationId xmlns:a16="http://schemas.microsoft.com/office/drawing/2014/main" id="{5E428D71-37D2-FAB3-8C44-811935780E58}"/>
                    </a:ext>
                  </a:extLst>
                </p:cNvPr>
                <p:cNvSpPr/>
                <p:nvPr/>
              </p:nvSpPr>
              <p:spPr>
                <a:xfrm>
                  <a:off x="4606423" y="4237789"/>
                  <a:ext cx="274052" cy="274052"/>
                </a:xfrm>
                <a:custGeom>
                  <a:avLst/>
                  <a:gdLst>
                    <a:gd name="connsiteX0" fmla="*/ 0 w 274052"/>
                    <a:gd name="connsiteY0" fmla="*/ 0 h 274052"/>
                    <a:gd name="connsiteX1" fmla="*/ 274053 w 274052"/>
                    <a:gd name="connsiteY1" fmla="*/ 0 h 274052"/>
                    <a:gd name="connsiteX2" fmla="*/ 274053 w 274052"/>
                    <a:gd name="connsiteY2" fmla="*/ 274053 h 274052"/>
                    <a:gd name="connsiteX3" fmla="*/ 0 w 274052"/>
                    <a:gd name="connsiteY3" fmla="*/ 274053 h 274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052" h="274052">
                      <a:moveTo>
                        <a:pt x="0" y="0"/>
                      </a:moveTo>
                      <a:lnTo>
                        <a:pt x="274053" y="0"/>
                      </a:lnTo>
                      <a:lnTo>
                        <a:pt x="274053" y="274053"/>
                      </a:lnTo>
                      <a:lnTo>
                        <a:pt x="0" y="274053"/>
                      </a:lnTo>
                      <a:close/>
                    </a:path>
                  </a:pathLst>
                </a:custGeom>
                <a:solidFill>
                  <a:srgbClr val="292454">
                    <a:alpha val="4000"/>
                  </a:srgbClr>
                </a:solidFill>
                <a:ln w="54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41" name="Forma Livre: Forma 40">
                  <a:extLst>
                    <a:ext uri="{FF2B5EF4-FFF2-40B4-BE49-F238E27FC236}">
                      <a16:creationId xmlns:a16="http://schemas.microsoft.com/office/drawing/2014/main" id="{56F98761-A884-1345-BA44-38BA96F281EE}"/>
                    </a:ext>
                  </a:extLst>
                </p:cNvPr>
                <p:cNvSpPr/>
                <p:nvPr/>
              </p:nvSpPr>
              <p:spPr>
                <a:xfrm>
                  <a:off x="4332370" y="4511842"/>
                  <a:ext cx="274052" cy="274052"/>
                </a:xfrm>
                <a:custGeom>
                  <a:avLst/>
                  <a:gdLst>
                    <a:gd name="connsiteX0" fmla="*/ 0 w 274052"/>
                    <a:gd name="connsiteY0" fmla="*/ 0 h 274052"/>
                    <a:gd name="connsiteX1" fmla="*/ 274053 w 274052"/>
                    <a:gd name="connsiteY1" fmla="*/ 0 h 274052"/>
                    <a:gd name="connsiteX2" fmla="*/ 274053 w 274052"/>
                    <a:gd name="connsiteY2" fmla="*/ 274053 h 274052"/>
                    <a:gd name="connsiteX3" fmla="*/ 0 w 274052"/>
                    <a:gd name="connsiteY3" fmla="*/ 274053 h 274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052" h="274052">
                      <a:moveTo>
                        <a:pt x="0" y="0"/>
                      </a:moveTo>
                      <a:lnTo>
                        <a:pt x="274053" y="0"/>
                      </a:lnTo>
                      <a:lnTo>
                        <a:pt x="274053" y="274053"/>
                      </a:lnTo>
                      <a:lnTo>
                        <a:pt x="0" y="274053"/>
                      </a:lnTo>
                      <a:close/>
                    </a:path>
                  </a:pathLst>
                </a:custGeom>
                <a:solidFill>
                  <a:srgbClr val="292454">
                    <a:alpha val="4000"/>
                  </a:srgbClr>
                </a:solidFill>
                <a:ln w="54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42" name="Forma Livre: Forma 41">
                  <a:extLst>
                    <a:ext uri="{FF2B5EF4-FFF2-40B4-BE49-F238E27FC236}">
                      <a16:creationId xmlns:a16="http://schemas.microsoft.com/office/drawing/2014/main" id="{88547D1B-3C62-A3CE-682A-ED66D58F837C}"/>
                    </a:ext>
                  </a:extLst>
                </p:cNvPr>
                <p:cNvSpPr/>
                <p:nvPr/>
              </p:nvSpPr>
              <p:spPr>
                <a:xfrm>
                  <a:off x="4058317" y="4785894"/>
                  <a:ext cx="274052" cy="274052"/>
                </a:xfrm>
                <a:custGeom>
                  <a:avLst/>
                  <a:gdLst>
                    <a:gd name="connsiteX0" fmla="*/ 0 w 274052"/>
                    <a:gd name="connsiteY0" fmla="*/ 0 h 274052"/>
                    <a:gd name="connsiteX1" fmla="*/ 274053 w 274052"/>
                    <a:gd name="connsiteY1" fmla="*/ 0 h 274052"/>
                    <a:gd name="connsiteX2" fmla="*/ 274053 w 274052"/>
                    <a:gd name="connsiteY2" fmla="*/ 274053 h 274052"/>
                    <a:gd name="connsiteX3" fmla="*/ 0 w 274052"/>
                    <a:gd name="connsiteY3" fmla="*/ 274053 h 274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052" h="274052">
                      <a:moveTo>
                        <a:pt x="0" y="0"/>
                      </a:moveTo>
                      <a:lnTo>
                        <a:pt x="274053" y="0"/>
                      </a:lnTo>
                      <a:lnTo>
                        <a:pt x="274053" y="274053"/>
                      </a:lnTo>
                      <a:lnTo>
                        <a:pt x="0" y="274053"/>
                      </a:lnTo>
                      <a:close/>
                    </a:path>
                  </a:pathLst>
                </a:custGeom>
                <a:solidFill>
                  <a:srgbClr val="292454">
                    <a:alpha val="4000"/>
                  </a:srgbClr>
                </a:solidFill>
                <a:ln w="54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43" name="Forma Livre: Forma 42">
                  <a:extLst>
                    <a:ext uri="{FF2B5EF4-FFF2-40B4-BE49-F238E27FC236}">
                      <a16:creationId xmlns:a16="http://schemas.microsoft.com/office/drawing/2014/main" id="{EE774954-3C52-D627-B48A-8B04BC5734AF}"/>
                    </a:ext>
                  </a:extLst>
                </p:cNvPr>
                <p:cNvSpPr/>
                <p:nvPr/>
              </p:nvSpPr>
              <p:spPr>
                <a:xfrm>
                  <a:off x="4058317" y="5059947"/>
                  <a:ext cx="274052" cy="274052"/>
                </a:xfrm>
                <a:custGeom>
                  <a:avLst/>
                  <a:gdLst>
                    <a:gd name="connsiteX0" fmla="*/ 0 w 274052"/>
                    <a:gd name="connsiteY0" fmla="*/ 0 h 274052"/>
                    <a:gd name="connsiteX1" fmla="*/ 274053 w 274052"/>
                    <a:gd name="connsiteY1" fmla="*/ 0 h 274052"/>
                    <a:gd name="connsiteX2" fmla="*/ 274053 w 274052"/>
                    <a:gd name="connsiteY2" fmla="*/ 274053 h 274052"/>
                    <a:gd name="connsiteX3" fmla="*/ 0 w 274052"/>
                    <a:gd name="connsiteY3" fmla="*/ 274053 h 274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052" h="274052">
                      <a:moveTo>
                        <a:pt x="0" y="0"/>
                      </a:moveTo>
                      <a:lnTo>
                        <a:pt x="274053" y="0"/>
                      </a:lnTo>
                      <a:lnTo>
                        <a:pt x="274053" y="274053"/>
                      </a:lnTo>
                      <a:lnTo>
                        <a:pt x="0" y="274053"/>
                      </a:lnTo>
                      <a:close/>
                    </a:path>
                  </a:pathLst>
                </a:custGeom>
                <a:solidFill>
                  <a:srgbClr val="292454">
                    <a:alpha val="4000"/>
                  </a:srgbClr>
                </a:solidFill>
                <a:ln w="54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44" name="Forma Livre: Forma 43">
                  <a:extLst>
                    <a:ext uri="{FF2B5EF4-FFF2-40B4-BE49-F238E27FC236}">
                      <a16:creationId xmlns:a16="http://schemas.microsoft.com/office/drawing/2014/main" id="{3829DEDB-6A85-F2E1-F446-EFD8F0CE0DE7}"/>
                    </a:ext>
                  </a:extLst>
                </p:cNvPr>
                <p:cNvSpPr/>
                <p:nvPr/>
              </p:nvSpPr>
              <p:spPr>
                <a:xfrm>
                  <a:off x="4332370" y="5059947"/>
                  <a:ext cx="274052" cy="274052"/>
                </a:xfrm>
                <a:custGeom>
                  <a:avLst/>
                  <a:gdLst>
                    <a:gd name="connsiteX0" fmla="*/ 0 w 274052"/>
                    <a:gd name="connsiteY0" fmla="*/ 0 h 274052"/>
                    <a:gd name="connsiteX1" fmla="*/ 274053 w 274052"/>
                    <a:gd name="connsiteY1" fmla="*/ 0 h 274052"/>
                    <a:gd name="connsiteX2" fmla="*/ 274053 w 274052"/>
                    <a:gd name="connsiteY2" fmla="*/ 274053 h 274052"/>
                    <a:gd name="connsiteX3" fmla="*/ 0 w 274052"/>
                    <a:gd name="connsiteY3" fmla="*/ 274053 h 274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052" h="274052">
                      <a:moveTo>
                        <a:pt x="0" y="0"/>
                      </a:moveTo>
                      <a:lnTo>
                        <a:pt x="274053" y="0"/>
                      </a:lnTo>
                      <a:lnTo>
                        <a:pt x="274053" y="274053"/>
                      </a:lnTo>
                      <a:lnTo>
                        <a:pt x="0" y="274053"/>
                      </a:lnTo>
                      <a:close/>
                    </a:path>
                  </a:pathLst>
                </a:custGeom>
                <a:solidFill>
                  <a:srgbClr val="292454">
                    <a:alpha val="4000"/>
                  </a:srgbClr>
                </a:solidFill>
                <a:ln w="54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45" name="Forma Livre: Forma 44">
                  <a:extLst>
                    <a:ext uri="{FF2B5EF4-FFF2-40B4-BE49-F238E27FC236}">
                      <a16:creationId xmlns:a16="http://schemas.microsoft.com/office/drawing/2014/main" id="{B50412A3-0827-CFAA-B805-65C6D338CE3E}"/>
                    </a:ext>
                  </a:extLst>
                </p:cNvPr>
                <p:cNvSpPr/>
                <p:nvPr/>
              </p:nvSpPr>
              <p:spPr>
                <a:xfrm>
                  <a:off x="4606423" y="5059947"/>
                  <a:ext cx="274052" cy="274052"/>
                </a:xfrm>
                <a:custGeom>
                  <a:avLst/>
                  <a:gdLst>
                    <a:gd name="connsiteX0" fmla="*/ 0 w 274052"/>
                    <a:gd name="connsiteY0" fmla="*/ 0 h 274052"/>
                    <a:gd name="connsiteX1" fmla="*/ 274053 w 274052"/>
                    <a:gd name="connsiteY1" fmla="*/ 0 h 274052"/>
                    <a:gd name="connsiteX2" fmla="*/ 274053 w 274052"/>
                    <a:gd name="connsiteY2" fmla="*/ 274053 h 274052"/>
                    <a:gd name="connsiteX3" fmla="*/ 0 w 274052"/>
                    <a:gd name="connsiteY3" fmla="*/ 274053 h 274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052" h="274052">
                      <a:moveTo>
                        <a:pt x="0" y="0"/>
                      </a:moveTo>
                      <a:lnTo>
                        <a:pt x="274053" y="0"/>
                      </a:lnTo>
                      <a:lnTo>
                        <a:pt x="274053" y="274053"/>
                      </a:lnTo>
                      <a:lnTo>
                        <a:pt x="0" y="274053"/>
                      </a:lnTo>
                      <a:close/>
                    </a:path>
                  </a:pathLst>
                </a:custGeom>
                <a:solidFill>
                  <a:srgbClr val="292454">
                    <a:alpha val="4000"/>
                  </a:srgbClr>
                </a:solidFill>
                <a:ln w="54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46" name="Forma Livre: Forma 45">
                  <a:extLst>
                    <a:ext uri="{FF2B5EF4-FFF2-40B4-BE49-F238E27FC236}">
                      <a16:creationId xmlns:a16="http://schemas.microsoft.com/office/drawing/2014/main" id="{AB58CBA5-8FDE-F7E8-407E-60C383BDC256}"/>
                    </a:ext>
                  </a:extLst>
                </p:cNvPr>
                <p:cNvSpPr/>
                <p:nvPr/>
              </p:nvSpPr>
              <p:spPr>
                <a:xfrm>
                  <a:off x="4880475" y="5059947"/>
                  <a:ext cx="274052" cy="274052"/>
                </a:xfrm>
                <a:custGeom>
                  <a:avLst/>
                  <a:gdLst>
                    <a:gd name="connsiteX0" fmla="*/ 0 w 274052"/>
                    <a:gd name="connsiteY0" fmla="*/ 0 h 274052"/>
                    <a:gd name="connsiteX1" fmla="*/ 274053 w 274052"/>
                    <a:gd name="connsiteY1" fmla="*/ 0 h 274052"/>
                    <a:gd name="connsiteX2" fmla="*/ 274053 w 274052"/>
                    <a:gd name="connsiteY2" fmla="*/ 274053 h 274052"/>
                    <a:gd name="connsiteX3" fmla="*/ 0 w 274052"/>
                    <a:gd name="connsiteY3" fmla="*/ 274053 h 274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052" h="274052">
                      <a:moveTo>
                        <a:pt x="0" y="0"/>
                      </a:moveTo>
                      <a:lnTo>
                        <a:pt x="274053" y="0"/>
                      </a:lnTo>
                      <a:lnTo>
                        <a:pt x="274053" y="274053"/>
                      </a:lnTo>
                      <a:lnTo>
                        <a:pt x="0" y="274053"/>
                      </a:lnTo>
                      <a:close/>
                    </a:path>
                  </a:pathLst>
                </a:custGeom>
                <a:solidFill>
                  <a:srgbClr val="292454">
                    <a:alpha val="4000"/>
                  </a:srgbClr>
                </a:solidFill>
                <a:ln w="54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47" name="Forma Livre: Forma 46">
                  <a:extLst>
                    <a:ext uri="{FF2B5EF4-FFF2-40B4-BE49-F238E27FC236}">
                      <a16:creationId xmlns:a16="http://schemas.microsoft.com/office/drawing/2014/main" id="{D0AF8C21-7ABE-21C3-E34D-F1DCB1ED34BD}"/>
                    </a:ext>
                  </a:extLst>
                </p:cNvPr>
                <p:cNvSpPr/>
                <p:nvPr/>
              </p:nvSpPr>
              <p:spPr>
                <a:xfrm>
                  <a:off x="5154528" y="5059947"/>
                  <a:ext cx="274052" cy="274052"/>
                </a:xfrm>
                <a:custGeom>
                  <a:avLst/>
                  <a:gdLst>
                    <a:gd name="connsiteX0" fmla="*/ 0 w 274052"/>
                    <a:gd name="connsiteY0" fmla="*/ 0 h 274052"/>
                    <a:gd name="connsiteX1" fmla="*/ 274053 w 274052"/>
                    <a:gd name="connsiteY1" fmla="*/ 0 h 274052"/>
                    <a:gd name="connsiteX2" fmla="*/ 274053 w 274052"/>
                    <a:gd name="connsiteY2" fmla="*/ 274053 h 274052"/>
                    <a:gd name="connsiteX3" fmla="*/ 0 w 274052"/>
                    <a:gd name="connsiteY3" fmla="*/ 274053 h 274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052" h="274052">
                      <a:moveTo>
                        <a:pt x="0" y="0"/>
                      </a:moveTo>
                      <a:lnTo>
                        <a:pt x="274053" y="0"/>
                      </a:lnTo>
                      <a:lnTo>
                        <a:pt x="274053" y="274053"/>
                      </a:lnTo>
                      <a:lnTo>
                        <a:pt x="0" y="274053"/>
                      </a:lnTo>
                      <a:close/>
                    </a:path>
                  </a:pathLst>
                </a:custGeom>
                <a:solidFill>
                  <a:srgbClr val="292454">
                    <a:alpha val="4000"/>
                  </a:srgbClr>
                </a:solidFill>
                <a:ln w="54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48" name="Forma Livre: Forma 47">
                  <a:extLst>
                    <a:ext uri="{FF2B5EF4-FFF2-40B4-BE49-F238E27FC236}">
                      <a16:creationId xmlns:a16="http://schemas.microsoft.com/office/drawing/2014/main" id="{861AC252-41C8-4171-55CB-E240548C910E}"/>
                    </a:ext>
                  </a:extLst>
                </p:cNvPr>
                <p:cNvSpPr/>
                <p:nvPr/>
              </p:nvSpPr>
              <p:spPr>
                <a:xfrm>
                  <a:off x="5154528" y="4785894"/>
                  <a:ext cx="274052" cy="274052"/>
                </a:xfrm>
                <a:custGeom>
                  <a:avLst/>
                  <a:gdLst>
                    <a:gd name="connsiteX0" fmla="*/ 0 w 274052"/>
                    <a:gd name="connsiteY0" fmla="*/ 0 h 274052"/>
                    <a:gd name="connsiteX1" fmla="*/ 274053 w 274052"/>
                    <a:gd name="connsiteY1" fmla="*/ 0 h 274052"/>
                    <a:gd name="connsiteX2" fmla="*/ 274053 w 274052"/>
                    <a:gd name="connsiteY2" fmla="*/ 274053 h 274052"/>
                    <a:gd name="connsiteX3" fmla="*/ 0 w 274052"/>
                    <a:gd name="connsiteY3" fmla="*/ 274053 h 274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052" h="274052">
                      <a:moveTo>
                        <a:pt x="0" y="0"/>
                      </a:moveTo>
                      <a:lnTo>
                        <a:pt x="274053" y="0"/>
                      </a:lnTo>
                      <a:lnTo>
                        <a:pt x="274053" y="274053"/>
                      </a:lnTo>
                      <a:lnTo>
                        <a:pt x="0" y="274053"/>
                      </a:lnTo>
                      <a:close/>
                    </a:path>
                  </a:pathLst>
                </a:custGeom>
                <a:solidFill>
                  <a:srgbClr val="292454">
                    <a:alpha val="4000"/>
                  </a:srgbClr>
                </a:solidFill>
                <a:ln w="54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49" name="Forma Livre: Forma 48">
                  <a:extLst>
                    <a:ext uri="{FF2B5EF4-FFF2-40B4-BE49-F238E27FC236}">
                      <a16:creationId xmlns:a16="http://schemas.microsoft.com/office/drawing/2014/main" id="{2871E61F-B1B8-A16E-6140-266C5F70ABF9}"/>
                    </a:ext>
                  </a:extLst>
                </p:cNvPr>
                <p:cNvSpPr/>
                <p:nvPr/>
              </p:nvSpPr>
              <p:spPr>
                <a:xfrm>
                  <a:off x="4880475" y="4511842"/>
                  <a:ext cx="274052" cy="274052"/>
                </a:xfrm>
                <a:custGeom>
                  <a:avLst/>
                  <a:gdLst>
                    <a:gd name="connsiteX0" fmla="*/ 0 w 274052"/>
                    <a:gd name="connsiteY0" fmla="*/ 0 h 274052"/>
                    <a:gd name="connsiteX1" fmla="*/ 274053 w 274052"/>
                    <a:gd name="connsiteY1" fmla="*/ 0 h 274052"/>
                    <a:gd name="connsiteX2" fmla="*/ 274053 w 274052"/>
                    <a:gd name="connsiteY2" fmla="*/ 274053 h 274052"/>
                    <a:gd name="connsiteX3" fmla="*/ 0 w 274052"/>
                    <a:gd name="connsiteY3" fmla="*/ 274053 h 274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052" h="274052">
                      <a:moveTo>
                        <a:pt x="0" y="0"/>
                      </a:moveTo>
                      <a:lnTo>
                        <a:pt x="274053" y="0"/>
                      </a:lnTo>
                      <a:lnTo>
                        <a:pt x="274053" y="274053"/>
                      </a:lnTo>
                      <a:lnTo>
                        <a:pt x="0" y="274053"/>
                      </a:lnTo>
                      <a:close/>
                    </a:path>
                  </a:pathLst>
                </a:custGeom>
                <a:solidFill>
                  <a:srgbClr val="292454">
                    <a:alpha val="4000"/>
                  </a:srgbClr>
                </a:solidFill>
                <a:ln w="54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</p:grpSp>
        </p:grpSp>
        <p:grpSp>
          <p:nvGrpSpPr>
            <p:cNvPr id="12" name="Gráfico 13">
              <a:extLst>
                <a:ext uri="{FF2B5EF4-FFF2-40B4-BE49-F238E27FC236}">
                  <a16:creationId xmlns:a16="http://schemas.microsoft.com/office/drawing/2014/main" id="{D0683758-F7B9-B632-FFA6-D2A4E30CC824}"/>
                </a:ext>
              </a:extLst>
            </p:cNvPr>
            <p:cNvGrpSpPr/>
            <p:nvPr/>
          </p:nvGrpSpPr>
          <p:grpSpPr>
            <a:xfrm>
              <a:off x="6245372" y="5471026"/>
              <a:ext cx="1918368" cy="1918367"/>
              <a:chOff x="3784265" y="127000"/>
              <a:chExt cx="1918368" cy="1918367"/>
            </a:xfrm>
            <a:solidFill>
              <a:srgbClr val="292454">
                <a:alpha val="4000"/>
              </a:srgbClr>
            </a:solidFill>
          </p:grpSpPr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28D0C80D-AE6D-50F8-2FF3-40556850030A}"/>
                  </a:ext>
                </a:extLst>
              </p:cNvPr>
              <p:cNvSpPr/>
              <p:nvPr/>
            </p:nvSpPr>
            <p:spPr>
              <a:xfrm>
                <a:off x="3784265" y="1771315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BFD65CE5-6FE3-C3F4-2BE5-0BBCE019616D}"/>
                  </a:ext>
                </a:extLst>
              </p:cNvPr>
              <p:cNvSpPr/>
              <p:nvPr/>
            </p:nvSpPr>
            <p:spPr>
              <a:xfrm>
                <a:off x="4058317" y="1771315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158DA370-19DD-BFD8-30DD-B7E8D5D1E467}"/>
                  </a:ext>
                </a:extLst>
              </p:cNvPr>
              <p:cNvSpPr/>
              <p:nvPr/>
            </p:nvSpPr>
            <p:spPr>
              <a:xfrm>
                <a:off x="4332370" y="1771315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id="{9EC58F88-96C5-5918-EBBA-1A2122C27351}"/>
                  </a:ext>
                </a:extLst>
              </p:cNvPr>
              <p:cNvSpPr/>
              <p:nvPr/>
            </p:nvSpPr>
            <p:spPr>
              <a:xfrm>
                <a:off x="4606423" y="1771315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id="{4CBB45EC-DF1D-E302-C754-2E881484ADC0}"/>
                  </a:ext>
                </a:extLst>
              </p:cNvPr>
              <p:cNvSpPr/>
              <p:nvPr/>
            </p:nvSpPr>
            <p:spPr>
              <a:xfrm>
                <a:off x="4880475" y="1771315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id="{DC5C3550-A365-533B-7966-2FE7C8628C09}"/>
                  </a:ext>
                </a:extLst>
              </p:cNvPr>
              <p:cNvSpPr/>
              <p:nvPr/>
            </p:nvSpPr>
            <p:spPr>
              <a:xfrm>
                <a:off x="5154528" y="1771315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E4BFBCD8-39D7-6DD2-7F45-59FA3EB21688}"/>
                  </a:ext>
                </a:extLst>
              </p:cNvPr>
              <p:cNvSpPr/>
              <p:nvPr/>
            </p:nvSpPr>
            <p:spPr>
              <a:xfrm>
                <a:off x="5428581" y="1771315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821085EC-9B4A-DF33-619D-BAB80071E24B}"/>
                  </a:ext>
                </a:extLst>
              </p:cNvPr>
              <p:cNvSpPr/>
              <p:nvPr/>
            </p:nvSpPr>
            <p:spPr>
              <a:xfrm>
                <a:off x="5428581" y="1497263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9896FC06-9B37-D270-28DA-4CAFB5C13A9A}"/>
                  </a:ext>
                </a:extLst>
              </p:cNvPr>
              <p:cNvSpPr/>
              <p:nvPr/>
            </p:nvSpPr>
            <p:spPr>
              <a:xfrm>
                <a:off x="5428581" y="1223210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99DB9C8F-3575-1AA1-28F8-B47F80487A56}"/>
                  </a:ext>
                </a:extLst>
              </p:cNvPr>
              <p:cNvSpPr/>
              <p:nvPr/>
            </p:nvSpPr>
            <p:spPr>
              <a:xfrm>
                <a:off x="5428581" y="949157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60904928-A7FD-728D-9174-6D1C8A1A05FF}"/>
                  </a:ext>
                </a:extLst>
              </p:cNvPr>
              <p:cNvSpPr/>
              <p:nvPr/>
            </p:nvSpPr>
            <p:spPr>
              <a:xfrm>
                <a:off x="5428581" y="675105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id="{4B482946-D843-1AD2-9027-297185B49E67}"/>
                  </a:ext>
                </a:extLst>
              </p:cNvPr>
              <p:cNvSpPr/>
              <p:nvPr/>
            </p:nvSpPr>
            <p:spPr>
              <a:xfrm>
                <a:off x="5154528" y="401052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0D87A1E-5550-270E-CF6F-C28794550F4B}"/>
                  </a:ext>
                </a:extLst>
              </p:cNvPr>
              <p:cNvSpPr/>
              <p:nvPr/>
            </p:nvSpPr>
            <p:spPr>
              <a:xfrm>
                <a:off x="4880475" y="127000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E9686FFB-49CD-AFE5-E21D-FB4FC40A1A54}"/>
                  </a:ext>
                </a:extLst>
              </p:cNvPr>
              <p:cNvSpPr/>
              <p:nvPr/>
            </p:nvSpPr>
            <p:spPr>
              <a:xfrm>
                <a:off x="4606423" y="127000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AE5BCB39-B6A7-493A-4BB9-FF42EE444D16}"/>
                  </a:ext>
                </a:extLst>
              </p:cNvPr>
              <p:cNvSpPr/>
              <p:nvPr/>
            </p:nvSpPr>
            <p:spPr>
              <a:xfrm>
                <a:off x="4332370" y="127000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734E5B32-05A6-0742-C696-AB424D976447}"/>
                  </a:ext>
                </a:extLst>
              </p:cNvPr>
              <p:cNvSpPr/>
              <p:nvPr/>
            </p:nvSpPr>
            <p:spPr>
              <a:xfrm>
                <a:off x="4058317" y="401052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3E190869-E9F4-9A49-7A17-6425F45F94C5}"/>
                  </a:ext>
                </a:extLst>
              </p:cNvPr>
              <p:cNvSpPr/>
              <p:nvPr/>
            </p:nvSpPr>
            <p:spPr>
              <a:xfrm>
                <a:off x="3784265" y="675105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DE22AD32-48D1-FF8F-F3AB-DCF43824F96C}"/>
                  </a:ext>
                </a:extLst>
              </p:cNvPr>
              <p:cNvSpPr/>
              <p:nvPr/>
            </p:nvSpPr>
            <p:spPr>
              <a:xfrm>
                <a:off x="3784265" y="949157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0801C820-01A4-3FB1-F372-E90C91C6B567}"/>
                  </a:ext>
                </a:extLst>
              </p:cNvPr>
              <p:cNvSpPr/>
              <p:nvPr/>
            </p:nvSpPr>
            <p:spPr>
              <a:xfrm>
                <a:off x="3784265" y="1223210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5" name="Forma Livre: Forma 34">
                <a:extLst>
                  <a:ext uri="{FF2B5EF4-FFF2-40B4-BE49-F238E27FC236}">
                    <a16:creationId xmlns:a16="http://schemas.microsoft.com/office/drawing/2014/main" id="{6BE80D9D-7321-05B7-17F1-19518FED7313}"/>
                  </a:ext>
                </a:extLst>
              </p:cNvPr>
              <p:cNvSpPr/>
              <p:nvPr/>
            </p:nvSpPr>
            <p:spPr>
              <a:xfrm>
                <a:off x="3784265" y="1497263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ABDBC62D-4396-D63D-EE94-86D9C828E2CE}"/>
              </a:ext>
            </a:extLst>
          </p:cNvPr>
          <p:cNvSpPr/>
          <p:nvPr/>
        </p:nvSpPr>
        <p:spPr>
          <a:xfrm rot="5400000">
            <a:off x="-1759947" y="1400853"/>
            <a:ext cx="7277103" cy="4056294"/>
          </a:xfrm>
          <a:custGeom>
            <a:avLst/>
            <a:gdLst>
              <a:gd name="connsiteX0" fmla="*/ 0 w 1714500"/>
              <a:gd name="connsiteY0" fmla="*/ 0 h 8080565"/>
              <a:gd name="connsiteX1" fmla="*/ 1714500 w 1714500"/>
              <a:gd name="connsiteY1" fmla="*/ 0 h 8080565"/>
              <a:gd name="connsiteX2" fmla="*/ 1714500 w 1714500"/>
              <a:gd name="connsiteY2" fmla="*/ 8080566 h 8080565"/>
              <a:gd name="connsiteX3" fmla="*/ 0 w 1714500"/>
              <a:gd name="connsiteY3" fmla="*/ 8080566 h 8080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8080565">
                <a:moveTo>
                  <a:pt x="0" y="0"/>
                </a:moveTo>
                <a:lnTo>
                  <a:pt x="1714500" y="0"/>
                </a:lnTo>
                <a:lnTo>
                  <a:pt x="1714500" y="8080566"/>
                </a:lnTo>
                <a:lnTo>
                  <a:pt x="0" y="8080566"/>
                </a:lnTo>
                <a:close/>
              </a:path>
            </a:pathLst>
          </a:custGeom>
          <a:solidFill>
            <a:srgbClr val="29245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5268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B62C0455-F813-2840-64DE-CD5A94010219}"/>
              </a:ext>
            </a:extLst>
          </p:cNvPr>
          <p:cNvSpPr/>
          <p:nvPr/>
        </p:nvSpPr>
        <p:spPr>
          <a:xfrm>
            <a:off x="4610101" y="4781550"/>
            <a:ext cx="7951716" cy="1119221"/>
          </a:xfrm>
          <a:custGeom>
            <a:avLst/>
            <a:gdLst>
              <a:gd name="connsiteX0" fmla="*/ 0 w 7295437"/>
              <a:gd name="connsiteY0" fmla="*/ 0 h 1100048"/>
              <a:gd name="connsiteX1" fmla="*/ 863482 w 7295437"/>
              <a:gd name="connsiteY1" fmla="*/ 0 h 1100048"/>
              <a:gd name="connsiteX2" fmla="*/ 863482 w 7295437"/>
              <a:gd name="connsiteY2" fmla="*/ 400006 h 1100048"/>
              <a:gd name="connsiteX3" fmla="*/ 1506941 w 7295437"/>
              <a:gd name="connsiteY3" fmla="*/ 400006 h 1100048"/>
              <a:gd name="connsiteX4" fmla="*/ 1506941 w 7295437"/>
              <a:gd name="connsiteY4" fmla="*/ 1100048 h 1100048"/>
              <a:gd name="connsiteX5" fmla="*/ 7295438 w 7295437"/>
              <a:gd name="connsiteY5" fmla="*/ 1100048 h 11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95437" h="1100048">
                <a:moveTo>
                  <a:pt x="0" y="0"/>
                </a:moveTo>
                <a:lnTo>
                  <a:pt x="863482" y="0"/>
                </a:lnTo>
                <a:lnTo>
                  <a:pt x="863482" y="400006"/>
                </a:lnTo>
                <a:lnTo>
                  <a:pt x="1506941" y="400006"/>
                </a:lnTo>
                <a:lnTo>
                  <a:pt x="1506941" y="1100048"/>
                </a:lnTo>
                <a:lnTo>
                  <a:pt x="7295438" y="1100048"/>
                </a:lnTo>
              </a:path>
            </a:pathLst>
          </a:custGeom>
          <a:noFill/>
          <a:ln w="19312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3C1B9A27-A084-21DA-6256-0277CAF35A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6496" y="4186060"/>
            <a:ext cx="3844772" cy="878331"/>
          </a:xfrm>
          <a:prstGeom prst="rect">
            <a:avLst/>
          </a:prstGeom>
        </p:spPr>
      </p:pic>
      <p:pic>
        <p:nvPicPr>
          <p:cNvPr id="122" name="Gráfico 121">
            <a:extLst>
              <a:ext uri="{FF2B5EF4-FFF2-40B4-BE49-F238E27FC236}">
                <a16:creationId xmlns:a16="http://schemas.microsoft.com/office/drawing/2014/main" id="{C0CAD90B-F993-F375-18A0-52190418BD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838" y="1850882"/>
            <a:ext cx="3823258" cy="2949841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E1499B0F-5D42-2DCC-D648-B35EE5FF29D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724" y="5823573"/>
            <a:ext cx="1075776" cy="76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17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esen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áfico 29">
            <a:extLst>
              <a:ext uri="{FF2B5EF4-FFF2-40B4-BE49-F238E27FC236}">
                <a16:creationId xmlns:a16="http://schemas.microsoft.com/office/drawing/2014/main" id="{770A4D6C-C74E-1B82-1328-391B54CCC5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419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mos nos conhec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7825A69C-829E-A4DC-7488-B7203D3FE0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23F6A1E7-18D2-4681-FA23-97FFDE1182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724" y="5823573"/>
            <a:ext cx="1075776" cy="76521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9ACC391-A03A-C085-D75A-2D75E05E63AB}"/>
              </a:ext>
            </a:extLst>
          </p:cNvPr>
          <p:cNvSpPr/>
          <p:nvPr userDrawn="1"/>
        </p:nvSpPr>
        <p:spPr>
          <a:xfrm>
            <a:off x="9652000" y="2103293"/>
            <a:ext cx="2288371" cy="4734745"/>
          </a:xfrm>
          <a:prstGeom prst="rect">
            <a:avLst/>
          </a:prstGeom>
          <a:solidFill>
            <a:srgbClr val="472B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>
                  <a:noFill/>
                </a:ln>
                <a:noFill/>
              </a:rPr>
              <a:t>V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C122421-2897-6C28-EB4C-4DBC4E82F23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78287" y="1251862"/>
            <a:ext cx="5341287" cy="473474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A576A9CA-D130-8EE1-1C6F-DAE730006AD9}"/>
              </a:ext>
            </a:extLst>
          </p:cNvPr>
          <p:cNvSpPr txBox="1"/>
          <p:nvPr userDrawn="1"/>
        </p:nvSpPr>
        <p:spPr>
          <a:xfrm>
            <a:off x="6782971" y="2185376"/>
            <a:ext cx="4552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472B80"/>
                </a:solidFill>
                <a:effectLst/>
                <a:uLnTx/>
                <a:uFillTx/>
                <a:latin typeface="Gotham" pitchFamily="50" charset="0"/>
                <a:ea typeface="Abril Fatface" charset="0"/>
                <a:cs typeface="Gotham" pitchFamily="50" charset="0"/>
              </a:rPr>
              <a:t>VAMOS NOS</a:t>
            </a:r>
            <a:b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472B80"/>
                </a:solidFill>
                <a:effectLst/>
                <a:uLnTx/>
                <a:uFillTx/>
                <a:latin typeface="Gotham" pitchFamily="50" charset="0"/>
                <a:ea typeface="Abril Fatface" charset="0"/>
                <a:cs typeface="Gotham" pitchFamily="50" charset="0"/>
              </a:rPr>
            </a:b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472B80"/>
                </a:solidFill>
                <a:effectLst/>
                <a:uLnTx/>
                <a:uFillTx/>
                <a:latin typeface="Gotham Black" pitchFamily="50" charset="0"/>
                <a:ea typeface="Abril Fatface" charset="0"/>
                <a:cs typeface="Gotham Black" pitchFamily="50" charset="0"/>
              </a:rPr>
              <a:t>CONHECER?</a:t>
            </a:r>
            <a:endParaRPr lang="pt-BR" sz="2400">
              <a:solidFill>
                <a:schemeClr val="bg1"/>
              </a:solidFill>
              <a:latin typeface="Gotham Black" pitchFamily="50" charset="0"/>
              <a:cs typeface="Gotham Blac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0792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ECAAE29-E7FE-05F9-0A3C-5750171C13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8872" y="5951052"/>
            <a:ext cx="946908" cy="94690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A1095FF-E9BF-D578-9BB8-9CBA29FB764F}"/>
              </a:ext>
            </a:extLst>
          </p:cNvPr>
          <p:cNvSpPr/>
          <p:nvPr userDrawn="1"/>
        </p:nvSpPr>
        <p:spPr>
          <a:xfrm>
            <a:off x="-65087" y="0"/>
            <a:ext cx="2732087" cy="483398"/>
          </a:xfrm>
          <a:prstGeom prst="rect">
            <a:avLst/>
          </a:prstGeom>
          <a:solidFill>
            <a:srgbClr val="72E9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EAC8D34-90AA-89F6-BAF4-9E67E6CB4A56}"/>
              </a:ext>
            </a:extLst>
          </p:cNvPr>
          <p:cNvSpPr/>
          <p:nvPr userDrawn="1"/>
        </p:nvSpPr>
        <p:spPr>
          <a:xfrm flipH="1">
            <a:off x="7620000" y="-3003"/>
            <a:ext cx="4637086" cy="483398"/>
          </a:xfrm>
          <a:prstGeom prst="rect">
            <a:avLst/>
          </a:prstGeom>
          <a:solidFill>
            <a:srgbClr val="2924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D1B57C5-87C4-DDAF-CACE-BDD34D861029}"/>
              </a:ext>
            </a:extLst>
          </p:cNvPr>
          <p:cNvSpPr/>
          <p:nvPr userDrawn="1"/>
        </p:nvSpPr>
        <p:spPr>
          <a:xfrm>
            <a:off x="2362200" y="0"/>
            <a:ext cx="5657850" cy="483398"/>
          </a:xfrm>
          <a:prstGeom prst="rect">
            <a:avLst/>
          </a:prstGeom>
          <a:solidFill>
            <a:srgbClr val="472B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5F4D877-5AC1-33A2-4D34-8AB6E11343C1}"/>
              </a:ext>
            </a:extLst>
          </p:cNvPr>
          <p:cNvSpPr/>
          <p:nvPr userDrawn="1"/>
        </p:nvSpPr>
        <p:spPr>
          <a:xfrm rot="10800000" flipH="1">
            <a:off x="5630633" y="5929572"/>
            <a:ext cx="6626453" cy="946907"/>
          </a:xfrm>
          <a:prstGeom prst="rect">
            <a:avLst/>
          </a:prstGeom>
          <a:solidFill>
            <a:srgbClr val="2924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F64C229-3BCA-4BBB-E549-A1F4B01EA2D4}"/>
              </a:ext>
            </a:extLst>
          </p:cNvPr>
          <p:cNvSpPr/>
          <p:nvPr userDrawn="1"/>
        </p:nvSpPr>
        <p:spPr>
          <a:xfrm rot="10800000">
            <a:off x="-65087" y="5932575"/>
            <a:ext cx="8085137" cy="946907"/>
          </a:xfrm>
          <a:prstGeom prst="rect">
            <a:avLst/>
          </a:prstGeom>
          <a:solidFill>
            <a:srgbClr val="472B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3AC4C985-6933-5213-D292-8FF4E85CBE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768" y="6109251"/>
            <a:ext cx="826012" cy="5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11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m-vindo_Geral">
    <p:bg>
      <p:bgPr>
        <a:solidFill>
          <a:srgbClr val="DF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0C90A32B-19DA-9AEC-E031-5C815E3A00F0}"/>
              </a:ext>
            </a:extLst>
          </p:cNvPr>
          <p:cNvSpPr/>
          <p:nvPr userDrawn="1"/>
        </p:nvSpPr>
        <p:spPr>
          <a:xfrm>
            <a:off x="-187929" y="-628650"/>
            <a:ext cx="346657" cy="78105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52D206B3-D862-FBF3-DB65-1E4D53A97D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3003" y="2676856"/>
            <a:ext cx="2401159" cy="4214481"/>
          </a:xfrm>
          <a:prstGeom prst="rect">
            <a:avLst/>
          </a:prstGeom>
        </p:spPr>
      </p:pic>
      <p:grpSp>
        <p:nvGrpSpPr>
          <p:cNvPr id="6" name="Gráfico 4">
            <a:extLst>
              <a:ext uri="{FF2B5EF4-FFF2-40B4-BE49-F238E27FC236}">
                <a16:creationId xmlns:a16="http://schemas.microsoft.com/office/drawing/2014/main" id="{FE60AD39-DA45-F5E5-BCB8-73D643C87549}"/>
              </a:ext>
            </a:extLst>
          </p:cNvPr>
          <p:cNvGrpSpPr/>
          <p:nvPr/>
        </p:nvGrpSpPr>
        <p:grpSpPr>
          <a:xfrm>
            <a:off x="10113346" y="597323"/>
            <a:ext cx="609842" cy="152673"/>
            <a:chOff x="9747060" y="823830"/>
            <a:chExt cx="710890" cy="177970"/>
          </a:xfrm>
          <a:solidFill>
            <a:srgbClr val="292454"/>
          </a:solidFill>
        </p:grpSpPr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25B1B6BB-881E-8A2E-1B9C-B4B86CD0F9DF}"/>
                </a:ext>
              </a:extLst>
            </p:cNvPr>
            <p:cNvSpPr/>
            <p:nvPr/>
          </p:nvSpPr>
          <p:spPr>
            <a:xfrm>
              <a:off x="10346613" y="831045"/>
              <a:ext cx="111337" cy="169906"/>
            </a:xfrm>
            <a:custGeom>
              <a:avLst/>
              <a:gdLst>
                <a:gd name="connsiteX0" fmla="*/ 111338 w 111337"/>
                <a:gd name="connsiteY0" fmla="*/ 135953 h 169906"/>
                <a:gd name="connsiteX1" fmla="*/ 108933 w 111337"/>
                <a:gd name="connsiteY1" fmla="*/ 135953 h 169906"/>
                <a:gd name="connsiteX2" fmla="*/ 51071 w 111337"/>
                <a:gd name="connsiteY2" fmla="*/ 84882 h 169906"/>
                <a:gd name="connsiteX3" fmla="*/ 51071 w 111337"/>
                <a:gd name="connsiteY3" fmla="*/ 84175 h 169906"/>
                <a:gd name="connsiteX4" fmla="*/ 106528 w 111337"/>
                <a:gd name="connsiteY4" fmla="*/ 33670 h 169906"/>
                <a:gd name="connsiteX5" fmla="*/ 111338 w 111337"/>
                <a:gd name="connsiteY5" fmla="*/ 33812 h 169906"/>
                <a:gd name="connsiteX6" fmla="*/ 111338 w 111337"/>
                <a:gd name="connsiteY6" fmla="*/ 0 h 169906"/>
                <a:gd name="connsiteX7" fmla="*/ 106952 w 111337"/>
                <a:gd name="connsiteY7" fmla="*/ 0 h 169906"/>
                <a:gd name="connsiteX8" fmla="*/ 0 w 111337"/>
                <a:gd name="connsiteY8" fmla="*/ 85024 h 169906"/>
                <a:gd name="connsiteX9" fmla="*/ 0 w 111337"/>
                <a:gd name="connsiteY9" fmla="*/ 85590 h 169906"/>
                <a:gd name="connsiteX10" fmla="*/ 106103 w 111337"/>
                <a:gd name="connsiteY10" fmla="*/ 169906 h 169906"/>
                <a:gd name="connsiteX11" fmla="*/ 111338 w 111337"/>
                <a:gd name="connsiteY11" fmla="*/ 169906 h 169906"/>
                <a:gd name="connsiteX12" fmla="*/ 111338 w 111337"/>
                <a:gd name="connsiteY12" fmla="*/ 135953 h 16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337" h="169906">
                  <a:moveTo>
                    <a:pt x="111338" y="135953"/>
                  </a:moveTo>
                  <a:cubicBezTo>
                    <a:pt x="110489" y="135953"/>
                    <a:pt x="109781" y="135953"/>
                    <a:pt x="108933" y="135953"/>
                  </a:cubicBezTo>
                  <a:cubicBezTo>
                    <a:pt x="75404" y="135953"/>
                    <a:pt x="51071" y="114450"/>
                    <a:pt x="51071" y="84882"/>
                  </a:cubicBezTo>
                  <a:lnTo>
                    <a:pt x="51071" y="84175"/>
                  </a:lnTo>
                  <a:cubicBezTo>
                    <a:pt x="51071" y="55881"/>
                    <a:pt x="75404" y="33670"/>
                    <a:pt x="106528" y="33670"/>
                  </a:cubicBezTo>
                  <a:cubicBezTo>
                    <a:pt x="108225" y="33670"/>
                    <a:pt x="109781" y="33670"/>
                    <a:pt x="111338" y="33812"/>
                  </a:cubicBezTo>
                  <a:lnTo>
                    <a:pt x="111338" y="0"/>
                  </a:lnTo>
                  <a:cubicBezTo>
                    <a:pt x="109923" y="0"/>
                    <a:pt x="108367" y="0"/>
                    <a:pt x="106952" y="0"/>
                  </a:cubicBezTo>
                  <a:cubicBezTo>
                    <a:pt x="45978" y="0"/>
                    <a:pt x="0" y="36499"/>
                    <a:pt x="0" y="85024"/>
                  </a:cubicBezTo>
                  <a:lnTo>
                    <a:pt x="0" y="85590"/>
                  </a:lnTo>
                  <a:cubicBezTo>
                    <a:pt x="0" y="132841"/>
                    <a:pt x="46685" y="169906"/>
                    <a:pt x="106103" y="169906"/>
                  </a:cubicBezTo>
                  <a:cubicBezTo>
                    <a:pt x="107942" y="169906"/>
                    <a:pt x="109640" y="169906"/>
                    <a:pt x="111338" y="169906"/>
                  </a:cubicBezTo>
                  <a:lnTo>
                    <a:pt x="111338" y="135953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3FFAF782-EC81-5EC9-AF0F-3675C005AA8E}"/>
                </a:ext>
              </a:extLst>
            </p:cNvPr>
            <p:cNvSpPr/>
            <p:nvPr/>
          </p:nvSpPr>
          <p:spPr>
            <a:xfrm>
              <a:off x="9747060" y="823830"/>
              <a:ext cx="160852" cy="177970"/>
            </a:xfrm>
            <a:custGeom>
              <a:avLst/>
              <a:gdLst>
                <a:gd name="connsiteX0" fmla="*/ 94785 w 160852"/>
                <a:gd name="connsiteY0" fmla="*/ 71867 h 177970"/>
                <a:gd name="connsiteX1" fmla="*/ 53759 w 160852"/>
                <a:gd name="connsiteY1" fmla="*/ 49090 h 177970"/>
                <a:gd name="connsiteX2" fmla="*/ 53759 w 160852"/>
                <a:gd name="connsiteY2" fmla="*/ 48524 h 177970"/>
                <a:gd name="connsiteX3" fmla="*/ 80497 w 160852"/>
                <a:gd name="connsiteY3" fmla="*/ 33529 h 177970"/>
                <a:gd name="connsiteX4" fmla="*/ 109357 w 160852"/>
                <a:gd name="connsiteY4" fmla="*/ 39046 h 177970"/>
                <a:gd name="connsiteX5" fmla="*/ 109357 w 160852"/>
                <a:gd name="connsiteY5" fmla="*/ 2829 h 177970"/>
                <a:gd name="connsiteX6" fmla="*/ 81204 w 160852"/>
                <a:gd name="connsiteY6" fmla="*/ 0 h 177970"/>
                <a:gd name="connsiteX7" fmla="*/ 8347 w 160852"/>
                <a:gd name="connsiteY7" fmla="*/ 52203 h 177970"/>
                <a:gd name="connsiteX8" fmla="*/ 8347 w 160852"/>
                <a:gd name="connsiteY8" fmla="*/ 52627 h 177970"/>
                <a:gd name="connsiteX9" fmla="*/ 77243 w 160852"/>
                <a:gd name="connsiteY9" fmla="*/ 105537 h 177970"/>
                <a:gd name="connsiteX10" fmla="*/ 115299 w 160852"/>
                <a:gd name="connsiteY10" fmla="*/ 127607 h 177970"/>
                <a:gd name="connsiteX11" fmla="*/ 115299 w 160852"/>
                <a:gd name="connsiteY11" fmla="*/ 128031 h 177970"/>
                <a:gd name="connsiteX12" fmla="*/ 85307 w 160852"/>
                <a:gd name="connsiteY12" fmla="*/ 144300 h 177970"/>
                <a:gd name="connsiteX13" fmla="*/ 27021 w 160852"/>
                <a:gd name="connsiteY13" fmla="*/ 123363 h 177970"/>
                <a:gd name="connsiteX14" fmla="*/ 0 w 160852"/>
                <a:gd name="connsiteY14" fmla="*/ 150242 h 177970"/>
                <a:gd name="connsiteX15" fmla="*/ 84458 w 160852"/>
                <a:gd name="connsiteY15" fmla="*/ 177970 h 177970"/>
                <a:gd name="connsiteX16" fmla="*/ 160852 w 160852"/>
                <a:gd name="connsiteY16" fmla="*/ 124353 h 177970"/>
                <a:gd name="connsiteX17" fmla="*/ 160852 w 160852"/>
                <a:gd name="connsiteY17" fmla="*/ 123928 h 177970"/>
                <a:gd name="connsiteX18" fmla="*/ 94927 w 160852"/>
                <a:gd name="connsiteY18" fmla="*/ 72009 h 177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852" h="177970">
                  <a:moveTo>
                    <a:pt x="94785" y="71867"/>
                  </a:moveTo>
                  <a:cubicBezTo>
                    <a:pt x="58852" y="64228"/>
                    <a:pt x="53759" y="60549"/>
                    <a:pt x="53759" y="49090"/>
                  </a:cubicBezTo>
                  <a:lnTo>
                    <a:pt x="53759" y="48524"/>
                  </a:lnTo>
                  <a:cubicBezTo>
                    <a:pt x="53759" y="40178"/>
                    <a:pt x="62955" y="33529"/>
                    <a:pt x="80497" y="33529"/>
                  </a:cubicBezTo>
                  <a:cubicBezTo>
                    <a:pt x="89410" y="33529"/>
                    <a:pt x="101152" y="35934"/>
                    <a:pt x="109357" y="39046"/>
                  </a:cubicBezTo>
                  <a:lnTo>
                    <a:pt x="109357" y="2829"/>
                  </a:lnTo>
                  <a:cubicBezTo>
                    <a:pt x="101718" y="1556"/>
                    <a:pt x="90117" y="0"/>
                    <a:pt x="81204" y="0"/>
                  </a:cubicBezTo>
                  <a:cubicBezTo>
                    <a:pt x="38622" y="0"/>
                    <a:pt x="8347" y="20796"/>
                    <a:pt x="8347" y="52203"/>
                  </a:cubicBezTo>
                  <a:lnTo>
                    <a:pt x="8347" y="52627"/>
                  </a:lnTo>
                  <a:cubicBezTo>
                    <a:pt x="8347" y="87005"/>
                    <a:pt x="35368" y="96625"/>
                    <a:pt x="77243" y="105537"/>
                  </a:cubicBezTo>
                  <a:cubicBezTo>
                    <a:pt x="112045" y="112894"/>
                    <a:pt x="115299" y="117845"/>
                    <a:pt x="115299" y="127607"/>
                  </a:cubicBezTo>
                  <a:lnTo>
                    <a:pt x="115299" y="128031"/>
                  </a:lnTo>
                  <a:cubicBezTo>
                    <a:pt x="115299" y="138217"/>
                    <a:pt x="103981" y="144300"/>
                    <a:pt x="85307" y="144300"/>
                  </a:cubicBezTo>
                  <a:cubicBezTo>
                    <a:pt x="61540" y="144300"/>
                    <a:pt x="45837" y="136095"/>
                    <a:pt x="27021" y="123363"/>
                  </a:cubicBezTo>
                  <a:lnTo>
                    <a:pt x="0" y="150242"/>
                  </a:lnTo>
                  <a:cubicBezTo>
                    <a:pt x="24899" y="168775"/>
                    <a:pt x="52910" y="177970"/>
                    <a:pt x="84458" y="177970"/>
                  </a:cubicBezTo>
                  <a:cubicBezTo>
                    <a:pt x="129304" y="177970"/>
                    <a:pt x="160852" y="158730"/>
                    <a:pt x="160852" y="124353"/>
                  </a:cubicBezTo>
                  <a:lnTo>
                    <a:pt x="160852" y="123928"/>
                  </a:lnTo>
                  <a:cubicBezTo>
                    <a:pt x="160852" y="93795"/>
                    <a:pt x="137085" y="81204"/>
                    <a:pt x="94927" y="72009"/>
                  </a:cubicBezTo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A792C9F5-7C7E-50A2-FD51-77A82162BFFA}"/>
                </a:ext>
              </a:extLst>
            </p:cNvPr>
            <p:cNvSpPr/>
            <p:nvPr/>
          </p:nvSpPr>
          <p:spPr>
            <a:xfrm>
              <a:off x="9902112" y="848587"/>
              <a:ext cx="156325" cy="147695"/>
            </a:xfrm>
            <a:custGeom>
              <a:avLst/>
              <a:gdLst>
                <a:gd name="connsiteX0" fmla="*/ 44563 w 156325"/>
                <a:gd name="connsiteY0" fmla="*/ 62389 h 147695"/>
                <a:gd name="connsiteX1" fmla="*/ 79224 w 156325"/>
                <a:gd name="connsiteY1" fmla="*/ 32255 h 147695"/>
                <a:gd name="connsiteX2" fmla="*/ 113035 w 156325"/>
                <a:gd name="connsiteY2" fmla="*/ 62389 h 147695"/>
                <a:gd name="connsiteX3" fmla="*/ 44563 w 156325"/>
                <a:gd name="connsiteY3" fmla="*/ 62389 h 147695"/>
                <a:gd name="connsiteX4" fmla="*/ 79224 w 156325"/>
                <a:gd name="connsiteY4" fmla="*/ 0 h 147695"/>
                <a:gd name="connsiteX5" fmla="*/ 0 w 156325"/>
                <a:gd name="connsiteY5" fmla="*/ 73848 h 147695"/>
                <a:gd name="connsiteX6" fmla="*/ 0 w 156325"/>
                <a:gd name="connsiteY6" fmla="*/ 74414 h 147695"/>
                <a:gd name="connsiteX7" fmla="*/ 83751 w 156325"/>
                <a:gd name="connsiteY7" fmla="*/ 147695 h 147695"/>
                <a:gd name="connsiteX8" fmla="*/ 90966 w 156325"/>
                <a:gd name="connsiteY8" fmla="*/ 147554 h 147695"/>
                <a:gd name="connsiteX9" fmla="*/ 90966 w 156325"/>
                <a:gd name="connsiteY9" fmla="*/ 115157 h 147695"/>
                <a:gd name="connsiteX10" fmla="*/ 84317 w 156325"/>
                <a:gd name="connsiteY10" fmla="*/ 115440 h 147695"/>
                <a:gd name="connsiteX11" fmla="*/ 45129 w 156325"/>
                <a:gd name="connsiteY11" fmla="*/ 87712 h 147695"/>
                <a:gd name="connsiteX12" fmla="*/ 155759 w 156325"/>
                <a:gd name="connsiteY12" fmla="*/ 87712 h 147695"/>
                <a:gd name="connsiteX13" fmla="*/ 156325 w 156325"/>
                <a:gd name="connsiteY13" fmla="*/ 77667 h 147695"/>
                <a:gd name="connsiteX14" fmla="*/ 156325 w 156325"/>
                <a:gd name="connsiteY14" fmla="*/ 77102 h 147695"/>
                <a:gd name="connsiteX15" fmla="*/ 79224 w 156325"/>
                <a:gd name="connsiteY15" fmla="*/ 141 h 147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6325" h="147695">
                  <a:moveTo>
                    <a:pt x="44563" y="62389"/>
                  </a:moveTo>
                  <a:cubicBezTo>
                    <a:pt x="48100" y="44139"/>
                    <a:pt x="60408" y="32255"/>
                    <a:pt x="79224" y="32255"/>
                  </a:cubicBezTo>
                  <a:cubicBezTo>
                    <a:pt x="98039" y="32255"/>
                    <a:pt x="110347" y="44422"/>
                    <a:pt x="113035" y="62389"/>
                  </a:cubicBezTo>
                  <a:lnTo>
                    <a:pt x="44563" y="62389"/>
                  </a:lnTo>
                  <a:close/>
                  <a:moveTo>
                    <a:pt x="79224" y="0"/>
                  </a:moveTo>
                  <a:cubicBezTo>
                    <a:pt x="32538" y="0"/>
                    <a:pt x="0" y="33387"/>
                    <a:pt x="0" y="73848"/>
                  </a:cubicBezTo>
                  <a:lnTo>
                    <a:pt x="0" y="74414"/>
                  </a:lnTo>
                  <a:cubicBezTo>
                    <a:pt x="0" y="117845"/>
                    <a:pt x="35651" y="147695"/>
                    <a:pt x="83751" y="147695"/>
                  </a:cubicBezTo>
                  <a:cubicBezTo>
                    <a:pt x="85165" y="147695"/>
                    <a:pt x="89551" y="147554"/>
                    <a:pt x="90966" y="147554"/>
                  </a:cubicBezTo>
                  <a:lnTo>
                    <a:pt x="90966" y="115157"/>
                  </a:lnTo>
                  <a:cubicBezTo>
                    <a:pt x="89834" y="115157"/>
                    <a:pt x="85448" y="115440"/>
                    <a:pt x="84317" y="115440"/>
                  </a:cubicBezTo>
                  <a:cubicBezTo>
                    <a:pt x="63945" y="115440"/>
                    <a:pt x="49656" y="105962"/>
                    <a:pt x="45129" y="87712"/>
                  </a:cubicBezTo>
                  <a:lnTo>
                    <a:pt x="155759" y="87712"/>
                  </a:lnTo>
                  <a:cubicBezTo>
                    <a:pt x="156042" y="84034"/>
                    <a:pt x="156325" y="81629"/>
                    <a:pt x="156325" y="77667"/>
                  </a:cubicBezTo>
                  <a:lnTo>
                    <a:pt x="156325" y="77102"/>
                  </a:lnTo>
                  <a:cubicBezTo>
                    <a:pt x="156325" y="36924"/>
                    <a:pt x="132841" y="141"/>
                    <a:pt x="79224" y="141"/>
                  </a:cubicBezTo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1892B710-DEAA-B3BF-2D3D-03F4EF7A00FA}"/>
                </a:ext>
              </a:extLst>
            </p:cNvPr>
            <p:cNvSpPr/>
            <p:nvPr/>
          </p:nvSpPr>
          <p:spPr>
            <a:xfrm>
              <a:off x="10056598" y="850143"/>
              <a:ext cx="146280" cy="143451"/>
            </a:xfrm>
            <a:custGeom>
              <a:avLst/>
              <a:gdLst>
                <a:gd name="connsiteX0" fmla="*/ 146139 w 146280"/>
                <a:gd name="connsiteY0" fmla="*/ 68330 h 143451"/>
                <a:gd name="connsiteX1" fmla="*/ 73140 w 146280"/>
                <a:gd name="connsiteY1" fmla="*/ 0 h 143451"/>
                <a:gd name="connsiteX2" fmla="*/ 0 w 146280"/>
                <a:gd name="connsiteY2" fmla="*/ 68330 h 143451"/>
                <a:gd name="connsiteX3" fmla="*/ 0 w 146280"/>
                <a:gd name="connsiteY3" fmla="*/ 143451 h 143451"/>
                <a:gd name="connsiteX4" fmla="*/ 45978 w 146280"/>
                <a:gd name="connsiteY4" fmla="*/ 143451 h 143451"/>
                <a:gd name="connsiteX5" fmla="*/ 45978 w 146280"/>
                <a:gd name="connsiteY5" fmla="*/ 65642 h 143451"/>
                <a:gd name="connsiteX6" fmla="*/ 73140 w 146280"/>
                <a:gd name="connsiteY6" fmla="*/ 34660 h 143451"/>
                <a:gd name="connsiteX7" fmla="*/ 100727 w 146280"/>
                <a:gd name="connsiteY7" fmla="*/ 65642 h 143451"/>
                <a:gd name="connsiteX8" fmla="*/ 100727 w 146280"/>
                <a:gd name="connsiteY8" fmla="*/ 143451 h 143451"/>
                <a:gd name="connsiteX9" fmla="*/ 146281 w 146280"/>
                <a:gd name="connsiteY9" fmla="*/ 143451 h 143451"/>
                <a:gd name="connsiteX10" fmla="*/ 146281 w 146280"/>
                <a:gd name="connsiteY10" fmla="*/ 68330 h 143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280" h="143451">
                  <a:moveTo>
                    <a:pt x="146139" y="68330"/>
                  </a:moveTo>
                  <a:cubicBezTo>
                    <a:pt x="146139" y="29992"/>
                    <a:pt x="122655" y="0"/>
                    <a:pt x="73140" y="0"/>
                  </a:cubicBezTo>
                  <a:cubicBezTo>
                    <a:pt x="23626" y="0"/>
                    <a:pt x="0" y="29992"/>
                    <a:pt x="0" y="68330"/>
                  </a:cubicBezTo>
                  <a:lnTo>
                    <a:pt x="0" y="143451"/>
                  </a:lnTo>
                  <a:lnTo>
                    <a:pt x="45978" y="143451"/>
                  </a:lnTo>
                  <a:lnTo>
                    <a:pt x="45978" y="65642"/>
                  </a:lnTo>
                  <a:cubicBezTo>
                    <a:pt x="46827" y="51495"/>
                    <a:pt x="52344" y="34660"/>
                    <a:pt x="73140" y="34660"/>
                  </a:cubicBezTo>
                  <a:cubicBezTo>
                    <a:pt x="93937" y="34660"/>
                    <a:pt x="99878" y="51495"/>
                    <a:pt x="100727" y="65642"/>
                  </a:cubicBezTo>
                  <a:lnTo>
                    <a:pt x="100727" y="143451"/>
                  </a:lnTo>
                  <a:lnTo>
                    <a:pt x="146281" y="143451"/>
                  </a:lnTo>
                  <a:lnTo>
                    <a:pt x="146281" y="68330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EE2ED008-A4F5-9E38-95B5-A18D36913FDA}"/>
                </a:ext>
              </a:extLst>
            </p:cNvPr>
            <p:cNvSpPr/>
            <p:nvPr/>
          </p:nvSpPr>
          <p:spPr>
            <a:xfrm>
              <a:off x="10201464" y="849436"/>
              <a:ext cx="147554" cy="145856"/>
            </a:xfrm>
            <a:custGeom>
              <a:avLst/>
              <a:gdLst>
                <a:gd name="connsiteX0" fmla="*/ 75970 w 147554"/>
                <a:gd name="connsiteY0" fmla="*/ 0 h 145856"/>
                <a:gd name="connsiteX1" fmla="*/ 65077 w 147554"/>
                <a:gd name="connsiteY1" fmla="*/ 0 h 145856"/>
                <a:gd name="connsiteX2" fmla="*/ 65077 w 147554"/>
                <a:gd name="connsiteY2" fmla="*/ 34236 h 145856"/>
                <a:gd name="connsiteX3" fmla="*/ 91532 w 147554"/>
                <a:gd name="connsiteY3" fmla="*/ 38622 h 145856"/>
                <a:gd name="connsiteX4" fmla="*/ 103840 w 147554"/>
                <a:gd name="connsiteY4" fmla="*/ 59418 h 145856"/>
                <a:gd name="connsiteX5" fmla="*/ 70028 w 147554"/>
                <a:gd name="connsiteY5" fmla="*/ 57013 h 145856"/>
                <a:gd name="connsiteX6" fmla="*/ 849 w 147554"/>
                <a:gd name="connsiteY6" fmla="*/ 93229 h 145856"/>
                <a:gd name="connsiteX7" fmla="*/ 566 w 147554"/>
                <a:gd name="connsiteY7" fmla="*/ 94502 h 145856"/>
                <a:gd name="connsiteX8" fmla="*/ 566 w 147554"/>
                <a:gd name="connsiteY8" fmla="*/ 94927 h 145856"/>
                <a:gd name="connsiteX9" fmla="*/ 0 w 147554"/>
                <a:gd name="connsiteY9" fmla="*/ 101859 h 145856"/>
                <a:gd name="connsiteX10" fmla="*/ 0 w 147554"/>
                <a:gd name="connsiteY10" fmla="*/ 102425 h 145856"/>
                <a:gd name="connsiteX11" fmla="*/ 55032 w 147554"/>
                <a:gd name="connsiteY11" fmla="*/ 145856 h 145856"/>
                <a:gd name="connsiteX12" fmla="*/ 103557 w 147554"/>
                <a:gd name="connsiteY12" fmla="*/ 127890 h 145856"/>
                <a:gd name="connsiteX13" fmla="*/ 103557 w 147554"/>
                <a:gd name="connsiteY13" fmla="*/ 144300 h 145856"/>
                <a:gd name="connsiteX14" fmla="*/ 147554 w 147554"/>
                <a:gd name="connsiteY14" fmla="*/ 144300 h 145856"/>
                <a:gd name="connsiteX15" fmla="*/ 147554 w 147554"/>
                <a:gd name="connsiteY15" fmla="*/ 61115 h 145856"/>
                <a:gd name="connsiteX16" fmla="*/ 76111 w 147554"/>
                <a:gd name="connsiteY16" fmla="*/ 0 h 145856"/>
                <a:gd name="connsiteX17" fmla="*/ 103981 w 147554"/>
                <a:gd name="connsiteY17" fmla="*/ 93654 h 145856"/>
                <a:gd name="connsiteX18" fmla="*/ 73848 w 147554"/>
                <a:gd name="connsiteY18" fmla="*/ 117704 h 145856"/>
                <a:gd name="connsiteX19" fmla="*/ 49656 w 147554"/>
                <a:gd name="connsiteY19" fmla="*/ 88702 h 145856"/>
                <a:gd name="connsiteX20" fmla="*/ 104264 w 147554"/>
                <a:gd name="connsiteY20" fmla="*/ 84458 h 145856"/>
                <a:gd name="connsiteX21" fmla="*/ 104264 w 147554"/>
                <a:gd name="connsiteY21" fmla="*/ 93654 h 14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7554" h="145856">
                  <a:moveTo>
                    <a:pt x="75970" y="0"/>
                  </a:moveTo>
                  <a:cubicBezTo>
                    <a:pt x="73989" y="0"/>
                    <a:pt x="67057" y="0"/>
                    <a:pt x="65077" y="0"/>
                  </a:cubicBezTo>
                  <a:lnTo>
                    <a:pt x="65077" y="34236"/>
                  </a:lnTo>
                  <a:cubicBezTo>
                    <a:pt x="73989" y="34236"/>
                    <a:pt x="86014" y="35792"/>
                    <a:pt x="91532" y="38622"/>
                  </a:cubicBezTo>
                  <a:cubicBezTo>
                    <a:pt x="99454" y="42866"/>
                    <a:pt x="103557" y="49798"/>
                    <a:pt x="103840" y="59418"/>
                  </a:cubicBezTo>
                  <a:cubicBezTo>
                    <a:pt x="92946" y="58144"/>
                    <a:pt x="80780" y="57296"/>
                    <a:pt x="70028" y="57013"/>
                  </a:cubicBezTo>
                  <a:cubicBezTo>
                    <a:pt x="26597" y="55881"/>
                    <a:pt x="5093" y="70311"/>
                    <a:pt x="849" y="93229"/>
                  </a:cubicBezTo>
                  <a:cubicBezTo>
                    <a:pt x="849" y="93654"/>
                    <a:pt x="707" y="94078"/>
                    <a:pt x="566" y="94502"/>
                  </a:cubicBezTo>
                  <a:cubicBezTo>
                    <a:pt x="566" y="94644"/>
                    <a:pt x="566" y="94785"/>
                    <a:pt x="566" y="94927"/>
                  </a:cubicBezTo>
                  <a:cubicBezTo>
                    <a:pt x="283" y="97049"/>
                    <a:pt x="0" y="99454"/>
                    <a:pt x="0" y="101859"/>
                  </a:cubicBezTo>
                  <a:lnTo>
                    <a:pt x="0" y="102425"/>
                  </a:lnTo>
                  <a:cubicBezTo>
                    <a:pt x="0" y="130578"/>
                    <a:pt x="24899" y="145856"/>
                    <a:pt x="55032" y="145856"/>
                  </a:cubicBezTo>
                  <a:cubicBezTo>
                    <a:pt x="77243" y="145856"/>
                    <a:pt x="92522" y="138641"/>
                    <a:pt x="103557" y="127890"/>
                  </a:cubicBezTo>
                  <a:lnTo>
                    <a:pt x="103557" y="144300"/>
                  </a:lnTo>
                  <a:lnTo>
                    <a:pt x="147554" y="144300"/>
                  </a:lnTo>
                  <a:lnTo>
                    <a:pt x="147554" y="61115"/>
                  </a:lnTo>
                  <a:cubicBezTo>
                    <a:pt x="147554" y="22777"/>
                    <a:pt x="125768" y="0"/>
                    <a:pt x="76111" y="0"/>
                  </a:cubicBezTo>
                  <a:moveTo>
                    <a:pt x="103981" y="93654"/>
                  </a:moveTo>
                  <a:cubicBezTo>
                    <a:pt x="100020" y="114450"/>
                    <a:pt x="78658" y="117421"/>
                    <a:pt x="73848" y="117704"/>
                  </a:cubicBezTo>
                  <a:cubicBezTo>
                    <a:pt x="39187" y="119543"/>
                    <a:pt x="38056" y="95917"/>
                    <a:pt x="49656" y="88702"/>
                  </a:cubicBezTo>
                  <a:cubicBezTo>
                    <a:pt x="65218" y="79082"/>
                    <a:pt x="104264" y="84458"/>
                    <a:pt x="104264" y="84458"/>
                  </a:cubicBezTo>
                  <a:cubicBezTo>
                    <a:pt x="104264" y="85873"/>
                    <a:pt x="104688" y="89410"/>
                    <a:pt x="104264" y="93654"/>
                  </a:cubicBezTo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247" name="Agrupar 246">
            <a:extLst>
              <a:ext uri="{FF2B5EF4-FFF2-40B4-BE49-F238E27FC236}">
                <a16:creationId xmlns:a16="http://schemas.microsoft.com/office/drawing/2014/main" id="{F7388182-E901-9C2A-1BE0-E31335608624}"/>
              </a:ext>
            </a:extLst>
          </p:cNvPr>
          <p:cNvGrpSpPr/>
          <p:nvPr userDrawn="1"/>
        </p:nvGrpSpPr>
        <p:grpSpPr>
          <a:xfrm>
            <a:off x="10033782" y="603512"/>
            <a:ext cx="1469371" cy="1045161"/>
            <a:chOff x="8564411" y="603512"/>
            <a:chExt cx="1469371" cy="1045161"/>
          </a:xfrm>
        </p:grpSpPr>
        <p:grpSp>
          <p:nvGrpSpPr>
            <p:cNvPr id="246" name="Agrupar 245">
              <a:extLst>
                <a:ext uri="{FF2B5EF4-FFF2-40B4-BE49-F238E27FC236}">
                  <a16:creationId xmlns:a16="http://schemas.microsoft.com/office/drawing/2014/main" id="{0FC98D99-E49F-8DE3-14CF-6591AD15D624}"/>
                </a:ext>
              </a:extLst>
            </p:cNvPr>
            <p:cNvGrpSpPr/>
            <p:nvPr userDrawn="1"/>
          </p:nvGrpSpPr>
          <p:grpSpPr>
            <a:xfrm>
              <a:off x="8564411" y="880068"/>
              <a:ext cx="1469371" cy="768605"/>
              <a:chOff x="8564411" y="880068"/>
              <a:chExt cx="1469371" cy="768605"/>
            </a:xfrm>
          </p:grpSpPr>
          <p:grpSp>
            <p:nvGrpSpPr>
              <p:cNvPr id="228" name="Gráfico 134">
                <a:extLst>
                  <a:ext uri="{FF2B5EF4-FFF2-40B4-BE49-F238E27FC236}">
                    <a16:creationId xmlns:a16="http://schemas.microsoft.com/office/drawing/2014/main" id="{90F8F969-B531-A709-6BD9-BDE2108E4511}"/>
                  </a:ext>
                </a:extLst>
              </p:cNvPr>
              <p:cNvGrpSpPr/>
              <p:nvPr/>
            </p:nvGrpSpPr>
            <p:grpSpPr>
              <a:xfrm>
                <a:off x="8564411" y="880068"/>
                <a:ext cx="1223894" cy="299416"/>
                <a:chOff x="8564411" y="880068"/>
                <a:chExt cx="1223894" cy="299416"/>
              </a:xfrm>
              <a:solidFill>
                <a:srgbClr val="623889"/>
              </a:solidFill>
            </p:grpSpPr>
            <p:sp>
              <p:nvSpPr>
                <p:cNvPr id="229" name="Forma Livre: Forma 228">
                  <a:extLst>
                    <a:ext uri="{FF2B5EF4-FFF2-40B4-BE49-F238E27FC236}">
                      <a16:creationId xmlns:a16="http://schemas.microsoft.com/office/drawing/2014/main" id="{5FCD5D9D-9FB6-1EE9-D25C-6720078E82CD}"/>
                    </a:ext>
                  </a:extLst>
                </p:cNvPr>
                <p:cNvSpPr/>
                <p:nvPr/>
              </p:nvSpPr>
              <p:spPr>
                <a:xfrm>
                  <a:off x="8564411" y="880068"/>
                  <a:ext cx="149489" cy="298105"/>
                </a:xfrm>
                <a:custGeom>
                  <a:avLst/>
                  <a:gdLst>
                    <a:gd name="connsiteX0" fmla="*/ 96163 w 149489"/>
                    <a:gd name="connsiteY0" fmla="*/ 298106 h 298105"/>
                    <a:gd name="connsiteX1" fmla="*/ 27975 w 149489"/>
                    <a:gd name="connsiteY1" fmla="*/ 227732 h 298105"/>
                    <a:gd name="connsiteX2" fmla="*/ 27975 w 149489"/>
                    <a:gd name="connsiteY2" fmla="*/ 116707 h 298105"/>
                    <a:gd name="connsiteX3" fmla="*/ 0 w 149489"/>
                    <a:gd name="connsiteY3" fmla="*/ 116707 h 298105"/>
                    <a:gd name="connsiteX4" fmla="*/ 0 w 149489"/>
                    <a:gd name="connsiteY4" fmla="*/ 59883 h 298105"/>
                    <a:gd name="connsiteX5" fmla="*/ 27975 w 149489"/>
                    <a:gd name="connsiteY5" fmla="*/ 59883 h 298105"/>
                    <a:gd name="connsiteX6" fmla="*/ 27975 w 149489"/>
                    <a:gd name="connsiteY6" fmla="*/ 0 h 298105"/>
                    <a:gd name="connsiteX7" fmla="*/ 94415 w 149489"/>
                    <a:gd name="connsiteY7" fmla="*/ 0 h 298105"/>
                    <a:gd name="connsiteX8" fmla="*/ 94415 w 149489"/>
                    <a:gd name="connsiteY8" fmla="*/ 59883 h 298105"/>
                    <a:gd name="connsiteX9" fmla="*/ 149490 w 149489"/>
                    <a:gd name="connsiteY9" fmla="*/ 59883 h 298105"/>
                    <a:gd name="connsiteX10" fmla="*/ 149490 w 149489"/>
                    <a:gd name="connsiteY10" fmla="*/ 116707 h 298105"/>
                    <a:gd name="connsiteX11" fmla="*/ 94415 w 149489"/>
                    <a:gd name="connsiteY11" fmla="*/ 116707 h 298105"/>
                    <a:gd name="connsiteX12" fmla="*/ 94415 w 149489"/>
                    <a:gd name="connsiteY12" fmla="*/ 216804 h 298105"/>
                    <a:gd name="connsiteX13" fmla="*/ 115833 w 149489"/>
                    <a:gd name="connsiteY13" fmla="*/ 239534 h 298105"/>
                    <a:gd name="connsiteX14" fmla="*/ 148616 w 149489"/>
                    <a:gd name="connsiteY14" fmla="*/ 231229 h 298105"/>
                    <a:gd name="connsiteX15" fmla="*/ 148616 w 149489"/>
                    <a:gd name="connsiteY15" fmla="*/ 284555 h 298105"/>
                    <a:gd name="connsiteX16" fmla="*/ 96163 w 149489"/>
                    <a:gd name="connsiteY16" fmla="*/ 298106 h 298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9489" h="298105">
                      <a:moveTo>
                        <a:pt x="96163" y="298106"/>
                      </a:moveTo>
                      <a:cubicBezTo>
                        <a:pt x="55512" y="298106"/>
                        <a:pt x="27975" y="281933"/>
                        <a:pt x="27975" y="227732"/>
                      </a:cubicBezTo>
                      <a:lnTo>
                        <a:pt x="27975" y="116707"/>
                      </a:lnTo>
                      <a:lnTo>
                        <a:pt x="0" y="116707"/>
                      </a:lnTo>
                      <a:lnTo>
                        <a:pt x="0" y="59883"/>
                      </a:lnTo>
                      <a:lnTo>
                        <a:pt x="27975" y="59883"/>
                      </a:lnTo>
                      <a:lnTo>
                        <a:pt x="27975" y="0"/>
                      </a:lnTo>
                      <a:lnTo>
                        <a:pt x="94415" y="0"/>
                      </a:lnTo>
                      <a:lnTo>
                        <a:pt x="94415" y="59883"/>
                      </a:lnTo>
                      <a:lnTo>
                        <a:pt x="149490" y="59883"/>
                      </a:lnTo>
                      <a:lnTo>
                        <a:pt x="149490" y="116707"/>
                      </a:lnTo>
                      <a:lnTo>
                        <a:pt x="94415" y="116707"/>
                      </a:lnTo>
                      <a:lnTo>
                        <a:pt x="94415" y="216804"/>
                      </a:lnTo>
                      <a:cubicBezTo>
                        <a:pt x="94415" y="232103"/>
                        <a:pt x="100971" y="239534"/>
                        <a:pt x="115833" y="239534"/>
                      </a:cubicBezTo>
                      <a:cubicBezTo>
                        <a:pt x="128072" y="239534"/>
                        <a:pt x="138999" y="236474"/>
                        <a:pt x="148616" y="231229"/>
                      </a:cubicBezTo>
                      <a:lnTo>
                        <a:pt x="148616" y="284555"/>
                      </a:lnTo>
                      <a:cubicBezTo>
                        <a:pt x="134628" y="292860"/>
                        <a:pt x="118455" y="298106"/>
                        <a:pt x="96163" y="298106"/>
                      </a:cubicBezTo>
                      <a:close/>
                    </a:path>
                  </a:pathLst>
                </a:custGeom>
                <a:grpFill/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230" name="Forma Livre: Forma 229">
                  <a:extLst>
                    <a:ext uri="{FF2B5EF4-FFF2-40B4-BE49-F238E27FC236}">
                      <a16:creationId xmlns:a16="http://schemas.microsoft.com/office/drawing/2014/main" id="{26876A19-88E3-1E99-D4E2-A2D45A360EDE}"/>
                    </a:ext>
                  </a:extLst>
                </p:cNvPr>
                <p:cNvSpPr/>
                <p:nvPr/>
              </p:nvSpPr>
              <p:spPr>
                <a:xfrm>
                  <a:off x="8744935" y="935580"/>
                  <a:ext cx="229917" cy="243904"/>
                </a:xfrm>
                <a:custGeom>
                  <a:avLst/>
                  <a:gdLst>
                    <a:gd name="connsiteX0" fmla="*/ 229043 w 229917"/>
                    <a:gd name="connsiteY0" fmla="*/ 144682 h 243904"/>
                    <a:gd name="connsiteX1" fmla="*/ 66003 w 229917"/>
                    <a:gd name="connsiteY1" fmla="*/ 144682 h 243904"/>
                    <a:gd name="connsiteX2" fmla="*/ 123264 w 229917"/>
                    <a:gd name="connsiteY2" fmla="*/ 190578 h 243904"/>
                    <a:gd name="connsiteX3" fmla="*/ 180087 w 229917"/>
                    <a:gd name="connsiteY3" fmla="*/ 166537 h 243904"/>
                    <a:gd name="connsiteX4" fmla="*/ 218115 w 229917"/>
                    <a:gd name="connsiteY4" fmla="*/ 200194 h 243904"/>
                    <a:gd name="connsiteX5" fmla="*/ 122389 w 229917"/>
                    <a:gd name="connsiteY5" fmla="*/ 243905 h 243904"/>
                    <a:gd name="connsiteX6" fmla="*/ 0 w 229917"/>
                    <a:gd name="connsiteY6" fmla="*/ 122827 h 243904"/>
                    <a:gd name="connsiteX7" fmla="*/ 0 w 229917"/>
                    <a:gd name="connsiteY7" fmla="*/ 121952 h 243904"/>
                    <a:gd name="connsiteX8" fmla="*/ 115833 w 229917"/>
                    <a:gd name="connsiteY8" fmla="*/ 0 h 243904"/>
                    <a:gd name="connsiteX9" fmla="*/ 229917 w 229917"/>
                    <a:gd name="connsiteY9" fmla="*/ 127198 h 243904"/>
                    <a:gd name="connsiteX10" fmla="*/ 229917 w 229917"/>
                    <a:gd name="connsiteY10" fmla="*/ 128072 h 243904"/>
                    <a:gd name="connsiteX11" fmla="*/ 229043 w 229917"/>
                    <a:gd name="connsiteY11" fmla="*/ 144682 h 243904"/>
                    <a:gd name="connsiteX12" fmla="*/ 115833 w 229917"/>
                    <a:gd name="connsiteY12" fmla="*/ 53327 h 243904"/>
                    <a:gd name="connsiteX13" fmla="*/ 65129 w 229917"/>
                    <a:gd name="connsiteY13" fmla="*/ 103157 h 243904"/>
                    <a:gd name="connsiteX14" fmla="*/ 165226 w 229917"/>
                    <a:gd name="connsiteY14" fmla="*/ 103157 h 243904"/>
                    <a:gd name="connsiteX15" fmla="*/ 115833 w 229917"/>
                    <a:gd name="connsiteY15" fmla="*/ 53327 h 243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29917" h="243904">
                      <a:moveTo>
                        <a:pt x="229043" y="144682"/>
                      </a:moveTo>
                      <a:lnTo>
                        <a:pt x="66003" y="144682"/>
                      </a:lnTo>
                      <a:cubicBezTo>
                        <a:pt x="72559" y="174842"/>
                        <a:pt x="93540" y="190578"/>
                        <a:pt x="123264" y="190578"/>
                      </a:cubicBezTo>
                      <a:cubicBezTo>
                        <a:pt x="145556" y="190578"/>
                        <a:pt x="161729" y="183584"/>
                        <a:pt x="180087" y="166537"/>
                      </a:cubicBezTo>
                      <a:lnTo>
                        <a:pt x="218115" y="200194"/>
                      </a:lnTo>
                      <a:cubicBezTo>
                        <a:pt x="196260" y="227295"/>
                        <a:pt x="164789" y="243905"/>
                        <a:pt x="122389" y="243905"/>
                      </a:cubicBezTo>
                      <a:cubicBezTo>
                        <a:pt x="52016" y="243905"/>
                        <a:pt x="0" y="194512"/>
                        <a:pt x="0" y="122827"/>
                      </a:cubicBezTo>
                      <a:lnTo>
                        <a:pt x="0" y="121952"/>
                      </a:lnTo>
                      <a:cubicBezTo>
                        <a:pt x="0" y="55075"/>
                        <a:pt x="47644" y="0"/>
                        <a:pt x="115833" y="0"/>
                      </a:cubicBezTo>
                      <a:cubicBezTo>
                        <a:pt x="194075" y="0"/>
                        <a:pt x="229917" y="60758"/>
                        <a:pt x="229917" y="127198"/>
                      </a:cubicBezTo>
                      <a:lnTo>
                        <a:pt x="229917" y="128072"/>
                      </a:lnTo>
                      <a:cubicBezTo>
                        <a:pt x="229917" y="134628"/>
                        <a:pt x="229480" y="138562"/>
                        <a:pt x="229043" y="144682"/>
                      </a:cubicBezTo>
                      <a:close/>
                      <a:moveTo>
                        <a:pt x="115833" y="53327"/>
                      </a:moveTo>
                      <a:cubicBezTo>
                        <a:pt x="88295" y="53327"/>
                        <a:pt x="70374" y="72997"/>
                        <a:pt x="65129" y="103157"/>
                      </a:cubicBezTo>
                      <a:lnTo>
                        <a:pt x="165226" y="103157"/>
                      </a:lnTo>
                      <a:cubicBezTo>
                        <a:pt x="161292" y="73434"/>
                        <a:pt x="143808" y="53327"/>
                        <a:pt x="115833" y="53327"/>
                      </a:cubicBezTo>
                      <a:close/>
                    </a:path>
                  </a:pathLst>
                </a:custGeom>
                <a:grpFill/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231" name="Forma Livre: Forma 230">
                  <a:extLst>
                    <a:ext uri="{FF2B5EF4-FFF2-40B4-BE49-F238E27FC236}">
                      <a16:creationId xmlns:a16="http://schemas.microsoft.com/office/drawing/2014/main" id="{86AE82B8-8D2A-EFD0-1188-67AA92E61B6A}"/>
                    </a:ext>
                  </a:extLst>
                </p:cNvPr>
                <p:cNvSpPr/>
                <p:nvPr/>
              </p:nvSpPr>
              <p:spPr>
                <a:xfrm>
                  <a:off x="9012880" y="935580"/>
                  <a:ext cx="217678" cy="243904"/>
                </a:xfrm>
                <a:custGeom>
                  <a:avLst/>
                  <a:gdLst>
                    <a:gd name="connsiteX0" fmla="*/ 121952 w 217678"/>
                    <a:gd name="connsiteY0" fmla="*/ 243905 h 243904"/>
                    <a:gd name="connsiteX1" fmla="*/ 0 w 217678"/>
                    <a:gd name="connsiteY1" fmla="*/ 122827 h 243904"/>
                    <a:gd name="connsiteX2" fmla="*/ 0 w 217678"/>
                    <a:gd name="connsiteY2" fmla="*/ 121952 h 243904"/>
                    <a:gd name="connsiteX3" fmla="*/ 122827 w 217678"/>
                    <a:gd name="connsiteY3" fmla="*/ 0 h 243904"/>
                    <a:gd name="connsiteX4" fmla="*/ 216367 w 217678"/>
                    <a:gd name="connsiteY4" fmla="*/ 39339 h 243904"/>
                    <a:gd name="connsiteX5" fmla="*/ 175716 w 217678"/>
                    <a:gd name="connsiteY5" fmla="*/ 83050 h 243904"/>
                    <a:gd name="connsiteX6" fmla="*/ 122389 w 217678"/>
                    <a:gd name="connsiteY6" fmla="*/ 57261 h 243904"/>
                    <a:gd name="connsiteX7" fmla="*/ 65566 w 217678"/>
                    <a:gd name="connsiteY7" fmla="*/ 121078 h 243904"/>
                    <a:gd name="connsiteX8" fmla="*/ 65566 w 217678"/>
                    <a:gd name="connsiteY8" fmla="*/ 121952 h 243904"/>
                    <a:gd name="connsiteX9" fmla="*/ 125012 w 217678"/>
                    <a:gd name="connsiteY9" fmla="*/ 186644 h 243904"/>
                    <a:gd name="connsiteX10" fmla="*/ 178776 w 217678"/>
                    <a:gd name="connsiteY10" fmla="*/ 161729 h 243904"/>
                    <a:gd name="connsiteX11" fmla="*/ 217678 w 217678"/>
                    <a:gd name="connsiteY11" fmla="*/ 201068 h 243904"/>
                    <a:gd name="connsiteX12" fmla="*/ 121952 w 217678"/>
                    <a:gd name="connsiteY12" fmla="*/ 243905 h 243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7678" h="243904">
                      <a:moveTo>
                        <a:pt x="121952" y="243905"/>
                      </a:moveTo>
                      <a:cubicBezTo>
                        <a:pt x="51578" y="243905"/>
                        <a:pt x="0" y="189704"/>
                        <a:pt x="0" y="122827"/>
                      </a:cubicBezTo>
                      <a:lnTo>
                        <a:pt x="0" y="121952"/>
                      </a:lnTo>
                      <a:cubicBezTo>
                        <a:pt x="0" y="55075"/>
                        <a:pt x="51141" y="0"/>
                        <a:pt x="122827" y="0"/>
                      </a:cubicBezTo>
                      <a:cubicBezTo>
                        <a:pt x="166974" y="0"/>
                        <a:pt x="194512" y="14862"/>
                        <a:pt x="216367" y="39339"/>
                      </a:cubicBezTo>
                      <a:lnTo>
                        <a:pt x="175716" y="83050"/>
                      </a:lnTo>
                      <a:cubicBezTo>
                        <a:pt x="160855" y="67314"/>
                        <a:pt x="145993" y="57261"/>
                        <a:pt x="122389" y="57261"/>
                      </a:cubicBezTo>
                      <a:cubicBezTo>
                        <a:pt x="89169" y="57261"/>
                        <a:pt x="65566" y="86547"/>
                        <a:pt x="65566" y="121078"/>
                      </a:cubicBezTo>
                      <a:lnTo>
                        <a:pt x="65566" y="121952"/>
                      </a:lnTo>
                      <a:cubicBezTo>
                        <a:pt x="65566" y="157795"/>
                        <a:pt x="88732" y="186644"/>
                        <a:pt x="125012" y="186644"/>
                      </a:cubicBezTo>
                      <a:cubicBezTo>
                        <a:pt x="147304" y="186644"/>
                        <a:pt x="162603" y="177028"/>
                        <a:pt x="178776" y="161729"/>
                      </a:cubicBezTo>
                      <a:lnTo>
                        <a:pt x="217678" y="201068"/>
                      </a:lnTo>
                      <a:cubicBezTo>
                        <a:pt x="194949" y="225983"/>
                        <a:pt x="168723" y="243905"/>
                        <a:pt x="121952" y="243905"/>
                      </a:cubicBezTo>
                      <a:close/>
                    </a:path>
                  </a:pathLst>
                </a:custGeom>
                <a:grpFill/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232" name="Forma Livre: Forma 231">
                  <a:extLst>
                    <a:ext uri="{FF2B5EF4-FFF2-40B4-BE49-F238E27FC236}">
                      <a16:creationId xmlns:a16="http://schemas.microsoft.com/office/drawing/2014/main" id="{1E5F1F76-4195-A080-FE75-D762AE7E05DC}"/>
                    </a:ext>
                  </a:extLst>
                </p:cNvPr>
                <p:cNvSpPr/>
                <p:nvPr/>
              </p:nvSpPr>
              <p:spPr>
                <a:xfrm>
                  <a:off x="9273832" y="935580"/>
                  <a:ext cx="214618" cy="238659"/>
                </a:xfrm>
                <a:custGeom>
                  <a:avLst/>
                  <a:gdLst>
                    <a:gd name="connsiteX0" fmla="*/ 148179 w 214618"/>
                    <a:gd name="connsiteY0" fmla="*/ 238659 h 238659"/>
                    <a:gd name="connsiteX1" fmla="*/ 148179 w 214618"/>
                    <a:gd name="connsiteY1" fmla="*/ 107965 h 238659"/>
                    <a:gd name="connsiteX2" fmla="*/ 107965 w 214618"/>
                    <a:gd name="connsiteY2" fmla="*/ 60320 h 238659"/>
                    <a:gd name="connsiteX3" fmla="*/ 66440 w 214618"/>
                    <a:gd name="connsiteY3" fmla="*/ 107965 h 238659"/>
                    <a:gd name="connsiteX4" fmla="*/ 66440 w 214618"/>
                    <a:gd name="connsiteY4" fmla="*/ 238659 h 238659"/>
                    <a:gd name="connsiteX5" fmla="*/ 0 w 214618"/>
                    <a:gd name="connsiteY5" fmla="*/ 238659 h 238659"/>
                    <a:gd name="connsiteX6" fmla="*/ 0 w 214618"/>
                    <a:gd name="connsiteY6" fmla="*/ 4371 h 238659"/>
                    <a:gd name="connsiteX7" fmla="*/ 66440 w 214618"/>
                    <a:gd name="connsiteY7" fmla="*/ 4371 h 238659"/>
                    <a:gd name="connsiteX8" fmla="*/ 66440 w 214618"/>
                    <a:gd name="connsiteY8" fmla="*/ 37591 h 238659"/>
                    <a:gd name="connsiteX9" fmla="*/ 135065 w 214618"/>
                    <a:gd name="connsiteY9" fmla="*/ 0 h 238659"/>
                    <a:gd name="connsiteX10" fmla="*/ 214619 w 214618"/>
                    <a:gd name="connsiteY10" fmla="*/ 86984 h 238659"/>
                    <a:gd name="connsiteX11" fmla="*/ 214619 w 214618"/>
                    <a:gd name="connsiteY11" fmla="*/ 238659 h 238659"/>
                    <a:gd name="connsiteX12" fmla="*/ 148179 w 214618"/>
                    <a:gd name="connsiteY12" fmla="*/ 238659 h 238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4618" h="238659">
                      <a:moveTo>
                        <a:pt x="148179" y="238659"/>
                      </a:moveTo>
                      <a:lnTo>
                        <a:pt x="148179" y="107965"/>
                      </a:lnTo>
                      <a:cubicBezTo>
                        <a:pt x="148179" y="76493"/>
                        <a:pt x="133317" y="60320"/>
                        <a:pt x="107965" y="60320"/>
                      </a:cubicBezTo>
                      <a:cubicBezTo>
                        <a:pt x="82613" y="60320"/>
                        <a:pt x="66440" y="76493"/>
                        <a:pt x="66440" y="107965"/>
                      </a:cubicBezTo>
                      <a:lnTo>
                        <a:pt x="66440" y="238659"/>
                      </a:lnTo>
                      <a:lnTo>
                        <a:pt x="0" y="238659"/>
                      </a:lnTo>
                      <a:lnTo>
                        <a:pt x="0" y="4371"/>
                      </a:lnTo>
                      <a:lnTo>
                        <a:pt x="66440" y="4371"/>
                      </a:lnTo>
                      <a:lnTo>
                        <a:pt x="66440" y="37591"/>
                      </a:lnTo>
                      <a:cubicBezTo>
                        <a:pt x="81739" y="17921"/>
                        <a:pt x="101408" y="0"/>
                        <a:pt x="135065" y="0"/>
                      </a:cubicBezTo>
                      <a:cubicBezTo>
                        <a:pt x="185333" y="0"/>
                        <a:pt x="214619" y="33220"/>
                        <a:pt x="214619" y="86984"/>
                      </a:cubicBezTo>
                      <a:lnTo>
                        <a:pt x="214619" y="238659"/>
                      </a:lnTo>
                      <a:lnTo>
                        <a:pt x="148179" y="238659"/>
                      </a:lnTo>
                      <a:close/>
                    </a:path>
                  </a:pathLst>
                </a:custGeom>
                <a:grpFill/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233" name="Forma Livre: Forma 232">
                  <a:extLst>
                    <a:ext uri="{FF2B5EF4-FFF2-40B4-BE49-F238E27FC236}">
                      <a16:creationId xmlns:a16="http://schemas.microsoft.com/office/drawing/2014/main" id="{C05CE066-EF9E-9801-443A-E3C81D5E1593}"/>
                    </a:ext>
                  </a:extLst>
                </p:cNvPr>
                <p:cNvSpPr/>
                <p:nvPr/>
              </p:nvSpPr>
              <p:spPr>
                <a:xfrm>
                  <a:off x="9534784" y="935580"/>
                  <a:ext cx="253520" cy="243904"/>
                </a:xfrm>
                <a:custGeom>
                  <a:avLst/>
                  <a:gdLst>
                    <a:gd name="connsiteX0" fmla="*/ 126323 w 253520"/>
                    <a:gd name="connsiteY0" fmla="*/ 243905 h 243904"/>
                    <a:gd name="connsiteX1" fmla="*/ 0 w 253520"/>
                    <a:gd name="connsiteY1" fmla="*/ 122827 h 243904"/>
                    <a:gd name="connsiteX2" fmla="*/ 0 w 253520"/>
                    <a:gd name="connsiteY2" fmla="*/ 121952 h 243904"/>
                    <a:gd name="connsiteX3" fmla="*/ 127198 w 253520"/>
                    <a:gd name="connsiteY3" fmla="*/ 0 h 243904"/>
                    <a:gd name="connsiteX4" fmla="*/ 253521 w 253520"/>
                    <a:gd name="connsiteY4" fmla="*/ 121078 h 243904"/>
                    <a:gd name="connsiteX5" fmla="*/ 253521 w 253520"/>
                    <a:gd name="connsiteY5" fmla="*/ 121952 h 243904"/>
                    <a:gd name="connsiteX6" fmla="*/ 126323 w 253520"/>
                    <a:gd name="connsiteY6" fmla="*/ 243905 h 243904"/>
                    <a:gd name="connsiteX7" fmla="*/ 187955 w 253520"/>
                    <a:gd name="connsiteY7" fmla="*/ 121952 h 243904"/>
                    <a:gd name="connsiteX8" fmla="*/ 126323 w 253520"/>
                    <a:gd name="connsiteY8" fmla="*/ 57261 h 243904"/>
                    <a:gd name="connsiteX9" fmla="*/ 65566 w 253520"/>
                    <a:gd name="connsiteY9" fmla="*/ 121078 h 243904"/>
                    <a:gd name="connsiteX10" fmla="*/ 65566 w 253520"/>
                    <a:gd name="connsiteY10" fmla="*/ 121952 h 243904"/>
                    <a:gd name="connsiteX11" fmla="*/ 127198 w 253520"/>
                    <a:gd name="connsiteY11" fmla="*/ 186644 h 243904"/>
                    <a:gd name="connsiteX12" fmla="*/ 187955 w 253520"/>
                    <a:gd name="connsiteY12" fmla="*/ 122827 h 243904"/>
                    <a:gd name="connsiteX13" fmla="*/ 187955 w 253520"/>
                    <a:gd name="connsiteY13" fmla="*/ 121952 h 243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3520" h="243904">
                      <a:moveTo>
                        <a:pt x="126323" y="243905"/>
                      </a:moveTo>
                      <a:cubicBezTo>
                        <a:pt x="53764" y="243905"/>
                        <a:pt x="0" y="190141"/>
                        <a:pt x="0" y="122827"/>
                      </a:cubicBezTo>
                      <a:lnTo>
                        <a:pt x="0" y="121952"/>
                      </a:lnTo>
                      <a:cubicBezTo>
                        <a:pt x="0" y="54638"/>
                        <a:pt x="54201" y="0"/>
                        <a:pt x="127198" y="0"/>
                      </a:cubicBezTo>
                      <a:cubicBezTo>
                        <a:pt x="200194" y="0"/>
                        <a:pt x="253521" y="53764"/>
                        <a:pt x="253521" y="121078"/>
                      </a:cubicBezTo>
                      <a:lnTo>
                        <a:pt x="253521" y="121952"/>
                      </a:lnTo>
                      <a:cubicBezTo>
                        <a:pt x="253521" y="189266"/>
                        <a:pt x="199320" y="243905"/>
                        <a:pt x="126323" y="243905"/>
                      </a:cubicBezTo>
                      <a:close/>
                      <a:moveTo>
                        <a:pt x="187955" y="121952"/>
                      </a:moveTo>
                      <a:cubicBezTo>
                        <a:pt x="187955" y="87421"/>
                        <a:pt x="163040" y="57261"/>
                        <a:pt x="126323" y="57261"/>
                      </a:cubicBezTo>
                      <a:cubicBezTo>
                        <a:pt x="89607" y="57261"/>
                        <a:pt x="65566" y="86547"/>
                        <a:pt x="65566" y="121078"/>
                      </a:cubicBezTo>
                      <a:lnTo>
                        <a:pt x="65566" y="121952"/>
                      </a:lnTo>
                      <a:cubicBezTo>
                        <a:pt x="65566" y="156484"/>
                        <a:pt x="90481" y="186644"/>
                        <a:pt x="127198" y="186644"/>
                      </a:cubicBezTo>
                      <a:cubicBezTo>
                        <a:pt x="163914" y="186644"/>
                        <a:pt x="187955" y="157358"/>
                        <a:pt x="187955" y="122827"/>
                      </a:cubicBezTo>
                      <a:lnTo>
                        <a:pt x="187955" y="121952"/>
                      </a:lnTo>
                      <a:close/>
                    </a:path>
                  </a:pathLst>
                </a:custGeom>
                <a:grpFill/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</p:grpSp>
          <p:grpSp>
            <p:nvGrpSpPr>
              <p:cNvPr id="234" name="Gráfico 134">
                <a:extLst>
                  <a:ext uri="{FF2B5EF4-FFF2-40B4-BE49-F238E27FC236}">
                    <a16:creationId xmlns:a16="http://schemas.microsoft.com/office/drawing/2014/main" id="{8E17D08C-A252-9CB3-04CE-829ABF4B328E}"/>
                  </a:ext>
                </a:extLst>
              </p:cNvPr>
              <p:cNvGrpSpPr/>
              <p:nvPr/>
            </p:nvGrpSpPr>
            <p:grpSpPr>
              <a:xfrm>
                <a:off x="8986042" y="1258732"/>
                <a:ext cx="1047740" cy="389941"/>
                <a:chOff x="8986042" y="1258732"/>
                <a:chExt cx="1047740" cy="389941"/>
              </a:xfrm>
              <a:solidFill>
                <a:srgbClr val="623889"/>
              </a:solidFill>
            </p:grpSpPr>
            <p:sp>
              <p:nvSpPr>
                <p:cNvPr id="235" name="Forma Livre: Forma 234">
                  <a:extLst>
                    <a:ext uri="{FF2B5EF4-FFF2-40B4-BE49-F238E27FC236}">
                      <a16:creationId xmlns:a16="http://schemas.microsoft.com/office/drawing/2014/main" id="{ED1FA20D-3687-D3E8-B266-A4B7121FC203}"/>
                    </a:ext>
                  </a:extLst>
                </p:cNvPr>
                <p:cNvSpPr/>
                <p:nvPr/>
              </p:nvSpPr>
              <p:spPr>
                <a:xfrm>
                  <a:off x="8986042" y="1258776"/>
                  <a:ext cx="66439" cy="319086"/>
                </a:xfrm>
                <a:custGeom>
                  <a:avLst/>
                  <a:gdLst>
                    <a:gd name="connsiteX0" fmla="*/ 0 w 66439"/>
                    <a:gd name="connsiteY0" fmla="*/ 319087 h 319086"/>
                    <a:gd name="connsiteX1" fmla="*/ 0 w 66439"/>
                    <a:gd name="connsiteY1" fmla="*/ 0 h 319086"/>
                    <a:gd name="connsiteX2" fmla="*/ 66440 w 66439"/>
                    <a:gd name="connsiteY2" fmla="*/ 0 h 319086"/>
                    <a:gd name="connsiteX3" fmla="*/ 66440 w 66439"/>
                    <a:gd name="connsiteY3" fmla="*/ 319087 h 319086"/>
                    <a:gd name="connsiteX4" fmla="*/ 0 w 66439"/>
                    <a:gd name="connsiteY4" fmla="*/ 319087 h 319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439" h="319086">
                      <a:moveTo>
                        <a:pt x="0" y="319087"/>
                      </a:moveTo>
                      <a:lnTo>
                        <a:pt x="0" y="0"/>
                      </a:lnTo>
                      <a:lnTo>
                        <a:pt x="66440" y="0"/>
                      </a:lnTo>
                      <a:lnTo>
                        <a:pt x="66440" y="319087"/>
                      </a:lnTo>
                      <a:lnTo>
                        <a:pt x="0" y="319087"/>
                      </a:lnTo>
                      <a:close/>
                    </a:path>
                  </a:pathLst>
                </a:custGeom>
                <a:grpFill/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236" name="Forma Livre: Forma 235">
                  <a:extLst>
                    <a:ext uri="{FF2B5EF4-FFF2-40B4-BE49-F238E27FC236}">
                      <a16:creationId xmlns:a16="http://schemas.microsoft.com/office/drawing/2014/main" id="{3BBD451D-0906-2E87-6AF8-815B6EB53A59}"/>
                    </a:ext>
                  </a:extLst>
                </p:cNvPr>
                <p:cNvSpPr/>
                <p:nvPr/>
              </p:nvSpPr>
              <p:spPr>
                <a:xfrm>
                  <a:off x="9103623" y="1339203"/>
                  <a:ext cx="253520" cy="243904"/>
                </a:xfrm>
                <a:custGeom>
                  <a:avLst/>
                  <a:gdLst>
                    <a:gd name="connsiteX0" fmla="*/ 126323 w 253520"/>
                    <a:gd name="connsiteY0" fmla="*/ 243905 h 243904"/>
                    <a:gd name="connsiteX1" fmla="*/ 0 w 253520"/>
                    <a:gd name="connsiteY1" fmla="*/ 122827 h 243904"/>
                    <a:gd name="connsiteX2" fmla="*/ 0 w 253520"/>
                    <a:gd name="connsiteY2" fmla="*/ 121952 h 243904"/>
                    <a:gd name="connsiteX3" fmla="*/ 127198 w 253520"/>
                    <a:gd name="connsiteY3" fmla="*/ 0 h 243904"/>
                    <a:gd name="connsiteX4" fmla="*/ 253521 w 253520"/>
                    <a:gd name="connsiteY4" fmla="*/ 121078 h 243904"/>
                    <a:gd name="connsiteX5" fmla="*/ 253521 w 253520"/>
                    <a:gd name="connsiteY5" fmla="*/ 121952 h 243904"/>
                    <a:gd name="connsiteX6" fmla="*/ 126323 w 253520"/>
                    <a:gd name="connsiteY6" fmla="*/ 243905 h 243904"/>
                    <a:gd name="connsiteX7" fmla="*/ 187955 w 253520"/>
                    <a:gd name="connsiteY7" fmla="*/ 121952 h 243904"/>
                    <a:gd name="connsiteX8" fmla="*/ 126323 w 253520"/>
                    <a:gd name="connsiteY8" fmla="*/ 57261 h 243904"/>
                    <a:gd name="connsiteX9" fmla="*/ 65566 w 253520"/>
                    <a:gd name="connsiteY9" fmla="*/ 121078 h 243904"/>
                    <a:gd name="connsiteX10" fmla="*/ 65566 w 253520"/>
                    <a:gd name="connsiteY10" fmla="*/ 121952 h 243904"/>
                    <a:gd name="connsiteX11" fmla="*/ 127198 w 253520"/>
                    <a:gd name="connsiteY11" fmla="*/ 186644 h 243904"/>
                    <a:gd name="connsiteX12" fmla="*/ 187955 w 253520"/>
                    <a:gd name="connsiteY12" fmla="*/ 122827 h 243904"/>
                    <a:gd name="connsiteX13" fmla="*/ 187955 w 253520"/>
                    <a:gd name="connsiteY13" fmla="*/ 121952 h 243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3520" h="243904">
                      <a:moveTo>
                        <a:pt x="126323" y="243905"/>
                      </a:moveTo>
                      <a:cubicBezTo>
                        <a:pt x="53764" y="243905"/>
                        <a:pt x="0" y="190141"/>
                        <a:pt x="0" y="122827"/>
                      </a:cubicBezTo>
                      <a:lnTo>
                        <a:pt x="0" y="121952"/>
                      </a:lnTo>
                      <a:cubicBezTo>
                        <a:pt x="0" y="54638"/>
                        <a:pt x="54201" y="0"/>
                        <a:pt x="127198" y="0"/>
                      </a:cubicBezTo>
                      <a:cubicBezTo>
                        <a:pt x="200194" y="0"/>
                        <a:pt x="253521" y="53764"/>
                        <a:pt x="253521" y="121078"/>
                      </a:cubicBezTo>
                      <a:lnTo>
                        <a:pt x="253521" y="121952"/>
                      </a:lnTo>
                      <a:cubicBezTo>
                        <a:pt x="253521" y="189266"/>
                        <a:pt x="199320" y="243905"/>
                        <a:pt x="126323" y="243905"/>
                      </a:cubicBezTo>
                      <a:close/>
                      <a:moveTo>
                        <a:pt x="187955" y="121952"/>
                      </a:moveTo>
                      <a:cubicBezTo>
                        <a:pt x="187955" y="87421"/>
                        <a:pt x="163040" y="57261"/>
                        <a:pt x="126323" y="57261"/>
                      </a:cubicBezTo>
                      <a:cubicBezTo>
                        <a:pt x="89607" y="57261"/>
                        <a:pt x="65566" y="86547"/>
                        <a:pt x="65566" y="121078"/>
                      </a:cubicBezTo>
                      <a:lnTo>
                        <a:pt x="65566" y="121952"/>
                      </a:lnTo>
                      <a:cubicBezTo>
                        <a:pt x="65566" y="156484"/>
                        <a:pt x="90481" y="186644"/>
                        <a:pt x="127198" y="186644"/>
                      </a:cubicBezTo>
                      <a:cubicBezTo>
                        <a:pt x="163914" y="186644"/>
                        <a:pt x="187955" y="157358"/>
                        <a:pt x="187955" y="122827"/>
                      </a:cubicBezTo>
                      <a:lnTo>
                        <a:pt x="187955" y="121952"/>
                      </a:lnTo>
                      <a:close/>
                    </a:path>
                  </a:pathLst>
                </a:custGeom>
                <a:grpFill/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237" name="Forma Livre: Forma 236">
                  <a:extLst>
                    <a:ext uri="{FF2B5EF4-FFF2-40B4-BE49-F238E27FC236}">
                      <a16:creationId xmlns:a16="http://schemas.microsoft.com/office/drawing/2014/main" id="{B8B5334A-9C9F-6BAE-3439-F60ECF731707}"/>
                    </a:ext>
                  </a:extLst>
                </p:cNvPr>
                <p:cNvSpPr/>
                <p:nvPr/>
              </p:nvSpPr>
              <p:spPr>
                <a:xfrm>
                  <a:off x="9394735" y="1339203"/>
                  <a:ext cx="246090" cy="309470"/>
                </a:xfrm>
                <a:custGeom>
                  <a:avLst/>
                  <a:gdLst>
                    <a:gd name="connsiteX0" fmla="*/ 115396 w 246090"/>
                    <a:gd name="connsiteY0" fmla="*/ 309470 h 309470"/>
                    <a:gd name="connsiteX1" fmla="*/ 11802 w 246090"/>
                    <a:gd name="connsiteY1" fmla="*/ 284992 h 309470"/>
                    <a:gd name="connsiteX2" fmla="*/ 34531 w 246090"/>
                    <a:gd name="connsiteY2" fmla="*/ 235163 h 309470"/>
                    <a:gd name="connsiteX3" fmla="*/ 113647 w 246090"/>
                    <a:gd name="connsiteY3" fmla="*/ 256581 h 309470"/>
                    <a:gd name="connsiteX4" fmla="*/ 180524 w 246090"/>
                    <a:gd name="connsiteY4" fmla="*/ 192763 h 309470"/>
                    <a:gd name="connsiteX5" fmla="*/ 180524 w 246090"/>
                    <a:gd name="connsiteY5" fmla="*/ 181399 h 309470"/>
                    <a:gd name="connsiteX6" fmla="*/ 104031 w 246090"/>
                    <a:gd name="connsiteY6" fmla="*/ 219427 h 309470"/>
                    <a:gd name="connsiteX7" fmla="*/ 0 w 246090"/>
                    <a:gd name="connsiteY7" fmla="*/ 110150 h 309470"/>
                    <a:gd name="connsiteX8" fmla="*/ 0 w 246090"/>
                    <a:gd name="connsiteY8" fmla="*/ 109276 h 309470"/>
                    <a:gd name="connsiteX9" fmla="*/ 104031 w 246090"/>
                    <a:gd name="connsiteY9" fmla="*/ 0 h 309470"/>
                    <a:gd name="connsiteX10" fmla="*/ 179650 w 246090"/>
                    <a:gd name="connsiteY10" fmla="*/ 34968 h 309470"/>
                    <a:gd name="connsiteX11" fmla="*/ 179650 w 246090"/>
                    <a:gd name="connsiteY11" fmla="*/ 4371 h 309470"/>
                    <a:gd name="connsiteX12" fmla="*/ 246090 w 246090"/>
                    <a:gd name="connsiteY12" fmla="*/ 4371 h 309470"/>
                    <a:gd name="connsiteX13" fmla="*/ 246090 w 246090"/>
                    <a:gd name="connsiteY13" fmla="*/ 185770 h 309470"/>
                    <a:gd name="connsiteX14" fmla="*/ 115396 w 246090"/>
                    <a:gd name="connsiteY14" fmla="*/ 309470 h 309470"/>
                    <a:gd name="connsiteX15" fmla="*/ 180524 w 246090"/>
                    <a:gd name="connsiteY15" fmla="*/ 109276 h 309470"/>
                    <a:gd name="connsiteX16" fmla="*/ 123264 w 246090"/>
                    <a:gd name="connsiteY16" fmla="*/ 55075 h 309470"/>
                    <a:gd name="connsiteX17" fmla="*/ 66440 w 246090"/>
                    <a:gd name="connsiteY17" fmla="*/ 109276 h 309470"/>
                    <a:gd name="connsiteX18" fmla="*/ 66440 w 246090"/>
                    <a:gd name="connsiteY18" fmla="*/ 110150 h 309470"/>
                    <a:gd name="connsiteX19" fmla="*/ 123264 w 246090"/>
                    <a:gd name="connsiteY19" fmla="*/ 164352 h 309470"/>
                    <a:gd name="connsiteX20" fmla="*/ 180524 w 246090"/>
                    <a:gd name="connsiteY20" fmla="*/ 110150 h 309470"/>
                    <a:gd name="connsiteX21" fmla="*/ 180524 w 246090"/>
                    <a:gd name="connsiteY21" fmla="*/ 109276 h 309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46090" h="309470">
                      <a:moveTo>
                        <a:pt x="115396" y="309470"/>
                      </a:moveTo>
                      <a:cubicBezTo>
                        <a:pt x="77368" y="309470"/>
                        <a:pt x="41525" y="300728"/>
                        <a:pt x="11802" y="284992"/>
                      </a:cubicBezTo>
                      <a:lnTo>
                        <a:pt x="34531" y="235163"/>
                      </a:lnTo>
                      <a:cubicBezTo>
                        <a:pt x="58572" y="248713"/>
                        <a:pt x="82613" y="256581"/>
                        <a:pt x="113647" y="256581"/>
                      </a:cubicBezTo>
                      <a:cubicBezTo>
                        <a:pt x="159106" y="256581"/>
                        <a:pt x="180524" y="234725"/>
                        <a:pt x="180524" y="192763"/>
                      </a:cubicBezTo>
                      <a:lnTo>
                        <a:pt x="180524" y="181399"/>
                      </a:lnTo>
                      <a:cubicBezTo>
                        <a:pt x="160855" y="205002"/>
                        <a:pt x="139436" y="219427"/>
                        <a:pt x="104031" y="219427"/>
                      </a:cubicBezTo>
                      <a:cubicBezTo>
                        <a:pt x="49393" y="219427"/>
                        <a:pt x="0" y="179650"/>
                        <a:pt x="0" y="110150"/>
                      </a:cubicBezTo>
                      <a:lnTo>
                        <a:pt x="0" y="109276"/>
                      </a:lnTo>
                      <a:cubicBezTo>
                        <a:pt x="0" y="39339"/>
                        <a:pt x="50267" y="0"/>
                        <a:pt x="104031" y="0"/>
                      </a:cubicBezTo>
                      <a:cubicBezTo>
                        <a:pt x="140311" y="0"/>
                        <a:pt x="161729" y="15299"/>
                        <a:pt x="179650" y="34968"/>
                      </a:cubicBezTo>
                      <a:lnTo>
                        <a:pt x="179650" y="4371"/>
                      </a:lnTo>
                      <a:lnTo>
                        <a:pt x="246090" y="4371"/>
                      </a:lnTo>
                      <a:lnTo>
                        <a:pt x="246090" y="185770"/>
                      </a:lnTo>
                      <a:cubicBezTo>
                        <a:pt x="246090" y="274065"/>
                        <a:pt x="202380" y="309470"/>
                        <a:pt x="115396" y="309470"/>
                      </a:cubicBezTo>
                      <a:close/>
                      <a:moveTo>
                        <a:pt x="180524" y="109276"/>
                      </a:moveTo>
                      <a:cubicBezTo>
                        <a:pt x="180524" y="77368"/>
                        <a:pt x="155609" y="55075"/>
                        <a:pt x="123264" y="55075"/>
                      </a:cubicBezTo>
                      <a:cubicBezTo>
                        <a:pt x="90918" y="55075"/>
                        <a:pt x="66440" y="77368"/>
                        <a:pt x="66440" y="109276"/>
                      </a:cubicBezTo>
                      <a:lnTo>
                        <a:pt x="66440" y="110150"/>
                      </a:lnTo>
                      <a:cubicBezTo>
                        <a:pt x="66440" y="142496"/>
                        <a:pt x="90918" y="164352"/>
                        <a:pt x="123264" y="164352"/>
                      </a:cubicBezTo>
                      <a:cubicBezTo>
                        <a:pt x="155609" y="164352"/>
                        <a:pt x="180524" y="142059"/>
                        <a:pt x="180524" y="110150"/>
                      </a:cubicBezTo>
                      <a:lnTo>
                        <a:pt x="180524" y="109276"/>
                      </a:lnTo>
                      <a:close/>
                    </a:path>
                  </a:pathLst>
                </a:custGeom>
                <a:grpFill/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238" name="Forma Livre: Forma 237">
                  <a:extLst>
                    <a:ext uri="{FF2B5EF4-FFF2-40B4-BE49-F238E27FC236}">
                      <a16:creationId xmlns:a16="http://schemas.microsoft.com/office/drawing/2014/main" id="{E619E73C-AF72-BAAD-9072-55933BD8C4E2}"/>
                    </a:ext>
                  </a:extLst>
                </p:cNvPr>
                <p:cNvSpPr/>
                <p:nvPr/>
              </p:nvSpPr>
              <p:spPr>
                <a:xfrm>
                  <a:off x="9701583" y="1258732"/>
                  <a:ext cx="69936" cy="319086"/>
                </a:xfrm>
                <a:custGeom>
                  <a:avLst/>
                  <a:gdLst>
                    <a:gd name="connsiteX0" fmla="*/ 0 w 69936"/>
                    <a:gd name="connsiteY0" fmla="*/ 59009 h 319086"/>
                    <a:gd name="connsiteX1" fmla="*/ 0 w 69936"/>
                    <a:gd name="connsiteY1" fmla="*/ 0 h 319086"/>
                    <a:gd name="connsiteX2" fmla="*/ 69937 w 69936"/>
                    <a:gd name="connsiteY2" fmla="*/ 0 h 319086"/>
                    <a:gd name="connsiteX3" fmla="*/ 69937 w 69936"/>
                    <a:gd name="connsiteY3" fmla="*/ 59009 h 319086"/>
                    <a:gd name="connsiteX4" fmla="*/ 0 w 69936"/>
                    <a:gd name="connsiteY4" fmla="*/ 59009 h 319086"/>
                    <a:gd name="connsiteX5" fmla="*/ 1748 w 69936"/>
                    <a:gd name="connsiteY5" fmla="*/ 319087 h 319086"/>
                    <a:gd name="connsiteX6" fmla="*/ 1748 w 69936"/>
                    <a:gd name="connsiteY6" fmla="*/ 84798 h 319086"/>
                    <a:gd name="connsiteX7" fmla="*/ 68188 w 69936"/>
                    <a:gd name="connsiteY7" fmla="*/ 84798 h 319086"/>
                    <a:gd name="connsiteX8" fmla="*/ 68188 w 69936"/>
                    <a:gd name="connsiteY8" fmla="*/ 319087 h 319086"/>
                    <a:gd name="connsiteX9" fmla="*/ 1748 w 69936"/>
                    <a:gd name="connsiteY9" fmla="*/ 319087 h 319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9936" h="319086">
                      <a:moveTo>
                        <a:pt x="0" y="59009"/>
                      </a:moveTo>
                      <a:lnTo>
                        <a:pt x="0" y="0"/>
                      </a:lnTo>
                      <a:lnTo>
                        <a:pt x="69937" y="0"/>
                      </a:lnTo>
                      <a:lnTo>
                        <a:pt x="69937" y="59009"/>
                      </a:lnTo>
                      <a:lnTo>
                        <a:pt x="0" y="59009"/>
                      </a:lnTo>
                      <a:close/>
                      <a:moveTo>
                        <a:pt x="1748" y="319087"/>
                      </a:moveTo>
                      <a:lnTo>
                        <a:pt x="1748" y="84798"/>
                      </a:lnTo>
                      <a:lnTo>
                        <a:pt x="68188" y="84798"/>
                      </a:lnTo>
                      <a:lnTo>
                        <a:pt x="68188" y="319087"/>
                      </a:lnTo>
                      <a:lnTo>
                        <a:pt x="1748" y="319087"/>
                      </a:lnTo>
                      <a:close/>
                    </a:path>
                  </a:pathLst>
                </a:custGeom>
                <a:grpFill/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239" name="Forma Livre: Forma 238">
                  <a:extLst>
                    <a:ext uri="{FF2B5EF4-FFF2-40B4-BE49-F238E27FC236}">
                      <a16:creationId xmlns:a16="http://schemas.microsoft.com/office/drawing/2014/main" id="{60AA021B-A5B7-BF79-8995-D522F1625642}"/>
                    </a:ext>
                  </a:extLst>
                </p:cNvPr>
                <p:cNvSpPr/>
                <p:nvPr/>
              </p:nvSpPr>
              <p:spPr>
                <a:xfrm>
                  <a:off x="9818290" y="1340951"/>
                  <a:ext cx="215492" cy="241281"/>
                </a:xfrm>
                <a:custGeom>
                  <a:avLst/>
                  <a:gdLst>
                    <a:gd name="connsiteX0" fmla="*/ 151238 w 215492"/>
                    <a:gd name="connsiteY0" fmla="*/ 236911 h 241281"/>
                    <a:gd name="connsiteX1" fmla="*/ 151238 w 215492"/>
                    <a:gd name="connsiteY1" fmla="*/ 211559 h 241281"/>
                    <a:gd name="connsiteX2" fmla="*/ 80427 w 215492"/>
                    <a:gd name="connsiteY2" fmla="*/ 241282 h 241281"/>
                    <a:gd name="connsiteX3" fmla="*/ 0 w 215492"/>
                    <a:gd name="connsiteY3" fmla="*/ 169597 h 241281"/>
                    <a:gd name="connsiteX4" fmla="*/ 0 w 215492"/>
                    <a:gd name="connsiteY4" fmla="*/ 168723 h 241281"/>
                    <a:gd name="connsiteX5" fmla="*/ 94415 w 215492"/>
                    <a:gd name="connsiteY5" fmla="*/ 93978 h 241281"/>
                    <a:gd name="connsiteX6" fmla="*/ 151676 w 215492"/>
                    <a:gd name="connsiteY6" fmla="*/ 103594 h 241281"/>
                    <a:gd name="connsiteX7" fmla="*/ 151676 w 215492"/>
                    <a:gd name="connsiteY7" fmla="*/ 99660 h 241281"/>
                    <a:gd name="connsiteX8" fmla="*/ 101408 w 215492"/>
                    <a:gd name="connsiteY8" fmla="*/ 56824 h 241281"/>
                    <a:gd name="connsiteX9" fmla="*/ 36717 w 215492"/>
                    <a:gd name="connsiteY9" fmla="*/ 69500 h 241281"/>
                    <a:gd name="connsiteX10" fmla="*/ 20107 w 215492"/>
                    <a:gd name="connsiteY10" fmla="*/ 18795 h 241281"/>
                    <a:gd name="connsiteX11" fmla="*/ 111025 w 215492"/>
                    <a:gd name="connsiteY11" fmla="*/ 0 h 241281"/>
                    <a:gd name="connsiteX12" fmla="*/ 215493 w 215492"/>
                    <a:gd name="connsiteY12" fmla="*/ 100971 h 241281"/>
                    <a:gd name="connsiteX13" fmla="*/ 215493 w 215492"/>
                    <a:gd name="connsiteY13" fmla="*/ 236911 h 241281"/>
                    <a:gd name="connsiteX14" fmla="*/ 151238 w 215492"/>
                    <a:gd name="connsiteY14" fmla="*/ 236911 h 241281"/>
                    <a:gd name="connsiteX15" fmla="*/ 152550 w 215492"/>
                    <a:gd name="connsiteY15" fmla="*/ 142496 h 241281"/>
                    <a:gd name="connsiteX16" fmla="*/ 110151 w 215492"/>
                    <a:gd name="connsiteY16" fmla="*/ 133754 h 241281"/>
                    <a:gd name="connsiteX17" fmla="*/ 64254 w 215492"/>
                    <a:gd name="connsiteY17" fmla="*/ 166100 h 241281"/>
                    <a:gd name="connsiteX18" fmla="*/ 64254 w 215492"/>
                    <a:gd name="connsiteY18" fmla="*/ 166974 h 241281"/>
                    <a:gd name="connsiteX19" fmla="*/ 100534 w 215492"/>
                    <a:gd name="connsiteY19" fmla="*/ 195386 h 241281"/>
                    <a:gd name="connsiteX20" fmla="*/ 152550 w 215492"/>
                    <a:gd name="connsiteY20" fmla="*/ 154298 h 241281"/>
                    <a:gd name="connsiteX21" fmla="*/ 152550 w 215492"/>
                    <a:gd name="connsiteY21" fmla="*/ 142496 h 2412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15492" h="241281">
                      <a:moveTo>
                        <a:pt x="151238" y="236911"/>
                      </a:moveTo>
                      <a:lnTo>
                        <a:pt x="151238" y="211559"/>
                      </a:lnTo>
                      <a:cubicBezTo>
                        <a:pt x="135066" y="229480"/>
                        <a:pt x="112773" y="241282"/>
                        <a:pt x="80427" y="241282"/>
                      </a:cubicBezTo>
                      <a:cubicBezTo>
                        <a:pt x="36280" y="241282"/>
                        <a:pt x="0" y="215930"/>
                        <a:pt x="0" y="169597"/>
                      </a:cubicBezTo>
                      <a:lnTo>
                        <a:pt x="0" y="168723"/>
                      </a:lnTo>
                      <a:cubicBezTo>
                        <a:pt x="0" y="117581"/>
                        <a:pt x="38902" y="93978"/>
                        <a:pt x="94415" y="93978"/>
                      </a:cubicBezTo>
                      <a:cubicBezTo>
                        <a:pt x="118018" y="93978"/>
                        <a:pt x="135066" y="97912"/>
                        <a:pt x="151676" y="103594"/>
                      </a:cubicBezTo>
                      <a:lnTo>
                        <a:pt x="151676" y="99660"/>
                      </a:lnTo>
                      <a:cubicBezTo>
                        <a:pt x="151676" y="72122"/>
                        <a:pt x="134628" y="56824"/>
                        <a:pt x="101408" y="56824"/>
                      </a:cubicBezTo>
                      <a:cubicBezTo>
                        <a:pt x="76056" y="56824"/>
                        <a:pt x="58135" y="61632"/>
                        <a:pt x="36717" y="69500"/>
                      </a:cubicBezTo>
                      <a:lnTo>
                        <a:pt x="20107" y="18795"/>
                      </a:lnTo>
                      <a:cubicBezTo>
                        <a:pt x="45896" y="7431"/>
                        <a:pt x="71248" y="0"/>
                        <a:pt x="111025" y="0"/>
                      </a:cubicBezTo>
                      <a:cubicBezTo>
                        <a:pt x="183584" y="0"/>
                        <a:pt x="215493" y="37591"/>
                        <a:pt x="215493" y="100971"/>
                      </a:cubicBezTo>
                      <a:lnTo>
                        <a:pt x="215493" y="236911"/>
                      </a:lnTo>
                      <a:lnTo>
                        <a:pt x="151238" y="236911"/>
                      </a:lnTo>
                      <a:close/>
                      <a:moveTo>
                        <a:pt x="152550" y="142496"/>
                      </a:moveTo>
                      <a:cubicBezTo>
                        <a:pt x="141185" y="137251"/>
                        <a:pt x="126323" y="133754"/>
                        <a:pt x="110151" y="133754"/>
                      </a:cubicBezTo>
                      <a:cubicBezTo>
                        <a:pt x="81739" y="133754"/>
                        <a:pt x="64254" y="145119"/>
                        <a:pt x="64254" y="166100"/>
                      </a:cubicBezTo>
                      <a:lnTo>
                        <a:pt x="64254" y="166974"/>
                      </a:lnTo>
                      <a:cubicBezTo>
                        <a:pt x="64254" y="184895"/>
                        <a:pt x="79116" y="195386"/>
                        <a:pt x="100534" y="195386"/>
                      </a:cubicBezTo>
                      <a:cubicBezTo>
                        <a:pt x="131569" y="195386"/>
                        <a:pt x="152550" y="178339"/>
                        <a:pt x="152550" y="154298"/>
                      </a:cubicBezTo>
                      <a:lnTo>
                        <a:pt x="152550" y="142496"/>
                      </a:lnTo>
                      <a:close/>
                    </a:path>
                  </a:pathLst>
                </a:custGeom>
                <a:grpFill/>
                <a:ln w="43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</p:grpSp>
        </p:grpSp>
        <p:grpSp>
          <p:nvGrpSpPr>
            <p:cNvPr id="240" name="Gráfico 134">
              <a:extLst>
                <a:ext uri="{FF2B5EF4-FFF2-40B4-BE49-F238E27FC236}">
                  <a16:creationId xmlns:a16="http://schemas.microsoft.com/office/drawing/2014/main" id="{61A87AE1-813D-A330-CF63-3898FF2D79D4}"/>
                </a:ext>
              </a:extLst>
            </p:cNvPr>
            <p:cNvGrpSpPr/>
            <p:nvPr/>
          </p:nvGrpSpPr>
          <p:grpSpPr>
            <a:xfrm>
              <a:off x="8651394" y="603512"/>
              <a:ext cx="609543" cy="152549"/>
              <a:chOff x="8651394" y="603512"/>
              <a:chExt cx="609543" cy="152549"/>
            </a:xfrm>
            <a:solidFill>
              <a:srgbClr val="292454"/>
            </a:solidFill>
          </p:grpSpPr>
          <p:sp>
            <p:nvSpPr>
              <p:cNvPr id="241" name="Forma Livre: Forma 240">
                <a:extLst>
                  <a:ext uri="{FF2B5EF4-FFF2-40B4-BE49-F238E27FC236}">
                    <a16:creationId xmlns:a16="http://schemas.microsoft.com/office/drawing/2014/main" id="{BC93BDA4-33E6-65CE-BD78-8E813C857D98}"/>
                  </a:ext>
                </a:extLst>
              </p:cNvPr>
              <p:cNvSpPr/>
              <p:nvPr/>
            </p:nvSpPr>
            <p:spPr>
              <a:xfrm>
                <a:off x="9165430" y="609587"/>
                <a:ext cx="95507" cy="145774"/>
              </a:xfrm>
              <a:custGeom>
                <a:avLst/>
                <a:gdLst>
                  <a:gd name="connsiteX0" fmla="*/ 95507 w 95507"/>
                  <a:gd name="connsiteY0" fmla="*/ 116663 h 145774"/>
                  <a:gd name="connsiteX1" fmla="*/ 93409 w 95507"/>
                  <a:gd name="connsiteY1" fmla="*/ 116663 h 145774"/>
                  <a:gd name="connsiteX2" fmla="*/ 43798 w 95507"/>
                  <a:gd name="connsiteY2" fmla="*/ 72865 h 145774"/>
                  <a:gd name="connsiteX3" fmla="*/ 43798 w 95507"/>
                  <a:gd name="connsiteY3" fmla="*/ 72297 h 145774"/>
                  <a:gd name="connsiteX4" fmla="*/ 91355 w 95507"/>
                  <a:gd name="connsiteY4" fmla="*/ 29024 h 145774"/>
                  <a:gd name="connsiteX5" fmla="*/ 95507 w 95507"/>
                  <a:gd name="connsiteY5" fmla="*/ 29155 h 145774"/>
                  <a:gd name="connsiteX6" fmla="*/ 95507 w 95507"/>
                  <a:gd name="connsiteY6" fmla="*/ 44 h 145774"/>
                  <a:gd name="connsiteX7" fmla="*/ 91705 w 95507"/>
                  <a:gd name="connsiteY7" fmla="*/ 0 h 145774"/>
                  <a:gd name="connsiteX8" fmla="*/ 0 w 95507"/>
                  <a:gd name="connsiteY8" fmla="*/ 72909 h 145774"/>
                  <a:gd name="connsiteX9" fmla="*/ 0 w 95507"/>
                  <a:gd name="connsiteY9" fmla="*/ 73434 h 145774"/>
                  <a:gd name="connsiteX10" fmla="*/ 91005 w 95507"/>
                  <a:gd name="connsiteY10" fmla="*/ 145775 h 145774"/>
                  <a:gd name="connsiteX11" fmla="*/ 95464 w 95507"/>
                  <a:gd name="connsiteY11" fmla="*/ 145687 h 145774"/>
                  <a:gd name="connsiteX12" fmla="*/ 95464 w 95507"/>
                  <a:gd name="connsiteY12" fmla="*/ 116620 h 145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507" h="145774">
                    <a:moveTo>
                      <a:pt x="95507" y="116663"/>
                    </a:moveTo>
                    <a:cubicBezTo>
                      <a:pt x="94808" y="116663"/>
                      <a:pt x="94109" y="116663"/>
                      <a:pt x="93409" y="116663"/>
                    </a:cubicBezTo>
                    <a:cubicBezTo>
                      <a:pt x="64648" y="116663"/>
                      <a:pt x="43798" y="98261"/>
                      <a:pt x="43798" y="72865"/>
                    </a:cubicBezTo>
                    <a:lnTo>
                      <a:pt x="43798" y="72297"/>
                    </a:lnTo>
                    <a:cubicBezTo>
                      <a:pt x="43798" y="48038"/>
                      <a:pt x="64692" y="29024"/>
                      <a:pt x="91355" y="29024"/>
                    </a:cubicBezTo>
                    <a:cubicBezTo>
                      <a:pt x="92797" y="29024"/>
                      <a:pt x="94152" y="29067"/>
                      <a:pt x="95507" y="29155"/>
                    </a:cubicBezTo>
                    <a:lnTo>
                      <a:pt x="95507" y="44"/>
                    </a:lnTo>
                    <a:cubicBezTo>
                      <a:pt x="94284" y="0"/>
                      <a:pt x="93016" y="0"/>
                      <a:pt x="91705" y="0"/>
                    </a:cubicBezTo>
                    <a:cubicBezTo>
                      <a:pt x="39471" y="0"/>
                      <a:pt x="0" y="31297"/>
                      <a:pt x="0" y="72909"/>
                    </a:cubicBezTo>
                    <a:lnTo>
                      <a:pt x="0" y="73434"/>
                    </a:lnTo>
                    <a:cubicBezTo>
                      <a:pt x="0" y="113997"/>
                      <a:pt x="39995" y="145775"/>
                      <a:pt x="91005" y="145775"/>
                    </a:cubicBezTo>
                    <a:cubicBezTo>
                      <a:pt x="92579" y="145775"/>
                      <a:pt x="93978" y="145775"/>
                      <a:pt x="95464" y="145687"/>
                    </a:cubicBezTo>
                    <a:lnTo>
                      <a:pt x="95464" y="116620"/>
                    </a:lnTo>
                    <a:close/>
                  </a:path>
                </a:pathLst>
              </a:custGeom>
              <a:grpFill/>
              <a:ln w="4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2" name="Forma Livre: Forma 241">
                <a:extLst>
                  <a:ext uri="{FF2B5EF4-FFF2-40B4-BE49-F238E27FC236}">
                    <a16:creationId xmlns:a16="http://schemas.microsoft.com/office/drawing/2014/main" id="{F07868C1-FCC2-4B9E-FB1B-F3934C85565F}"/>
                  </a:ext>
                </a:extLst>
              </p:cNvPr>
              <p:cNvSpPr/>
              <p:nvPr/>
            </p:nvSpPr>
            <p:spPr>
              <a:xfrm>
                <a:off x="8651394" y="603512"/>
                <a:ext cx="137862" cy="152549"/>
              </a:xfrm>
              <a:custGeom>
                <a:avLst/>
                <a:gdLst>
                  <a:gd name="connsiteX0" fmla="*/ 81302 w 137862"/>
                  <a:gd name="connsiteY0" fmla="*/ 61632 h 152549"/>
                  <a:gd name="connsiteX1" fmla="*/ 46115 w 137862"/>
                  <a:gd name="connsiteY1" fmla="*/ 42137 h 152549"/>
                  <a:gd name="connsiteX2" fmla="*/ 46115 w 137862"/>
                  <a:gd name="connsiteY2" fmla="*/ 41700 h 152549"/>
                  <a:gd name="connsiteX3" fmla="*/ 69063 w 137862"/>
                  <a:gd name="connsiteY3" fmla="*/ 28805 h 152549"/>
                  <a:gd name="connsiteX4" fmla="*/ 93759 w 137862"/>
                  <a:gd name="connsiteY4" fmla="*/ 33482 h 152549"/>
                  <a:gd name="connsiteX5" fmla="*/ 93759 w 137862"/>
                  <a:gd name="connsiteY5" fmla="*/ 2448 h 152549"/>
                  <a:gd name="connsiteX6" fmla="*/ 69587 w 137862"/>
                  <a:gd name="connsiteY6" fmla="*/ 0 h 152549"/>
                  <a:gd name="connsiteX7" fmla="*/ 7169 w 137862"/>
                  <a:gd name="connsiteY7" fmla="*/ 44716 h 152549"/>
                  <a:gd name="connsiteX8" fmla="*/ 7169 w 137862"/>
                  <a:gd name="connsiteY8" fmla="*/ 45109 h 152549"/>
                  <a:gd name="connsiteX9" fmla="*/ 66265 w 137862"/>
                  <a:gd name="connsiteY9" fmla="*/ 90437 h 152549"/>
                  <a:gd name="connsiteX10" fmla="*/ 98873 w 137862"/>
                  <a:gd name="connsiteY10" fmla="*/ 109320 h 152549"/>
                  <a:gd name="connsiteX11" fmla="*/ 98873 w 137862"/>
                  <a:gd name="connsiteY11" fmla="*/ 109757 h 152549"/>
                  <a:gd name="connsiteX12" fmla="*/ 73128 w 137862"/>
                  <a:gd name="connsiteY12" fmla="*/ 123744 h 152549"/>
                  <a:gd name="connsiteX13" fmla="*/ 23210 w 137862"/>
                  <a:gd name="connsiteY13" fmla="*/ 105736 h 152549"/>
                  <a:gd name="connsiteX14" fmla="*/ 0 w 137862"/>
                  <a:gd name="connsiteY14" fmla="*/ 128815 h 152549"/>
                  <a:gd name="connsiteX15" fmla="*/ 72385 w 137862"/>
                  <a:gd name="connsiteY15" fmla="*/ 152550 h 152549"/>
                  <a:gd name="connsiteX16" fmla="*/ 137863 w 137862"/>
                  <a:gd name="connsiteY16" fmla="*/ 106566 h 152549"/>
                  <a:gd name="connsiteX17" fmla="*/ 137863 w 137862"/>
                  <a:gd name="connsiteY17" fmla="*/ 106129 h 152549"/>
                  <a:gd name="connsiteX18" fmla="*/ 81302 w 137862"/>
                  <a:gd name="connsiteY18" fmla="*/ 61632 h 152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7862" h="152549">
                    <a:moveTo>
                      <a:pt x="81302" y="61632"/>
                    </a:moveTo>
                    <a:cubicBezTo>
                      <a:pt x="50486" y="55075"/>
                      <a:pt x="46115" y="51884"/>
                      <a:pt x="46115" y="42137"/>
                    </a:cubicBezTo>
                    <a:lnTo>
                      <a:pt x="46115" y="41700"/>
                    </a:lnTo>
                    <a:cubicBezTo>
                      <a:pt x="46115" y="34531"/>
                      <a:pt x="54026" y="28805"/>
                      <a:pt x="69063" y="28805"/>
                    </a:cubicBezTo>
                    <a:cubicBezTo>
                      <a:pt x="76712" y="28805"/>
                      <a:pt x="86722" y="30903"/>
                      <a:pt x="93759" y="33482"/>
                    </a:cubicBezTo>
                    <a:lnTo>
                      <a:pt x="93759" y="2448"/>
                    </a:lnTo>
                    <a:cubicBezTo>
                      <a:pt x="87246" y="1311"/>
                      <a:pt x="77193" y="0"/>
                      <a:pt x="69587" y="0"/>
                    </a:cubicBezTo>
                    <a:cubicBezTo>
                      <a:pt x="33133" y="0"/>
                      <a:pt x="7169" y="17790"/>
                      <a:pt x="7169" y="44716"/>
                    </a:cubicBezTo>
                    <a:lnTo>
                      <a:pt x="7169" y="45109"/>
                    </a:lnTo>
                    <a:cubicBezTo>
                      <a:pt x="7169" y="74570"/>
                      <a:pt x="30335" y="82788"/>
                      <a:pt x="66265" y="90437"/>
                    </a:cubicBezTo>
                    <a:cubicBezTo>
                      <a:pt x="96076" y="96819"/>
                      <a:pt x="98873" y="101015"/>
                      <a:pt x="98873" y="109320"/>
                    </a:cubicBezTo>
                    <a:lnTo>
                      <a:pt x="98873" y="109757"/>
                    </a:lnTo>
                    <a:cubicBezTo>
                      <a:pt x="98873" y="118455"/>
                      <a:pt x="89169" y="123744"/>
                      <a:pt x="73128" y="123744"/>
                    </a:cubicBezTo>
                    <a:cubicBezTo>
                      <a:pt x="52759" y="123744"/>
                      <a:pt x="39252" y="116751"/>
                      <a:pt x="23210" y="105736"/>
                    </a:cubicBezTo>
                    <a:lnTo>
                      <a:pt x="0" y="128815"/>
                    </a:lnTo>
                    <a:cubicBezTo>
                      <a:pt x="21418" y="144682"/>
                      <a:pt x="45372" y="152550"/>
                      <a:pt x="72385" y="152550"/>
                    </a:cubicBezTo>
                    <a:cubicBezTo>
                      <a:pt x="110850" y="152550"/>
                      <a:pt x="137863" y="136027"/>
                      <a:pt x="137863" y="106566"/>
                    </a:cubicBezTo>
                    <a:lnTo>
                      <a:pt x="137863" y="106129"/>
                    </a:lnTo>
                    <a:cubicBezTo>
                      <a:pt x="137863" y="80296"/>
                      <a:pt x="117450" y="69456"/>
                      <a:pt x="81302" y="61632"/>
                    </a:cubicBezTo>
                  </a:path>
                </a:pathLst>
              </a:custGeom>
              <a:grpFill/>
              <a:ln w="4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3" name="Forma Livre: Forma 242">
                <a:extLst>
                  <a:ext uri="{FF2B5EF4-FFF2-40B4-BE49-F238E27FC236}">
                    <a16:creationId xmlns:a16="http://schemas.microsoft.com/office/drawing/2014/main" id="{1B723F92-C53F-648A-3905-1BE49169789B}"/>
                  </a:ext>
                </a:extLst>
              </p:cNvPr>
              <p:cNvSpPr/>
              <p:nvPr/>
            </p:nvSpPr>
            <p:spPr>
              <a:xfrm>
                <a:off x="8784362" y="624711"/>
                <a:ext cx="134016" cy="126585"/>
              </a:xfrm>
              <a:custGeom>
                <a:avLst/>
                <a:gdLst>
                  <a:gd name="connsiteX0" fmla="*/ 38203 w 134016"/>
                  <a:gd name="connsiteY0" fmla="*/ 53589 h 126585"/>
                  <a:gd name="connsiteX1" fmla="*/ 67970 w 134016"/>
                  <a:gd name="connsiteY1" fmla="*/ 27712 h 126585"/>
                  <a:gd name="connsiteX2" fmla="*/ 96950 w 134016"/>
                  <a:gd name="connsiteY2" fmla="*/ 53589 h 126585"/>
                  <a:gd name="connsiteX3" fmla="*/ 38203 w 134016"/>
                  <a:gd name="connsiteY3" fmla="*/ 53589 h 126585"/>
                  <a:gd name="connsiteX4" fmla="*/ 67970 w 134016"/>
                  <a:gd name="connsiteY4" fmla="*/ 44 h 126585"/>
                  <a:gd name="connsiteX5" fmla="*/ 0 w 134016"/>
                  <a:gd name="connsiteY5" fmla="*/ 63337 h 126585"/>
                  <a:gd name="connsiteX6" fmla="*/ 0 w 134016"/>
                  <a:gd name="connsiteY6" fmla="*/ 63774 h 126585"/>
                  <a:gd name="connsiteX7" fmla="*/ 71816 w 134016"/>
                  <a:gd name="connsiteY7" fmla="*/ 126586 h 126585"/>
                  <a:gd name="connsiteX8" fmla="*/ 78023 w 134016"/>
                  <a:gd name="connsiteY8" fmla="*/ 126411 h 126585"/>
                  <a:gd name="connsiteX9" fmla="*/ 78023 w 134016"/>
                  <a:gd name="connsiteY9" fmla="*/ 98698 h 126585"/>
                  <a:gd name="connsiteX10" fmla="*/ 72297 w 134016"/>
                  <a:gd name="connsiteY10" fmla="*/ 98917 h 126585"/>
                  <a:gd name="connsiteX11" fmla="*/ 38684 w 134016"/>
                  <a:gd name="connsiteY11" fmla="*/ 75095 h 126585"/>
                  <a:gd name="connsiteX12" fmla="*/ 133536 w 134016"/>
                  <a:gd name="connsiteY12" fmla="*/ 75095 h 126585"/>
                  <a:gd name="connsiteX13" fmla="*/ 134016 w 134016"/>
                  <a:gd name="connsiteY13" fmla="*/ 66440 h 126585"/>
                  <a:gd name="connsiteX14" fmla="*/ 134016 w 134016"/>
                  <a:gd name="connsiteY14" fmla="*/ 66003 h 126585"/>
                  <a:gd name="connsiteX15" fmla="*/ 67926 w 134016"/>
                  <a:gd name="connsiteY15" fmla="*/ 0 h 126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34016" h="126585">
                    <a:moveTo>
                      <a:pt x="38203" y="53589"/>
                    </a:moveTo>
                    <a:cubicBezTo>
                      <a:pt x="41263" y="37941"/>
                      <a:pt x="51797" y="27712"/>
                      <a:pt x="67970" y="27712"/>
                    </a:cubicBezTo>
                    <a:cubicBezTo>
                      <a:pt x="84143" y="27712"/>
                      <a:pt x="94633" y="38159"/>
                      <a:pt x="96950" y="53589"/>
                    </a:cubicBezTo>
                    <a:lnTo>
                      <a:pt x="38203" y="53589"/>
                    </a:lnTo>
                    <a:close/>
                    <a:moveTo>
                      <a:pt x="67970" y="44"/>
                    </a:moveTo>
                    <a:cubicBezTo>
                      <a:pt x="27931" y="44"/>
                      <a:pt x="0" y="28630"/>
                      <a:pt x="0" y="63337"/>
                    </a:cubicBezTo>
                    <a:lnTo>
                      <a:pt x="0" y="63774"/>
                    </a:lnTo>
                    <a:cubicBezTo>
                      <a:pt x="0" y="100971"/>
                      <a:pt x="30510" y="126586"/>
                      <a:pt x="71816" y="126586"/>
                    </a:cubicBezTo>
                    <a:cubicBezTo>
                      <a:pt x="72997" y="126586"/>
                      <a:pt x="76843" y="126411"/>
                      <a:pt x="78023" y="126411"/>
                    </a:cubicBezTo>
                    <a:lnTo>
                      <a:pt x="78023" y="98698"/>
                    </a:lnTo>
                    <a:cubicBezTo>
                      <a:pt x="77062" y="98698"/>
                      <a:pt x="73346" y="98917"/>
                      <a:pt x="72297" y="98917"/>
                    </a:cubicBezTo>
                    <a:cubicBezTo>
                      <a:pt x="54857" y="98917"/>
                      <a:pt x="42574" y="90787"/>
                      <a:pt x="38684" y="75095"/>
                    </a:cubicBezTo>
                    <a:lnTo>
                      <a:pt x="133536" y="75095"/>
                    </a:lnTo>
                    <a:cubicBezTo>
                      <a:pt x="133754" y="71904"/>
                      <a:pt x="134016" y="69849"/>
                      <a:pt x="134016" y="66440"/>
                    </a:cubicBezTo>
                    <a:lnTo>
                      <a:pt x="134016" y="66003"/>
                    </a:lnTo>
                    <a:cubicBezTo>
                      <a:pt x="134016" y="31515"/>
                      <a:pt x="113822" y="0"/>
                      <a:pt x="67926" y="0"/>
                    </a:cubicBezTo>
                  </a:path>
                </a:pathLst>
              </a:custGeom>
              <a:grpFill/>
              <a:ln w="4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4" name="Forma Livre: Forma 243">
                <a:extLst>
                  <a:ext uri="{FF2B5EF4-FFF2-40B4-BE49-F238E27FC236}">
                    <a16:creationId xmlns:a16="http://schemas.microsoft.com/office/drawing/2014/main" id="{E12AFD13-C567-4D52-2F23-AC98360EBBBF}"/>
                  </a:ext>
                </a:extLst>
              </p:cNvPr>
              <p:cNvSpPr/>
              <p:nvPr/>
            </p:nvSpPr>
            <p:spPr>
              <a:xfrm>
                <a:off x="8916761" y="626110"/>
                <a:ext cx="125361" cy="122957"/>
              </a:xfrm>
              <a:custGeom>
                <a:avLst/>
                <a:gdLst>
                  <a:gd name="connsiteX0" fmla="*/ 125362 w 125361"/>
                  <a:gd name="connsiteY0" fmla="*/ 58572 h 122957"/>
                  <a:gd name="connsiteX1" fmla="*/ 62725 w 125361"/>
                  <a:gd name="connsiteY1" fmla="*/ 0 h 122957"/>
                  <a:gd name="connsiteX2" fmla="*/ 0 w 125361"/>
                  <a:gd name="connsiteY2" fmla="*/ 58572 h 122957"/>
                  <a:gd name="connsiteX3" fmla="*/ 0 w 125361"/>
                  <a:gd name="connsiteY3" fmla="*/ 122958 h 122957"/>
                  <a:gd name="connsiteX4" fmla="*/ 39427 w 125361"/>
                  <a:gd name="connsiteY4" fmla="*/ 122958 h 122957"/>
                  <a:gd name="connsiteX5" fmla="*/ 39427 w 125361"/>
                  <a:gd name="connsiteY5" fmla="*/ 56212 h 122957"/>
                  <a:gd name="connsiteX6" fmla="*/ 62725 w 125361"/>
                  <a:gd name="connsiteY6" fmla="*/ 29679 h 122957"/>
                  <a:gd name="connsiteX7" fmla="*/ 86328 w 125361"/>
                  <a:gd name="connsiteY7" fmla="*/ 56212 h 122957"/>
                  <a:gd name="connsiteX8" fmla="*/ 86328 w 125361"/>
                  <a:gd name="connsiteY8" fmla="*/ 122958 h 122957"/>
                  <a:gd name="connsiteX9" fmla="*/ 125362 w 125361"/>
                  <a:gd name="connsiteY9" fmla="*/ 122958 h 122957"/>
                  <a:gd name="connsiteX10" fmla="*/ 125362 w 125361"/>
                  <a:gd name="connsiteY10" fmla="*/ 58572 h 12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5361" h="122957">
                    <a:moveTo>
                      <a:pt x="125362" y="58572"/>
                    </a:moveTo>
                    <a:cubicBezTo>
                      <a:pt x="125362" y="25702"/>
                      <a:pt x="105255" y="0"/>
                      <a:pt x="62725" y="0"/>
                    </a:cubicBezTo>
                    <a:cubicBezTo>
                      <a:pt x="20194" y="0"/>
                      <a:pt x="0" y="25658"/>
                      <a:pt x="0" y="58572"/>
                    </a:cubicBezTo>
                    <a:lnTo>
                      <a:pt x="0" y="122958"/>
                    </a:lnTo>
                    <a:lnTo>
                      <a:pt x="39427" y="122958"/>
                    </a:lnTo>
                    <a:lnTo>
                      <a:pt x="39427" y="56212"/>
                    </a:lnTo>
                    <a:cubicBezTo>
                      <a:pt x="40126" y="44060"/>
                      <a:pt x="44934" y="29679"/>
                      <a:pt x="62725" y="29679"/>
                    </a:cubicBezTo>
                    <a:cubicBezTo>
                      <a:pt x="80515" y="29679"/>
                      <a:pt x="85629" y="44060"/>
                      <a:pt x="86328" y="56212"/>
                    </a:cubicBezTo>
                    <a:lnTo>
                      <a:pt x="86328" y="122958"/>
                    </a:lnTo>
                    <a:lnTo>
                      <a:pt x="125362" y="122958"/>
                    </a:lnTo>
                    <a:lnTo>
                      <a:pt x="125362" y="58572"/>
                    </a:lnTo>
                    <a:close/>
                  </a:path>
                </a:pathLst>
              </a:custGeom>
              <a:grpFill/>
              <a:ln w="4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5" name="Forma Livre: Forma 244">
                <a:extLst>
                  <a:ext uri="{FF2B5EF4-FFF2-40B4-BE49-F238E27FC236}">
                    <a16:creationId xmlns:a16="http://schemas.microsoft.com/office/drawing/2014/main" id="{E708DCAD-C8AC-37CA-7C9A-76EF71250BAB}"/>
                  </a:ext>
                </a:extLst>
              </p:cNvPr>
              <p:cNvSpPr/>
              <p:nvPr/>
            </p:nvSpPr>
            <p:spPr>
              <a:xfrm>
                <a:off x="9041030" y="625454"/>
                <a:ext cx="126454" cy="125230"/>
              </a:xfrm>
              <a:custGeom>
                <a:avLst/>
                <a:gdLst>
                  <a:gd name="connsiteX0" fmla="*/ 65172 w 126454"/>
                  <a:gd name="connsiteY0" fmla="*/ 0 h 125230"/>
                  <a:gd name="connsiteX1" fmla="*/ 55862 w 126454"/>
                  <a:gd name="connsiteY1" fmla="*/ 87 h 125230"/>
                  <a:gd name="connsiteX2" fmla="*/ 55862 w 126454"/>
                  <a:gd name="connsiteY2" fmla="*/ 29505 h 125230"/>
                  <a:gd name="connsiteX3" fmla="*/ 78504 w 126454"/>
                  <a:gd name="connsiteY3" fmla="*/ 33307 h 125230"/>
                  <a:gd name="connsiteX4" fmla="*/ 88995 w 126454"/>
                  <a:gd name="connsiteY4" fmla="*/ 51098 h 125230"/>
                  <a:gd name="connsiteX5" fmla="*/ 60058 w 126454"/>
                  <a:gd name="connsiteY5" fmla="*/ 49043 h 125230"/>
                  <a:gd name="connsiteX6" fmla="*/ 743 w 126454"/>
                  <a:gd name="connsiteY6" fmla="*/ 80078 h 125230"/>
                  <a:gd name="connsiteX7" fmla="*/ 525 w 126454"/>
                  <a:gd name="connsiteY7" fmla="*/ 81214 h 125230"/>
                  <a:gd name="connsiteX8" fmla="*/ 481 w 126454"/>
                  <a:gd name="connsiteY8" fmla="*/ 81608 h 125230"/>
                  <a:gd name="connsiteX9" fmla="*/ 0 w 126454"/>
                  <a:gd name="connsiteY9" fmla="*/ 87552 h 125230"/>
                  <a:gd name="connsiteX10" fmla="*/ 0 w 126454"/>
                  <a:gd name="connsiteY10" fmla="*/ 87989 h 125230"/>
                  <a:gd name="connsiteX11" fmla="*/ 47164 w 126454"/>
                  <a:gd name="connsiteY11" fmla="*/ 125231 h 125230"/>
                  <a:gd name="connsiteX12" fmla="*/ 88732 w 126454"/>
                  <a:gd name="connsiteY12" fmla="*/ 109801 h 125230"/>
                  <a:gd name="connsiteX13" fmla="*/ 88732 w 126454"/>
                  <a:gd name="connsiteY13" fmla="*/ 123832 h 125230"/>
                  <a:gd name="connsiteX14" fmla="*/ 126454 w 126454"/>
                  <a:gd name="connsiteY14" fmla="*/ 123832 h 125230"/>
                  <a:gd name="connsiteX15" fmla="*/ 126454 w 126454"/>
                  <a:gd name="connsiteY15" fmla="*/ 52453 h 125230"/>
                  <a:gd name="connsiteX16" fmla="*/ 65172 w 126454"/>
                  <a:gd name="connsiteY16" fmla="*/ 87 h 125230"/>
                  <a:gd name="connsiteX17" fmla="*/ 89126 w 126454"/>
                  <a:gd name="connsiteY17" fmla="*/ 80471 h 125230"/>
                  <a:gd name="connsiteX18" fmla="*/ 63205 w 126454"/>
                  <a:gd name="connsiteY18" fmla="*/ 101146 h 125230"/>
                  <a:gd name="connsiteX19" fmla="*/ 42443 w 126454"/>
                  <a:gd name="connsiteY19" fmla="*/ 76231 h 125230"/>
                  <a:gd name="connsiteX20" fmla="*/ 89213 w 126454"/>
                  <a:gd name="connsiteY20" fmla="*/ 72603 h 125230"/>
                  <a:gd name="connsiteX21" fmla="*/ 89082 w 126454"/>
                  <a:gd name="connsiteY21" fmla="*/ 80471 h 125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6454" h="125230">
                    <a:moveTo>
                      <a:pt x="65172" y="0"/>
                    </a:moveTo>
                    <a:cubicBezTo>
                      <a:pt x="63424" y="0"/>
                      <a:pt x="57479" y="0"/>
                      <a:pt x="55862" y="87"/>
                    </a:cubicBezTo>
                    <a:lnTo>
                      <a:pt x="55862" y="29505"/>
                    </a:lnTo>
                    <a:cubicBezTo>
                      <a:pt x="63468" y="29592"/>
                      <a:pt x="73871" y="30860"/>
                      <a:pt x="78504" y="33307"/>
                    </a:cubicBezTo>
                    <a:cubicBezTo>
                      <a:pt x="85323" y="36892"/>
                      <a:pt x="88863" y="42924"/>
                      <a:pt x="88995" y="51098"/>
                    </a:cubicBezTo>
                    <a:cubicBezTo>
                      <a:pt x="79684" y="50005"/>
                      <a:pt x="69194" y="49262"/>
                      <a:pt x="60058" y="49043"/>
                    </a:cubicBezTo>
                    <a:cubicBezTo>
                      <a:pt x="22861" y="48082"/>
                      <a:pt x="4415" y="60408"/>
                      <a:pt x="743" y="80078"/>
                    </a:cubicBezTo>
                    <a:cubicBezTo>
                      <a:pt x="656" y="80427"/>
                      <a:pt x="612" y="80821"/>
                      <a:pt x="525" y="81214"/>
                    </a:cubicBezTo>
                    <a:cubicBezTo>
                      <a:pt x="525" y="81345"/>
                      <a:pt x="525" y="81476"/>
                      <a:pt x="481" y="81608"/>
                    </a:cubicBezTo>
                    <a:cubicBezTo>
                      <a:pt x="175" y="83487"/>
                      <a:pt x="0" y="85454"/>
                      <a:pt x="0" y="87552"/>
                    </a:cubicBezTo>
                    <a:lnTo>
                      <a:pt x="0" y="87989"/>
                    </a:lnTo>
                    <a:cubicBezTo>
                      <a:pt x="0" y="112074"/>
                      <a:pt x="21287" y="125231"/>
                      <a:pt x="47164" y="125231"/>
                    </a:cubicBezTo>
                    <a:cubicBezTo>
                      <a:pt x="66178" y="125231"/>
                      <a:pt x="79247" y="119067"/>
                      <a:pt x="88732" y="109801"/>
                    </a:cubicBezTo>
                    <a:lnTo>
                      <a:pt x="88732" y="123832"/>
                    </a:lnTo>
                    <a:lnTo>
                      <a:pt x="126454" y="123832"/>
                    </a:lnTo>
                    <a:lnTo>
                      <a:pt x="126454" y="52453"/>
                    </a:lnTo>
                    <a:cubicBezTo>
                      <a:pt x="126454" y="19539"/>
                      <a:pt x="107746" y="87"/>
                      <a:pt x="65172" y="87"/>
                    </a:cubicBezTo>
                    <a:moveTo>
                      <a:pt x="89126" y="80471"/>
                    </a:moveTo>
                    <a:cubicBezTo>
                      <a:pt x="85760" y="98261"/>
                      <a:pt x="67402" y="100884"/>
                      <a:pt x="63205" y="101146"/>
                    </a:cubicBezTo>
                    <a:cubicBezTo>
                      <a:pt x="33526" y="102720"/>
                      <a:pt x="32477" y="82438"/>
                      <a:pt x="42443" y="76231"/>
                    </a:cubicBezTo>
                    <a:cubicBezTo>
                      <a:pt x="55862" y="67926"/>
                      <a:pt x="89213" y="72603"/>
                      <a:pt x="89213" y="72603"/>
                    </a:cubicBezTo>
                    <a:cubicBezTo>
                      <a:pt x="89213" y="73783"/>
                      <a:pt x="89519" y="76843"/>
                      <a:pt x="89082" y="80471"/>
                    </a:cubicBezTo>
                  </a:path>
                </a:pathLst>
              </a:custGeom>
              <a:grpFill/>
              <a:ln w="43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51499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dupla-chancela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ECAAE29-E7FE-05F9-0A3C-5750171C13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8872" y="5951052"/>
            <a:ext cx="946908" cy="94690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A1095FF-E9BF-D578-9BB8-9CBA29FB764F}"/>
              </a:ext>
            </a:extLst>
          </p:cNvPr>
          <p:cNvSpPr/>
          <p:nvPr userDrawn="1"/>
        </p:nvSpPr>
        <p:spPr>
          <a:xfrm>
            <a:off x="-65087" y="0"/>
            <a:ext cx="2732087" cy="212651"/>
          </a:xfrm>
          <a:prstGeom prst="rect">
            <a:avLst/>
          </a:prstGeom>
          <a:solidFill>
            <a:srgbClr val="72E9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EAC8D34-90AA-89F6-BAF4-9E67E6CB4A56}"/>
              </a:ext>
            </a:extLst>
          </p:cNvPr>
          <p:cNvSpPr/>
          <p:nvPr userDrawn="1"/>
        </p:nvSpPr>
        <p:spPr>
          <a:xfrm flipH="1">
            <a:off x="7620000" y="-3003"/>
            <a:ext cx="4637086" cy="212651"/>
          </a:xfrm>
          <a:prstGeom prst="rect">
            <a:avLst/>
          </a:prstGeom>
          <a:solidFill>
            <a:srgbClr val="2924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D1B57C5-87C4-DDAF-CACE-BDD34D861029}"/>
              </a:ext>
            </a:extLst>
          </p:cNvPr>
          <p:cNvSpPr/>
          <p:nvPr userDrawn="1"/>
        </p:nvSpPr>
        <p:spPr>
          <a:xfrm>
            <a:off x="2362200" y="0"/>
            <a:ext cx="5657850" cy="212651"/>
          </a:xfrm>
          <a:prstGeom prst="rect">
            <a:avLst/>
          </a:prstGeom>
          <a:solidFill>
            <a:srgbClr val="472B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5F4D877-5AC1-33A2-4D34-8AB6E11343C1}"/>
              </a:ext>
            </a:extLst>
          </p:cNvPr>
          <p:cNvSpPr/>
          <p:nvPr userDrawn="1"/>
        </p:nvSpPr>
        <p:spPr>
          <a:xfrm rot="10800000" flipH="1">
            <a:off x="5630633" y="5929572"/>
            <a:ext cx="6626453" cy="946907"/>
          </a:xfrm>
          <a:prstGeom prst="rect">
            <a:avLst/>
          </a:prstGeom>
          <a:solidFill>
            <a:srgbClr val="2924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F64C229-3BCA-4BBB-E549-A1F4B01EA2D4}"/>
              </a:ext>
            </a:extLst>
          </p:cNvPr>
          <p:cNvSpPr/>
          <p:nvPr userDrawn="1"/>
        </p:nvSpPr>
        <p:spPr>
          <a:xfrm rot="10800000">
            <a:off x="-65087" y="5932575"/>
            <a:ext cx="8085137" cy="946907"/>
          </a:xfrm>
          <a:prstGeom prst="rect">
            <a:avLst/>
          </a:prstGeom>
          <a:solidFill>
            <a:srgbClr val="472B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3AC4C985-6933-5213-D292-8FF4E85CBE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768" y="6109251"/>
            <a:ext cx="826012" cy="5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11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dupla-chancela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ECAAE29-E7FE-05F9-0A3C-5750171C13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8872" y="18477"/>
            <a:ext cx="946908" cy="94690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A1095FF-E9BF-D578-9BB8-9CBA29FB764F}"/>
              </a:ext>
            </a:extLst>
          </p:cNvPr>
          <p:cNvSpPr/>
          <p:nvPr userDrawn="1"/>
        </p:nvSpPr>
        <p:spPr>
          <a:xfrm>
            <a:off x="-65087" y="6751674"/>
            <a:ext cx="2732087" cy="212651"/>
          </a:xfrm>
          <a:prstGeom prst="rect">
            <a:avLst/>
          </a:prstGeom>
          <a:solidFill>
            <a:srgbClr val="72E9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EAC8D34-90AA-89F6-BAF4-9E67E6CB4A56}"/>
              </a:ext>
            </a:extLst>
          </p:cNvPr>
          <p:cNvSpPr/>
          <p:nvPr userDrawn="1"/>
        </p:nvSpPr>
        <p:spPr>
          <a:xfrm flipH="1">
            <a:off x="7620000" y="6751674"/>
            <a:ext cx="4637086" cy="212651"/>
          </a:xfrm>
          <a:prstGeom prst="rect">
            <a:avLst/>
          </a:prstGeom>
          <a:solidFill>
            <a:srgbClr val="2924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D1B57C5-87C4-DDAF-CACE-BDD34D861029}"/>
              </a:ext>
            </a:extLst>
          </p:cNvPr>
          <p:cNvSpPr/>
          <p:nvPr userDrawn="1"/>
        </p:nvSpPr>
        <p:spPr>
          <a:xfrm>
            <a:off x="2362200" y="6751674"/>
            <a:ext cx="5657850" cy="212651"/>
          </a:xfrm>
          <a:prstGeom prst="rect">
            <a:avLst/>
          </a:prstGeom>
          <a:solidFill>
            <a:srgbClr val="472B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5F4D877-5AC1-33A2-4D34-8AB6E11343C1}"/>
              </a:ext>
            </a:extLst>
          </p:cNvPr>
          <p:cNvSpPr/>
          <p:nvPr userDrawn="1"/>
        </p:nvSpPr>
        <p:spPr>
          <a:xfrm rot="10800000" flipH="1">
            <a:off x="5630633" y="-3003"/>
            <a:ext cx="6626453" cy="946907"/>
          </a:xfrm>
          <a:prstGeom prst="rect">
            <a:avLst/>
          </a:prstGeom>
          <a:solidFill>
            <a:srgbClr val="2924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F64C229-3BCA-4BBB-E549-A1F4B01EA2D4}"/>
              </a:ext>
            </a:extLst>
          </p:cNvPr>
          <p:cNvSpPr/>
          <p:nvPr userDrawn="1"/>
        </p:nvSpPr>
        <p:spPr>
          <a:xfrm rot="10800000">
            <a:off x="-65087" y="0"/>
            <a:ext cx="8085137" cy="946907"/>
          </a:xfrm>
          <a:prstGeom prst="rect">
            <a:avLst/>
          </a:prstGeom>
          <a:solidFill>
            <a:srgbClr val="472B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3AC4C985-6933-5213-D292-8FF4E85CBE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768" y="176676"/>
            <a:ext cx="826012" cy="5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639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udo_remoto/on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ECAAE29-E7FE-05F9-0A3C-5750171C13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8872" y="5951052"/>
            <a:ext cx="946908" cy="946908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A1095FF-E9BF-D578-9BB8-9CBA29FB764F}"/>
              </a:ext>
            </a:extLst>
          </p:cNvPr>
          <p:cNvSpPr/>
          <p:nvPr userDrawn="1"/>
        </p:nvSpPr>
        <p:spPr>
          <a:xfrm>
            <a:off x="-65087" y="0"/>
            <a:ext cx="2732087" cy="483398"/>
          </a:xfrm>
          <a:prstGeom prst="rect">
            <a:avLst/>
          </a:prstGeom>
          <a:solidFill>
            <a:srgbClr val="72E9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EAC8D34-90AA-89F6-BAF4-9E67E6CB4A56}"/>
              </a:ext>
            </a:extLst>
          </p:cNvPr>
          <p:cNvSpPr/>
          <p:nvPr userDrawn="1"/>
        </p:nvSpPr>
        <p:spPr>
          <a:xfrm flipH="1">
            <a:off x="7620000" y="-3003"/>
            <a:ext cx="4637086" cy="483398"/>
          </a:xfrm>
          <a:prstGeom prst="rect">
            <a:avLst/>
          </a:prstGeom>
          <a:solidFill>
            <a:srgbClr val="2924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D1B57C5-87C4-DDAF-CACE-BDD34D861029}"/>
              </a:ext>
            </a:extLst>
          </p:cNvPr>
          <p:cNvSpPr/>
          <p:nvPr userDrawn="1"/>
        </p:nvSpPr>
        <p:spPr>
          <a:xfrm>
            <a:off x="2362200" y="0"/>
            <a:ext cx="5657850" cy="483398"/>
          </a:xfrm>
          <a:prstGeom prst="rect">
            <a:avLst/>
          </a:prstGeom>
          <a:solidFill>
            <a:srgbClr val="472B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5F4D877-5AC1-33A2-4D34-8AB6E11343C1}"/>
              </a:ext>
            </a:extLst>
          </p:cNvPr>
          <p:cNvSpPr/>
          <p:nvPr userDrawn="1"/>
        </p:nvSpPr>
        <p:spPr>
          <a:xfrm rot="10800000" flipH="1">
            <a:off x="2150347" y="5929570"/>
            <a:ext cx="10106740" cy="946907"/>
          </a:xfrm>
          <a:prstGeom prst="rect">
            <a:avLst/>
          </a:prstGeom>
          <a:solidFill>
            <a:srgbClr val="2924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F64C229-3BCA-4BBB-E549-A1F4B01EA2D4}"/>
              </a:ext>
            </a:extLst>
          </p:cNvPr>
          <p:cNvSpPr/>
          <p:nvPr userDrawn="1"/>
        </p:nvSpPr>
        <p:spPr>
          <a:xfrm rot="10800000">
            <a:off x="-65088" y="5932573"/>
            <a:ext cx="2427288" cy="946907"/>
          </a:xfrm>
          <a:prstGeom prst="rect">
            <a:avLst/>
          </a:prstGeom>
          <a:solidFill>
            <a:srgbClr val="472B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3AC4C985-6933-5213-D292-8FF4E85CBE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768" y="6109251"/>
            <a:ext cx="826012" cy="587550"/>
          </a:xfrm>
          <a:prstGeom prst="rect">
            <a:avLst/>
          </a:prstGeom>
        </p:spPr>
      </p:pic>
      <p:sp>
        <p:nvSpPr>
          <p:cNvPr id="22" name="Google Shape;199;p17">
            <a:extLst>
              <a:ext uri="{FF2B5EF4-FFF2-40B4-BE49-F238E27FC236}">
                <a16:creationId xmlns:a16="http://schemas.microsoft.com/office/drawing/2014/main" id="{A8D3FC5A-D1B1-33EB-BE28-5A5964CDDD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986638" y="6282531"/>
            <a:ext cx="7106640" cy="336014"/>
          </a:xfrm>
          <a:prstGeom prst="rect">
            <a:avLst/>
          </a:prstGeom>
          <a:solidFill>
            <a:srgbClr val="292255"/>
          </a:solidFill>
          <a:ln>
            <a:noFill/>
          </a:ln>
        </p:spPr>
        <p:txBody>
          <a:bodyPr lIns="91425" tIns="91425" rIns="91425" bIns="91425" anchor="ctr"/>
          <a:lstStyle>
            <a:lvl1pPr marL="358775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l"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pt-BR" altLang="pt-BR" sz="1200">
                <a:solidFill>
                  <a:srgbClr val="0DADEA"/>
                </a:solidFill>
                <a:highlight>
                  <a:srgbClr val="292255"/>
                </a:highlight>
                <a:latin typeface="Gotham" pitchFamily="50" charset="0"/>
                <a:sym typeface="Arial" panose="020B0604020202020204" pitchFamily="34" charset="0"/>
              </a:rPr>
              <a:t>CONTEÚDO EXCLUSIVO PARA AULAS EM FORMATO REMOTO/ON-LINE.</a:t>
            </a:r>
          </a:p>
        </p:txBody>
      </p:sp>
      <p:sp>
        <p:nvSpPr>
          <p:cNvPr id="23" name="Google Shape;198;p17">
            <a:extLst>
              <a:ext uri="{FF2B5EF4-FFF2-40B4-BE49-F238E27FC236}">
                <a16:creationId xmlns:a16="http://schemas.microsoft.com/office/drawing/2014/main" id="{0B223BC6-2E80-7257-F6C3-AB2754F140E3}"/>
              </a:ext>
            </a:extLst>
          </p:cNvPr>
          <p:cNvSpPr txBox="1"/>
          <p:nvPr userDrawn="1"/>
        </p:nvSpPr>
        <p:spPr>
          <a:xfrm>
            <a:off x="10377340" y="6225326"/>
            <a:ext cx="1144735" cy="596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>
            <a:spAutoFit/>
          </a:bodyPr>
          <a:lstStyle/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defRPr/>
            </a:pPr>
            <a:r>
              <a:rPr lang="pt-BR" sz="1600" b="1">
                <a:solidFill>
                  <a:srgbClr val="72E9AD"/>
                </a:solidFill>
                <a:latin typeface="Gotham" pitchFamily="50" charset="0"/>
                <a:ea typeface="Arial"/>
                <a:cs typeface="Arial"/>
                <a:sym typeface="Arial"/>
              </a:rPr>
              <a:t>ON</a:t>
            </a:r>
            <a:r>
              <a:rPr lang="pt-BR" sz="1600" b="0">
                <a:solidFill>
                  <a:srgbClr val="72E9AD"/>
                </a:solidFill>
                <a:latin typeface="Gotham" pitchFamily="50" charset="0"/>
                <a:ea typeface="Arial"/>
                <a:cs typeface="Arial"/>
                <a:sym typeface="Arial"/>
              </a:rPr>
              <a:t>LINE</a:t>
            </a:r>
            <a:endParaRPr sz="1400" b="0">
              <a:solidFill>
                <a:srgbClr val="72E9AD"/>
              </a:solidFill>
              <a:latin typeface="Gotham" pitchFamily="50" charset="0"/>
              <a:ea typeface="Arial"/>
              <a:cs typeface="Arial"/>
              <a:sym typeface="Arial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EEB74D48-3CF5-E165-D6B5-475D3429CEA4}"/>
              </a:ext>
            </a:extLst>
          </p:cNvPr>
          <p:cNvSpPr/>
          <p:nvPr userDrawn="1"/>
        </p:nvSpPr>
        <p:spPr>
          <a:xfrm>
            <a:off x="10170017" y="6317821"/>
            <a:ext cx="265435" cy="265435"/>
          </a:xfrm>
          <a:prstGeom prst="ellipse">
            <a:avLst/>
          </a:prstGeom>
          <a:solidFill>
            <a:srgbClr val="72E9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53535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E54DDA7C-D090-3789-850E-35B5312AA340}"/>
              </a:ext>
            </a:extLst>
          </p:cNvPr>
          <p:cNvGrpSpPr/>
          <p:nvPr userDrawn="1"/>
        </p:nvGrpSpPr>
        <p:grpSpPr>
          <a:xfrm>
            <a:off x="822637" y="269875"/>
            <a:ext cx="11083251" cy="7119518"/>
            <a:chOff x="788903" y="269875"/>
            <a:chExt cx="11083251" cy="7119518"/>
          </a:xfrm>
        </p:grpSpPr>
        <p:grpSp>
          <p:nvGrpSpPr>
            <p:cNvPr id="85" name="Agrupar 84">
              <a:extLst>
                <a:ext uri="{FF2B5EF4-FFF2-40B4-BE49-F238E27FC236}">
                  <a16:creationId xmlns:a16="http://schemas.microsoft.com/office/drawing/2014/main" id="{FD096F4B-BC4D-41E9-E5A9-0F05E8A7BD53}"/>
                </a:ext>
              </a:extLst>
            </p:cNvPr>
            <p:cNvGrpSpPr/>
            <p:nvPr userDrawn="1"/>
          </p:nvGrpSpPr>
          <p:grpSpPr>
            <a:xfrm>
              <a:off x="788903" y="269875"/>
              <a:ext cx="11083251" cy="6295118"/>
              <a:chOff x="788903" y="269875"/>
              <a:chExt cx="11083251" cy="6295118"/>
            </a:xfrm>
          </p:grpSpPr>
          <p:pic>
            <p:nvPicPr>
              <p:cNvPr id="118" name="Gráfico 117">
                <a:extLst>
                  <a:ext uri="{FF2B5EF4-FFF2-40B4-BE49-F238E27FC236}">
                    <a16:creationId xmlns:a16="http://schemas.microsoft.com/office/drawing/2014/main" id="{7B13A9BD-5608-9509-30A8-9E0081AED08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160243" y="269875"/>
                <a:ext cx="4286250" cy="4286250"/>
              </a:xfrm>
              <a:prstGeom prst="rect">
                <a:avLst/>
              </a:prstGeom>
            </p:spPr>
          </p:pic>
          <p:pic>
            <p:nvPicPr>
              <p:cNvPr id="119" name="Gráfico 118">
                <a:extLst>
                  <a:ext uri="{FF2B5EF4-FFF2-40B4-BE49-F238E27FC236}">
                    <a16:creationId xmlns:a16="http://schemas.microsoft.com/office/drawing/2014/main" id="{77FBABF5-F0AF-B1F8-0BCD-1D84D62C97F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863286" y="4556125"/>
                <a:ext cx="2008868" cy="2008868"/>
              </a:xfrm>
              <a:prstGeom prst="rect">
                <a:avLst/>
              </a:prstGeom>
            </p:spPr>
          </p:pic>
          <p:pic>
            <p:nvPicPr>
              <p:cNvPr id="120" name="Gráfico 119">
                <a:extLst>
                  <a:ext uri="{FF2B5EF4-FFF2-40B4-BE49-F238E27FC236}">
                    <a16:creationId xmlns:a16="http://schemas.microsoft.com/office/drawing/2014/main" id="{54583642-3ED8-D3C0-AFE8-64F062759B8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8903" y="3086099"/>
                <a:ext cx="3260725" cy="3260725"/>
              </a:xfrm>
              <a:prstGeom prst="rect">
                <a:avLst/>
              </a:prstGeom>
            </p:spPr>
          </p:pic>
          <p:grpSp>
            <p:nvGrpSpPr>
              <p:cNvPr id="121" name="Gráfico 13">
                <a:extLst>
                  <a:ext uri="{FF2B5EF4-FFF2-40B4-BE49-F238E27FC236}">
                    <a16:creationId xmlns:a16="http://schemas.microsoft.com/office/drawing/2014/main" id="{C5FA32E9-3D74-AB13-CC49-2E7D62215AE2}"/>
                  </a:ext>
                </a:extLst>
              </p:cNvPr>
              <p:cNvGrpSpPr/>
              <p:nvPr/>
            </p:nvGrpSpPr>
            <p:grpSpPr>
              <a:xfrm>
                <a:off x="1734133" y="843296"/>
                <a:ext cx="1370263" cy="1096210"/>
                <a:chOff x="4058317" y="4237789"/>
                <a:chExt cx="1370263" cy="1096210"/>
              </a:xfrm>
              <a:solidFill>
                <a:srgbClr val="292454">
                  <a:alpha val="4000"/>
                </a:srgbClr>
              </a:solidFill>
            </p:grpSpPr>
            <p:sp>
              <p:nvSpPr>
                <p:cNvPr id="122" name="Forma Livre: Forma 121">
                  <a:extLst>
                    <a:ext uri="{FF2B5EF4-FFF2-40B4-BE49-F238E27FC236}">
                      <a16:creationId xmlns:a16="http://schemas.microsoft.com/office/drawing/2014/main" id="{919204AB-4C74-D0BE-96ED-EC03292DE237}"/>
                    </a:ext>
                  </a:extLst>
                </p:cNvPr>
                <p:cNvSpPr/>
                <p:nvPr/>
              </p:nvSpPr>
              <p:spPr>
                <a:xfrm>
                  <a:off x="4606423" y="4237789"/>
                  <a:ext cx="274052" cy="274052"/>
                </a:xfrm>
                <a:custGeom>
                  <a:avLst/>
                  <a:gdLst>
                    <a:gd name="connsiteX0" fmla="*/ 0 w 274052"/>
                    <a:gd name="connsiteY0" fmla="*/ 0 h 274052"/>
                    <a:gd name="connsiteX1" fmla="*/ 274053 w 274052"/>
                    <a:gd name="connsiteY1" fmla="*/ 0 h 274052"/>
                    <a:gd name="connsiteX2" fmla="*/ 274053 w 274052"/>
                    <a:gd name="connsiteY2" fmla="*/ 274053 h 274052"/>
                    <a:gd name="connsiteX3" fmla="*/ 0 w 274052"/>
                    <a:gd name="connsiteY3" fmla="*/ 274053 h 274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052" h="274052">
                      <a:moveTo>
                        <a:pt x="0" y="0"/>
                      </a:moveTo>
                      <a:lnTo>
                        <a:pt x="274053" y="0"/>
                      </a:lnTo>
                      <a:lnTo>
                        <a:pt x="274053" y="274053"/>
                      </a:lnTo>
                      <a:lnTo>
                        <a:pt x="0" y="274053"/>
                      </a:lnTo>
                      <a:close/>
                    </a:path>
                  </a:pathLst>
                </a:custGeom>
                <a:solidFill>
                  <a:srgbClr val="292454">
                    <a:alpha val="4000"/>
                  </a:srgbClr>
                </a:solidFill>
                <a:ln w="54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123" name="Forma Livre: Forma 122">
                  <a:extLst>
                    <a:ext uri="{FF2B5EF4-FFF2-40B4-BE49-F238E27FC236}">
                      <a16:creationId xmlns:a16="http://schemas.microsoft.com/office/drawing/2014/main" id="{0666184E-1868-00AA-32D9-D6F834B458E1}"/>
                    </a:ext>
                  </a:extLst>
                </p:cNvPr>
                <p:cNvSpPr/>
                <p:nvPr/>
              </p:nvSpPr>
              <p:spPr>
                <a:xfrm>
                  <a:off x="4332370" y="4511842"/>
                  <a:ext cx="274052" cy="274052"/>
                </a:xfrm>
                <a:custGeom>
                  <a:avLst/>
                  <a:gdLst>
                    <a:gd name="connsiteX0" fmla="*/ 0 w 274052"/>
                    <a:gd name="connsiteY0" fmla="*/ 0 h 274052"/>
                    <a:gd name="connsiteX1" fmla="*/ 274053 w 274052"/>
                    <a:gd name="connsiteY1" fmla="*/ 0 h 274052"/>
                    <a:gd name="connsiteX2" fmla="*/ 274053 w 274052"/>
                    <a:gd name="connsiteY2" fmla="*/ 274053 h 274052"/>
                    <a:gd name="connsiteX3" fmla="*/ 0 w 274052"/>
                    <a:gd name="connsiteY3" fmla="*/ 274053 h 274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052" h="274052">
                      <a:moveTo>
                        <a:pt x="0" y="0"/>
                      </a:moveTo>
                      <a:lnTo>
                        <a:pt x="274053" y="0"/>
                      </a:lnTo>
                      <a:lnTo>
                        <a:pt x="274053" y="274053"/>
                      </a:lnTo>
                      <a:lnTo>
                        <a:pt x="0" y="274053"/>
                      </a:lnTo>
                      <a:close/>
                    </a:path>
                  </a:pathLst>
                </a:custGeom>
                <a:solidFill>
                  <a:srgbClr val="292454">
                    <a:alpha val="4000"/>
                  </a:srgbClr>
                </a:solidFill>
                <a:ln w="54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124" name="Forma Livre: Forma 123">
                  <a:extLst>
                    <a:ext uri="{FF2B5EF4-FFF2-40B4-BE49-F238E27FC236}">
                      <a16:creationId xmlns:a16="http://schemas.microsoft.com/office/drawing/2014/main" id="{C20E8F05-4131-BCAB-E2B6-3E85FFC9AA68}"/>
                    </a:ext>
                  </a:extLst>
                </p:cNvPr>
                <p:cNvSpPr/>
                <p:nvPr/>
              </p:nvSpPr>
              <p:spPr>
                <a:xfrm>
                  <a:off x="4058317" y="4785894"/>
                  <a:ext cx="274052" cy="274052"/>
                </a:xfrm>
                <a:custGeom>
                  <a:avLst/>
                  <a:gdLst>
                    <a:gd name="connsiteX0" fmla="*/ 0 w 274052"/>
                    <a:gd name="connsiteY0" fmla="*/ 0 h 274052"/>
                    <a:gd name="connsiteX1" fmla="*/ 274053 w 274052"/>
                    <a:gd name="connsiteY1" fmla="*/ 0 h 274052"/>
                    <a:gd name="connsiteX2" fmla="*/ 274053 w 274052"/>
                    <a:gd name="connsiteY2" fmla="*/ 274053 h 274052"/>
                    <a:gd name="connsiteX3" fmla="*/ 0 w 274052"/>
                    <a:gd name="connsiteY3" fmla="*/ 274053 h 274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052" h="274052">
                      <a:moveTo>
                        <a:pt x="0" y="0"/>
                      </a:moveTo>
                      <a:lnTo>
                        <a:pt x="274053" y="0"/>
                      </a:lnTo>
                      <a:lnTo>
                        <a:pt x="274053" y="274053"/>
                      </a:lnTo>
                      <a:lnTo>
                        <a:pt x="0" y="274053"/>
                      </a:lnTo>
                      <a:close/>
                    </a:path>
                  </a:pathLst>
                </a:custGeom>
                <a:solidFill>
                  <a:srgbClr val="292454">
                    <a:alpha val="4000"/>
                  </a:srgbClr>
                </a:solidFill>
                <a:ln w="54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125" name="Forma Livre: Forma 124">
                  <a:extLst>
                    <a:ext uri="{FF2B5EF4-FFF2-40B4-BE49-F238E27FC236}">
                      <a16:creationId xmlns:a16="http://schemas.microsoft.com/office/drawing/2014/main" id="{E91836AE-708D-99BE-029D-7BA7615DAC07}"/>
                    </a:ext>
                  </a:extLst>
                </p:cNvPr>
                <p:cNvSpPr/>
                <p:nvPr/>
              </p:nvSpPr>
              <p:spPr>
                <a:xfrm>
                  <a:off x="4058317" y="5059947"/>
                  <a:ext cx="274052" cy="274052"/>
                </a:xfrm>
                <a:custGeom>
                  <a:avLst/>
                  <a:gdLst>
                    <a:gd name="connsiteX0" fmla="*/ 0 w 274052"/>
                    <a:gd name="connsiteY0" fmla="*/ 0 h 274052"/>
                    <a:gd name="connsiteX1" fmla="*/ 274053 w 274052"/>
                    <a:gd name="connsiteY1" fmla="*/ 0 h 274052"/>
                    <a:gd name="connsiteX2" fmla="*/ 274053 w 274052"/>
                    <a:gd name="connsiteY2" fmla="*/ 274053 h 274052"/>
                    <a:gd name="connsiteX3" fmla="*/ 0 w 274052"/>
                    <a:gd name="connsiteY3" fmla="*/ 274053 h 274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052" h="274052">
                      <a:moveTo>
                        <a:pt x="0" y="0"/>
                      </a:moveTo>
                      <a:lnTo>
                        <a:pt x="274053" y="0"/>
                      </a:lnTo>
                      <a:lnTo>
                        <a:pt x="274053" y="274053"/>
                      </a:lnTo>
                      <a:lnTo>
                        <a:pt x="0" y="274053"/>
                      </a:lnTo>
                      <a:close/>
                    </a:path>
                  </a:pathLst>
                </a:custGeom>
                <a:solidFill>
                  <a:srgbClr val="292454">
                    <a:alpha val="4000"/>
                  </a:srgbClr>
                </a:solidFill>
                <a:ln w="54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126" name="Forma Livre: Forma 125">
                  <a:extLst>
                    <a:ext uri="{FF2B5EF4-FFF2-40B4-BE49-F238E27FC236}">
                      <a16:creationId xmlns:a16="http://schemas.microsoft.com/office/drawing/2014/main" id="{DF07EB3F-31B7-8625-2469-71B99A24B609}"/>
                    </a:ext>
                  </a:extLst>
                </p:cNvPr>
                <p:cNvSpPr/>
                <p:nvPr/>
              </p:nvSpPr>
              <p:spPr>
                <a:xfrm>
                  <a:off x="4332370" y="5059947"/>
                  <a:ext cx="274052" cy="274052"/>
                </a:xfrm>
                <a:custGeom>
                  <a:avLst/>
                  <a:gdLst>
                    <a:gd name="connsiteX0" fmla="*/ 0 w 274052"/>
                    <a:gd name="connsiteY0" fmla="*/ 0 h 274052"/>
                    <a:gd name="connsiteX1" fmla="*/ 274053 w 274052"/>
                    <a:gd name="connsiteY1" fmla="*/ 0 h 274052"/>
                    <a:gd name="connsiteX2" fmla="*/ 274053 w 274052"/>
                    <a:gd name="connsiteY2" fmla="*/ 274053 h 274052"/>
                    <a:gd name="connsiteX3" fmla="*/ 0 w 274052"/>
                    <a:gd name="connsiteY3" fmla="*/ 274053 h 274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052" h="274052">
                      <a:moveTo>
                        <a:pt x="0" y="0"/>
                      </a:moveTo>
                      <a:lnTo>
                        <a:pt x="274053" y="0"/>
                      </a:lnTo>
                      <a:lnTo>
                        <a:pt x="274053" y="274053"/>
                      </a:lnTo>
                      <a:lnTo>
                        <a:pt x="0" y="274053"/>
                      </a:lnTo>
                      <a:close/>
                    </a:path>
                  </a:pathLst>
                </a:custGeom>
                <a:solidFill>
                  <a:srgbClr val="292454">
                    <a:alpha val="4000"/>
                  </a:srgbClr>
                </a:solidFill>
                <a:ln w="54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127" name="Forma Livre: Forma 126">
                  <a:extLst>
                    <a:ext uri="{FF2B5EF4-FFF2-40B4-BE49-F238E27FC236}">
                      <a16:creationId xmlns:a16="http://schemas.microsoft.com/office/drawing/2014/main" id="{F312BA85-6358-7A4A-79FA-909A9A29071D}"/>
                    </a:ext>
                  </a:extLst>
                </p:cNvPr>
                <p:cNvSpPr/>
                <p:nvPr/>
              </p:nvSpPr>
              <p:spPr>
                <a:xfrm>
                  <a:off x="4606423" y="5059947"/>
                  <a:ext cx="274052" cy="274052"/>
                </a:xfrm>
                <a:custGeom>
                  <a:avLst/>
                  <a:gdLst>
                    <a:gd name="connsiteX0" fmla="*/ 0 w 274052"/>
                    <a:gd name="connsiteY0" fmla="*/ 0 h 274052"/>
                    <a:gd name="connsiteX1" fmla="*/ 274053 w 274052"/>
                    <a:gd name="connsiteY1" fmla="*/ 0 h 274052"/>
                    <a:gd name="connsiteX2" fmla="*/ 274053 w 274052"/>
                    <a:gd name="connsiteY2" fmla="*/ 274053 h 274052"/>
                    <a:gd name="connsiteX3" fmla="*/ 0 w 274052"/>
                    <a:gd name="connsiteY3" fmla="*/ 274053 h 274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052" h="274052">
                      <a:moveTo>
                        <a:pt x="0" y="0"/>
                      </a:moveTo>
                      <a:lnTo>
                        <a:pt x="274053" y="0"/>
                      </a:lnTo>
                      <a:lnTo>
                        <a:pt x="274053" y="274053"/>
                      </a:lnTo>
                      <a:lnTo>
                        <a:pt x="0" y="274053"/>
                      </a:lnTo>
                      <a:close/>
                    </a:path>
                  </a:pathLst>
                </a:custGeom>
                <a:solidFill>
                  <a:srgbClr val="292454">
                    <a:alpha val="4000"/>
                  </a:srgbClr>
                </a:solidFill>
                <a:ln w="54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128" name="Forma Livre: Forma 127">
                  <a:extLst>
                    <a:ext uri="{FF2B5EF4-FFF2-40B4-BE49-F238E27FC236}">
                      <a16:creationId xmlns:a16="http://schemas.microsoft.com/office/drawing/2014/main" id="{61129525-6A0B-26AE-32AC-2389B22EA9E8}"/>
                    </a:ext>
                  </a:extLst>
                </p:cNvPr>
                <p:cNvSpPr/>
                <p:nvPr/>
              </p:nvSpPr>
              <p:spPr>
                <a:xfrm>
                  <a:off x="4880475" y="5059947"/>
                  <a:ext cx="274052" cy="274052"/>
                </a:xfrm>
                <a:custGeom>
                  <a:avLst/>
                  <a:gdLst>
                    <a:gd name="connsiteX0" fmla="*/ 0 w 274052"/>
                    <a:gd name="connsiteY0" fmla="*/ 0 h 274052"/>
                    <a:gd name="connsiteX1" fmla="*/ 274053 w 274052"/>
                    <a:gd name="connsiteY1" fmla="*/ 0 h 274052"/>
                    <a:gd name="connsiteX2" fmla="*/ 274053 w 274052"/>
                    <a:gd name="connsiteY2" fmla="*/ 274053 h 274052"/>
                    <a:gd name="connsiteX3" fmla="*/ 0 w 274052"/>
                    <a:gd name="connsiteY3" fmla="*/ 274053 h 274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052" h="274052">
                      <a:moveTo>
                        <a:pt x="0" y="0"/>
                      </a:moveTo>
                      <a:lnTo>
                        <a:pt x="274053" y="0"/>
                      </a:lnTo>
                      <a:lnTo>
                        <a:pt x="274053" y="274053"/>
                      </a:lnTo>
                      <a:lnTo>
                        <a:pt x="0" y="274053"/>
                      </a:lnTo>
                      <a:close/>
                    </a:path>
                  </a:pathLst>
                </a:custGeom>
                <a:solidFill>
                  <a:srgbClr val="292454">
                    <a:alpha val="4000"/>
                  </a:srgbClr>
                </a:solidFill>
                <a:ln w="54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129" name="Forma Livre: Forma 128">
                  <a:extLst>
                    <a:ext uri="{FF2B5EF4-FFF2-40B4-BE49-F238E27FC236}">
                      <a16:creationId xmlns:a16="http://schemas.microsoft.com/office/drawing/2014/main" id="{5C1AD9A4-F043-4FE7-0D21-193C69414BB7}"/>
                    </a:ext>
                  </a:extLst>
                </p:cNvPr>
                <p:cNvSpPr/>
                <p:nvPr/>
              </p:nvSpPr>
              <p:spPr>
                <a:xfrm>
                  <a:off x="5154528" y="5059947"/>
                  <a:ext cx="274052" cy="274052"/>
                </a:xfrm>
                <a:custGeom>
                  <a:avLst/>
                  <a:gdLst>
                    <a:gd name="connsiteX0" fmla="*/ 0 w 274052"/>
                    <a:gd name="connsiteY0" fmla="*/ 0 h 274052"/>
                    <a:gd name="connsiteX1" fmla="*/ 274053 w 274052"/>
                    <a:gd name="connsiteY1" fmla="*/ 0 h 274052"/>
                    <a:gd name="connsiteX2" fmla="*/ 274053 w 274052"/>
                    <a:gd name="connsiteY2" fmla="*/ 274053 h 274052"/>
                    <a:gd name="connsiteX3" fmla="*/ 0 w 274052"/>
                    <a:gd name="connsiteY3" fmla="*/ 274053 h 274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052" h="274052">
                      <a:moveTo>
                        <a:pt x="0" y="0"/>
                      </a:moveTo>
                      <a:lnTo>
                        <a:pt x="274053" y="0"/>
                      </a:lnTo>
                      <a:lnTo>
                        <a:pt x="274053" y="274053"/>
                      </a:lnTo>
                      <a:lnTo>
                        <a:pt x="0" y="274053"/>
                      </a:lnTo>
                      <a:close/>
                    </a:path>
                  </a:pathLst>
                </a:custGeom>
                <a:solidFill>
                  <a:srgbClr val="292454">
                    <a:alpha val="4000"/>
                  </a:srgbClr>
                </a:solidFill>
                <a:ln w="54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130" name="Forma Livre: Forma 129">
                  <a:extLst>
                    <a:ext uri="{FF2B5EF4-FFF2-40B4-BE49-F238E27FC236}">
                      <a16:creationId xmlns:a16="http://schemas.microsoft.com/office/drawing/2014/main" id="{3279579C-5AA0-40D3-1CA0-6C649FDED3E0}"/>
                    </a:ext>
                  </a:extLst>
                </p:cNvPr>
                <p:cNvSpPr/>
                <p:nvPr/>
              </p:nvSpPr>
              <p:spPr>
                <a:xfrm>
                  <a:off x="5154528" y="4785894"/>
                  <a:ext cx="274052" cy="274052"/>
                </a:xfrm>
                <a:custGeom>
                  <a:avLst/>
                  <a:gdLst>
                    <a:gd name="connsiteX0" fmla="*/ 0 w 274052"/>
                    <a:gd name="connsiteY0" fmla="*/ 0 h 274052"/>
                    <a:gd name="connsiteX1" fmla="*/ 274053 w 274052"/>
                    <a:gd name="connsiteY1" fmla="*/ 0 h 274052"/>
                    <a:gd name="connsiteX2" fmla="*/ 274053 w 274052"/>
                    <a:gd name="connsiteY2" fmla="*/ 274053 h 274052"/>
                    <a:gd name="connsiteX3" fmla="*/ 0 w 274052"/>
                    <a:gd name="connsiteY3" fmla="*/ 274053 h 274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052" h="274052">
                      <a:moveTo>
                        <a:pt x="0" y="0"/>
                      </a:moveTo>
                      <a:lnTo>
                        <a:pt x="274053" y="0"/>
                      </a:lnTo>
                      <a:lnTo>
                        <a:pt x="274053" y="274053"/>
                      </a:lnTo>
                      <a:lnTo>
                        <a:pt x="0" y="274053"/>
                      </a:lnTo>
                      <a:close/>
                    </a:path>
                  </a:pathLst>
                </a:custGeom>
                <a:solidFill>
                  <a:srgbClr val="292454">
                    <a:alpha val="4000"/>
                  </a:srgbClr>
                </a:solidFill>
                <a:ln w="54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131" name="Forma Livre: Forma 130">
                  <a:extLst>
                    <a:ext uri="{FF2B5EF4-FFF2-40B4-BE49-F238E27FC236}">
                      <a16:creationId xmlns:a16="http://schemas.microsoft.com/office/drawing/2014/main" id="{46F7BA2E-556A-3A17-AC71-F8DADEA56604}"/>
                    </a:ext>
                  </a:extLst>
                </p:cNvPr>
                <p:cNvSpPr/>
                <p:nvPr/>
              </p:nvSpPr>
              <p:spPr>
                <a:xfrm>
                  <a:off x="4880475" y="4511842"/>
                  <a:ext cx="274052" cy="274052"/>
                </a:xfrm>
                <a:custGeom>
                  <a:avLst/>
                  <a:gdLst>
                    <a:gd name="connsiteX0" fmla="*/ 0 w 274052"/>
                    <a:gd name="connsiteY0" fmla="*/ 0 h 274052"/>
                    <a:gd name="connsiteX1" fmla="*/ 274053 w 274052"/>
                    <a:gd name="connsiteY1" fmla="*/ 0 h 274052"/>
                    <a:gd name="connsiteX2" fmla="*/ 274053 w 274052"/>
                    <a:gd name="connsiteY2" fmla="*/ 274053 h 274052"/>
                    <a:gd name="connsiteX3" fmla="*/ 0 w 274052"/>
                    <a:gd name="connsiteY3" fmla="*/ 274053 h 274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052" h="274052">
                      <a:moveTo>
                        <a:pt x="0" y="0"/>
                      </a:moveTo>
                      <a:lnTo>
                        <a:pt x="274053" y="0"/>
                      </a:lnTo>
                      <a:lnTo>
                        <a:pt x="274053" y="274053"/>
                      </a:lnTo>
                      <a:lnTo>
                        <a:pt x="0" y="274053"/>
                      </a:lnTo>
                      <a:close/>
                    </a:path>
                  </a:pathLst>
                </a:custGeom>
                <a:solidFill>
                  <a:srgbClr val="292454">
                    <a:alpha val="4000"/>
                  </a:srgbClr>
                </a:solidFill>
                <a:ln w="54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</p:grpSp>
        </p:grpSp>
        <p:grpSp>
          <p:nvGrpSpPr>
            <p:cNvPr id="86" name="Gráfico 13">
              <a:extLst>
                <a:ext uri="{FF2B5EF4-FFF2-40B4-BE49-F238E27FC236}">
                  <a16:creationId xmlns:a16="http://schemas.microsoft.com/office/drawing/2014/main" id="{77B1D4AD-5B51-D8F8-09D0-D0800E897625}"/>
                </a:ext>
              </a:extLst>
            </p:cNvPr>
            <p:cNvGrpSpPr/>
            <p:nvPr/>
          </p:nvGrpSpPr>
          <p:grpSpPr>
            <a:xfrm>
              <a:off x="6245372" y="5471026"/>
              <a:ext cx="1918368" cy="1918367"/>
              <a:chOff x="3784265" y="127000"/>
              <a:chExt cx="1918368" cy="1918367"/>
            </a:xfrm>
            <a:solidFill>
              <a:srgbClr val="292454">
                <a:alpha val="4000"/>
              </a:srgbClr>
            </a:solidFill>
          </p:grpSpPr>
          <p:sp>
            <p:nvSpPr>
              <p:cNvPr id="87" name="Forma Livre: Forma 86">
                <a:extLst>
                  <a:ext uri="{FF2B5EF4-FFF2-40B4-BE49-F238E27FC236}">
                    <a16:creationId xmlns:a16="http://schemas.microsoft.com/office/drawing/2014/main" id="{EB07BC3B-EEE0-1102-7FE6-95216DD997A9}"/>
                  </a:ext>
                </a:extLst>
              </p:cNvPr>
              <p:cNvSpPr/>
              <p:nvPr/>
            </p:nvSpPr>
            <p:spPr>
              <a:xfrm>
                <a:off x="3784265" y="1771315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88" name="Forma Livre: Forma 87">
                <a:extLst>
                  <a:ext uri="{FF2B5EF4-FFF2-40B4-BE49-F238E27FC236}">
                    <a16:creationId xmlns:a16="http://schemas.microsoft.com/office/drawing/2014/main" id="{54CABCD9-6F0E-732B-31C4-E7604FEC1780}"/>
                  </a:ext>
                </a:extLst>
              </p:cNvPr>
              <p:cNvSpPr/>
              <p:nvPr/>
            </p:nvSpPr>
            <p:spPr>
              <a:xfrm>
                <a:off x="4058317" y="1771315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89" name="Forma Livre: Forma 88">
                <a:extLst>
                  <a:ext uri="{FF2B5EF4-FFF2-40B4-BE49-F238E27FC236}">
                    <a16:creationId xmlns:a16="http://schemas.microsoft.com/office/drawing/2014/main" id="{449B05BF-71C7-05E9-9397-D2CBB8F3D3B7}"/>
                  </a:ext>
                </a:extLst>
              </p:cNvPr>
              <p:cNvSpPr/>
              <p:nvPr/>
            </p:nvSpPr>
            <p:spPr>
              <a:xfrm>
                <a:off x="4332370" y="1771315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1" name="Forma Livre: Forma 100">
                <a:extLst>
                  <a:ext uri="{FF2B5EF4-FFF2-40B4-BE49-F238E27FC236}">
                    <a16:creationId xmlns:a16="http://schemas.microsoft.com/office/drawing/2014/main" id="{2A3EAA7B-C52D-9FCA-20B8-97B93DD1898A}"/>
                  </a:ext>
                </a:extLst>
              </p:cNvPr>
              <p:cNvSpPr/>
              <p:nvPr/>
            </p:nvSpPr>
            <p:spPr>
              <a:xfrm>
                <a:off x="4606423" y="1771315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2" name="Forma Livre: Forma 101">
                <a:extLst>
                  <a:ext uri="{FF2B5EF4-FFF2-40B4-BE49-F238E27FC236}">
                    <a16:creationId xmlns:a16="http://schemas.microsoft.com/office/drawing/2014/main" id="{A989FB01-31C1-7001-310F-9F2C0B6D53BD}"/>
                  </a:ext>
                </a:extLst>
              </p:cNvPr>
              <p:cNvSpPr/>
              <p:nvPr/>
            </p:nvSpPr>
            <p:spPr>
              <a:xfrm>
                <a:off x="4880475" y="1771315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3" name="Forma Livre: Forma 102">
                <a:extLst>
                  <a:ext uri="{FF2B5EF4-FFF2-40B4-BE49-F238E27FC236}">
                    <a16:creationId xmlns:a16="http://schemas.microsoft.com/office/drawing/2014/main" id="{824314A7-66DB-4973-D8F4-8E3766E36EB4}"/>
                  </a:ext>
                </a:extLst>
              </p:cNvPr>
              <p:cNvSpPr/>
              <p:nvPr/>
            </p:nvSpPr>
            <p:spPr>
              <a:xfrm>
                <a:off x="5154528" y="1771315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4" name="Forma Livre: Forma 103">
                <a:extLst>
                  <a:ext uri="{FF2B5EF4-FFF2-40B4-BE49-F238E27FC236}">
                    <a16:creationId xmlns:a16="http://schemas.microsoft.com/office/drawing/2014/main" id="{9485285E-2541-2258-27A7-E0A56B5ECE1E}"/>
                  </a:ext>
                </a:extLst>
              </p:cNvPr>
              <p:cNvSpPr/>
              <p:nvPr/>
            </p:nvSpPr>
            <p:spPr>
              <a:xfrm>
                <a:off x="5428581" y="1771315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5" name="Forma Livre: Forma 104">
                <a:extLst>
                  <a:ext uri="{FF2B5EF4-FFF2-40B4-BE49-F238E27FC236}">
                    <a16:creationId xmlns:a16="http://schemas.microsoft.com/office/drawing/2014/main" id="{0264DACF-EC16-484F-7ABD-6CFD49238383}"/>
                  </a:ext>
                </a:extLst>
              </p:cNvPr>
              <p:cNvSpPr/>
              <p:nvPr/>
            </p:nvSpPr>
            <p:spPr>
              <a:xfrm>
                <a:off x="5428581" y="1497263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6" name="Forma Livre: Forma 105">
                <a:extLst>
                  <a:ext uri="{FF2B5EF4-FFF2-40B4-BE49-F238E27FC236}">
                    <a16:creationId xmlns:a16="http://schemas.microsoft.com/office/drawing/2014/main" id="{704F5D6E-881B-7735-3B25-AAA45D798AC9}"/>
                  </a:ext>
                </a:extLst>
              </p:cNvPr>
              <p:cNvSpPr/>
              <p:nvPr/>
            </p:nvSpPr>
            <p:spPr>
              <a:xfrm>
                <a:off x="5428581" y="1223210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7" name="Forma Livre: Forma 106">
                <a:extLst>
                  <a:ext uri="{FF2B5EF4-FFF2-40B4-BE49-F238E27FC236}">
                    <a16:creationId xmlns:a16="http://schemas.microsoft.com/office/drawing/2014/main" id="{C4C722E8-0472-1284-A5C0-65D4CA390C4B}"/>
                  </a:ext>
                </a:extLst>
              </p:cNvPr>
              <p:cNvSpPr/>
              <p:nvPr/>
            </p:nvSpPr>
            <p:spPr>
              <a:xfrm>
                <a:off x="5428581" y="949157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8" name="Forma Livre: Forma 107">
                <a:extLst>
                  <a:ext uri="{FF2B5EF4-FFF2-40B4-BE49-F238E27FC236}">
                    <a16:creationId xmlns:a16="http://schemas.microsoft.com/office/drawing/2014/main" id="{B5E21C2F-2583-4B15-661F-35B7DC01422B}"/>
                  </a:ext>
                </a:extLst>
              </p:cNvPr>
              <p:cNvSpPr/>
              <p:nvPr/>
            </p:nvSpPr>
            <p:spPr>
              <a:xfrm>
                <a:off x="5428581" y="675105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9" name="Forma Livre: Forma 108">
                <a:extLst>
                  <a:ext uri="{FF2B5EF4-FFF2-40B4-BE49-F238E27FC236}">
                    <a16:creationId xmlns:a16="http://schemas.microsoft.com/office/drawing/2014/main" id="{B1803B37-E16D-3C02-039E-D78EB4CF3A43}"/>
                  </a:ext>
                </a:extLst>
              </p:cNvPr>
              <p:cNvSpPr/>
              <p:nvPr/>
            </p:nvSpPr>
            <p:spPr>
              <a:xfrm>
                <a:off x="5154528" y="401052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0" name="Forma Livre: Forma 109">
                <a:extLst>
                  <a:ext uri="{FF2B5EF4-FFF2-40B4-BE49-F238E27FC236}">
                    <a16:creationId xmlns:a16="http://schemas.microsoft.com/office/drawing/2014/main" id="{A22FC2F4-3A98-DA6A-D390-56F347F8B03A}"/>
                  </a:ext>
                </a:extLst>
              </p:cNvPr>
              <p:cNvSpPr/>
              <p:nvPr/>
            </p:nvSpPr>
            <p:spPr>
              <a:xfrm>
                <a:off x="4880475" y="127000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1" name="Forma Livre: Forma 110">
                <a:extLst>
                  <a:ext uri="{FF2B5EF4-FFF2-40B4-BE49-F238E27FC236}">
                    <a16:creationId xmlns:a16="http://schemas.microsoft.com/office/drawing/2014/main" id="{0DD63A6D-CA63-9707-0FCA-4C8C67A08EF7}"/>
                  </a:ext>
                </a:extLst>
              </p:cNvPr>
              <p:cNvSpPr/>
              <p:nvPr/>
            </p:nvSpPr>
            <p:spPr>
              <a:xfrm>
                <a:off x="4606423" y="127000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2" name="Forma Livre: Forma 111">
                <a:extLst>
                  <a:ext uri="{FF2B5EF4-FFF2-40B4-BE49-F238E27FC236}">
                    <a16:creationId xmlns:a16="http://schemas.microsoft.com/office/drawing/2014/main" id="{8EA3DFA9-BA81-5258-DF69-43046B9D4C1D}"/>
                  </a:ext>
                </a:extLst>
              </p:cNvPr>
              <p:cNvSpPr/>
              <p:nvPr/>
            </p:nvSpPr>
            <p:spPr>
              <a:xfrm>
                <a:off x="4332370" y="127000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3" name="Forma Livre: Forma 112">
                <a:extLst>
                  <a:ext uri="{FF2B5EF4-FFF2-40B4-BE49-F238E27FC236}">
                    <a16:creationId xmlns:a16="http://schemas.microsoft.com/office/drawing/2014/main" id="{38D92D53-AFE6-BF75-D932-7305D02AD663}"/>
                  </a:ext>
                </a:extLst>
              </p:cNvPr>
              <p:cNvSpPr/>
              <p:nvPr/>
            </p:nvSpPr>
            <p:spPr>
              <a:xfrm>
                <a:off x="4058317" y="401052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4" name="Forma Livre: Forma 113">
                <a:extLst>
                  <a:ext uri="{FF2B5EF4-FFF2-40B4-BE49-F238E27FC236}">
                    <a16:creationId xmlns:a16="http://schemas.microsoft.com/office/drawing/2014/main" id="{AB854B52-1740-AD0D-4FFA-AB3A66DF52A4}"/>
                  </a:ext>
                </a:extLst>
              </p:cNvPr>
              <p:cNvSpPr/>
              <p:nvPr/>
            </p:nvSpPr>
            <p:spPr>
              <a:xfrm>
                <a:off x="3784265" y="675105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5" name="Forma Livre: Forma 114">
                <a:extLst>
                  <a:ext uri="{FF2B5EF4-FFF2-40B4-BE49-F238E27FC236}">
                    <a16:creationId xmlns:a16="http://schemas.microsoft.com/office/drawing/2014/main" id="{8201BADE-2213-AC10-7DB4-EDA8482449DD}"/>
                  </a:ext>
                </a:extLst>
              </p:cNvPr>
              <p:cNvSpPr/>
              <p:nvPr/>
            </p:nvSpPr>
            <p:spPr>
              <a:xfrm>
                <a:off x="3784265" y="949157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6" name="Forma Livre: Forma 115">
                <a:extLst>
                  <a:ext uri="{FF2B5EF4-FFF2-40B4-BE49-F238E27FC236}">
                    <a16:creationId xmlns:a16="http://schemas.microsoft.com/office/drawing/2014/main" id="{2A25BF17-2DDC-013E-2211-9502B3BD998C}"/>
                  </a:ext>
                </a:extLst>
              </p:cNvPr>
              <p:cNvSpPr/>
              <p:nvPr/>
            </p:nvSpPr>
            <p:spPr>
              <a:xfrm>
                <a:off x="3784265" y="1223210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7" name="Forma Livre: Forma 116">
                <a:extLst>
                  <a:ext uri="{FF2B5EF4-FFF2-40B4-BE49-F238E27FC236}">
                    <a16:creationId xmlns:a16="http://schemas.microsoft.com/office/drawing/2014/main" id="{08C3A734-6AC6-F231-0C6E-5FAFF441736B}"/>
                  </a:ext>
                </a:extLst>
              </p:cNvPr>
              <p:cNvSpPr/>
              <p:nvPr/>
            </p:nvSpPr>
            <p:spPr>
              <a:xfrm>
                <a:off x="3784265" y="1497263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CDE0E247-3F13-F244-3AD2-061C34059DFA}"/>
              </a:ext>
            </a:extLst>
          </p:cNvPr>
          <p:cNvGrpSpPr/>
          <p:nvPr userDrawn="1"/>
        </p:nvGrpSpPr>
        <p:grpSpPr>
          <a:xfrm>
            <a:off x="-12862" y="3337738"/>
            <a:ext cx="3919614" cy="2939695"/>
            <a:chOff x="0" y="-110400"/>
            <a:chExt cx="6970800" cy="5228073"/>
          </a:xfrm>
        </p:grpSpPr>
        <p:sp>
          <p:nvSpPr>
            <p:cNvPr id="6" name="Google Shape;513;p25">
              <a:extLst>
                <a:ext uri="{FF2B5EF4-FFF2-40B4-BE49-F238E27FC236}">
                  <a16:creationId xmlns:a16="http://schemas.microsoft.com/office/drawing/2014/main" id="{95DDCC42-B5B5-1FF4-3F3A-63214457E4FD}"/>
                </a:ext>
              </a:extLst>
            </p:cNvPr>
            <p:cNvSpPr/>
            <p:nvPr userDrawn="1"/>
          </p:nvSpPr>
          <p:spPr>
            <a:xfrm rot="-5400000" flipH="1">
              <a:off x="5808364" y="3955455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7" name="Google Shape;514;p25">
              <a:extLst>
                <a:ext uri="{FF2B5EF4-FFF2-40B4-BE49-F238E27FC236}">
                  <a16:creationId xmlns:a16="http://schemas.microsoft.com/office/drawing/2014/main" id="{F9A0CA25-594B-8D72-7A7A-F7FD801FA2EB}"/>
                </a:ext>
              </a:extLst>
            </p:cNvPr>
            <p:cNvSpPr/>
            <p:nvPr userDrawn="1"/>
          </p:nvSpPr>
          <p:spPr>
            <a:xfrm flipH="1">
              <a:off x="1161673" y="3955455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8" name="Google Shape;515;p25">
              <a:extLst>
                <a:ext uri="{FF2B5EF4-FFF2-40B4-BE49-F238E27FC236}">
                  <a16:creationId xmlns:a16="http://schemas.microsoft.com/office/drawing/2014/main" id="{BB640896-22D7-A6A9-40CD-B998AB16AC06}"/>
                </a:ext>
              </a:extLst>
            </p:cNvPr>
            <p:cNvSpPr/>
            <p:nvPr userDrawn="1"/>
          </p:nvSpPr>
          <p:spPr>
            <a:xfrm flipH="1">
              <a:off x="1742509" y="3955455"/>
              <a:ext cx="581600" cy="581600"/>
            </a:xfrm>
            <a:prstGeom prst="rect">
              <a:avLst/>
            </a:prstGeom>
            <a:solidFill>
              <a:srgbClr val="472B8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9" name="Google Shape;516;p25">
              <a:extLst>
                <a:ext uri="{FF2B5EF4-FFF2-40B4-BE49-F238E27FC236}">
                  <a16:creationId xmlns:a16="http://schemas.microsoft.com/office/drawing/2014/main" id="{B9B3AB8B-40C9-8864-F077-50900E358708}"/>
                </a:ext>
              </a:extLst>
            </p:cNvPr>
            <p:cNvSpPr/>
            <p:nvPr userDrawn="1"/>
          </p:nvSpPr>
          <p:spPr>
            <a:xfrm flipH="1">
              <a:off x="2323345" y="3955455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10" name="Google Shape;517;p25">
              <a:extLst>
                <a:ext uri="{FF2B5EF4-FFF2-40B4-BE49-F238E27FC236}">
                  <a16:creationId xmlns:a16="http://schemas.microsoft.com/office/drawing/2014/main" id="{51CDB3B9-53D3-49D1-D9A8-10BF0E7D3B2E}"/>
                </a:ext>
              </a:extLst>
            </p:cNvPr>
            <p:cNvSpPr/>
            <p:nvPr userDrawn="1"/>
          </p:nvSpPr>
          <p:spPr>
            <a:xfrm flipH="1">
              <a:off x="3485019" y="3955455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11" name="Google Shape;518;p25">
              <a:extLst>
                <a:ext uri="{FF2B5EF4-FFF2-40B4-BE49-F238E27FC236}">
                  <a16:creationId xmlns:a16="http://schemas.microsoft.com/office/drawing/2014/main" id="{91969C6D-E304-E445-D0D0-A66A775D6379}"/>
                </a:ext>
              </a:extLst>
            </p:cNvPr>
            <p:cNvSpPr/>
            <p:nvPr userDrawn="1"/>
          </p:nvSpPr>
          <p:spPr>
            <a:xfrm flipH="1">
              <a:off x="2904181" y="3955455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12" name="Google Shape;519;p25">
              <a:extLst>
                <a:ext uri="{FF2B5EF4-FFF2-40B4-BE49-F238E27FC236}">
                  <a16:creationId xmlns:a16="http://schemas.microsoft.com/office/drawing/2014/main" id="{D0892DC1-5AC1-1C89-A90E-08917B386931}"/>
                </a:ext>
              </a:extLst>
            </p:cNvPr>
            <p:cNvSpPr/>
            <p:nvPr userDrawn="1"/>
          </p:nvSpPr>
          <p:spPr>
            <a:xfrm flipH="1">
              <a:off x="4065855" y="3955455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13" name="Google Shape;520;p25">
              <a:extLst>
                <a:ext uri="{FF2B5EF4-FFF2-40B4-BE49-F238E27FC236}">
                  <a16:creationId xmlns:a16="http://schemas.microsoft.com/office/drawing/2014/main" id="{DB6EFF61-5577-B312-61D0-FC4DDC4C506E}"/>
                </a:ext>
              </a:extLst>
            </p:cNvPr>
            <p:cNvSpPr/>
            <p:nvPr userDrawn="1"/>
          </p:nvSpPr>
          <p:spPr>
            <a:xfrm flipH="1">
              <a:off x="4646691" y="3955455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14" name="Google Shape;521;p25">
              <a:extLst>
                <a:ext uri="{FF2B5EF4-FFF2-40B4-BE49-F238E27FC236}">
                  <a16:creationId xmlns:a16="http://schemas.microsoft.com/office/drawing/2014/main" id="{C4A7398D-CAE9-1235-8566-F7DC21384D3E}"/>
                </a:ext>
              </a:extLst>
            </p:cNvPr>
            <p:cNvSpPr/>
            <p:nvPr userDrawn="1"/>
          </p:nvSpPr>
          <p:spPr>
            <a:xfrm flipH="1">
              <a:off x="5227527" y="3955455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15" name="Google Shape;522;p25">
              <a:extLst>
                <a:ext uri="{FF2B5EF4-FFF2-40B4-BE49-F238E27FC236}">
                  <a16:creationId xmlns:a16="http://schemas.microsoft.com/office/drawing/2014/main" id="{A7BD35DC-1E27-729D-CCB5-32FC85E812B3}"/>
                </a:ext>
              </a:extLst>
            </p:cNvPr>
            <p:cNvSpPr/>
            <p:nvPr userDrawn="1"/>
          </p:nvSpPr>
          <p:spPr>
            <a:xfrm flipH="1">
              <a:off x="6389200" y="3955455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16" name="Google Shape;523;p25">
              <a:extLst>
                <a:ext uri="{FF2B5EF4-FFF2-40B4-BE49-F238E27FC236}">
                  <a16:creationId xmlns:a16="http://schemas.microsoft.com/office/drawing/2014/main" id="{3A748A8F-048A-4307-D152-395F9D00022F}"/>
                </a:ext>
              </a:extLst>
            </p:cNvPr>
            <p:cNvSpPr/>
            <p:nvPr userDrawn="1"/>
          </p:nvSpPr>
          <p:spPr>
            <a:xfrm rot="-5400000" flipH="1">
              <a:off x="5808364" y="2793781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17" name="Google Shape;524;p25">
              <a:extLst>
                <a:ext uri="{FF2B5EF4-FFF2-40B4-BE49-F238E27FC236}">
                  <a16:creationId xmlns:a16="http://schemas.microsoft.com/office/drawing/2014/main" id="{C292BBC3-CC2C-1643-4E0B-7E95C5334255}"/>
                </a:ext>
              </a:extLst>
            </p:cNvPr>
            <p:cNvSpPr/>
            <p:nvPr userDrawn="1"/>
          </p:nvSpPr>
          <p:spPr>
            <a:xfrm rot="-5400000" flipH="1">
              <a:off x="5808364" y="3374619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18" name="Google Shape;525;p25">
              <a:extLst>
                <a:ext uri="{FF2B5EF4-FFF2-40B4-BE49-F238E27FC236}">
                  <a16:creationId xmlns:a16="http://schemas.microsoft.com/office/drawing/2014/main" id="{C4428854-BACC-AD59-86E7-54DCE10C757B}"/>
                </a:ext>
              </a:extLst>
            </p:cNvPr>
            <p:cNvSpPr/>
            <p:nvPr userDrawn="1"/>
          </p:nvSpPr>
          <p:spPr>
            <a:xfrm rot="-5400000" flipH="1">
              <a:off x="5808364" y="2212945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19" name="Google Shape;526;p25">
              <a:extLst>
                <a:ext uri="{FF2B5EF4-FFF2-40B4-BE49-F238E27FC236}">
                  <a16:creationId xmlns:a16="http://schemas.microsoft.com/office/drawing/2014/main" id="{5D32375A-04C0-1CAC-D90A-293AA70A9225}"/>
                </a:ext>
              </a:extLst>
            </p:cNvPr>
            <p:cNvSpPr/>
            <p:nvPr userDrawn="1"/>
          </p:nvSpPr>
          <p:spPr>
            <a:xfrm rot="-5400000" flipH="1">
              <a:off x="5808364" y="1051273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20" name="Google Shape;527;p25">
              <a:extLst>
                <a:ext uri="{FF2B5EF4-FFF2-40B4-BE49-F238E27FC236}">
                  <a16:creationId xmlns:a16="http://schemas.microsoft.com/office/drawing/2014/main" id="{D7CD2291-AAAF-DEA1-13A2-B680F4D5FF81}"/>
                </a:ext>
              </a:extLst>
            </p:cNvPr>
            <p:cNvSpPr/>
            <p:nvPr userDrawn="1"/>
          </p:nvSpPr>
          <p:spPr>
            <a:xfrm rot="-5400000" flipH="1">
              <a:off x="5808364" y="470436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21" name="Google Shape;529;p25">
              <a:extLst>
                <a:ext uri="{FF2B5EF4-FFF2-40B4-BE49-F238E27FC236}">
                  <a16:creationId xmlns:a16="http://schemas.microsoft.com/office/drawing/2014/main" id="{5C75CB40-F645-BFA8-E394-9D1D6EFBD099}"/>
                </a:ext>
              </a:extLst>
            </p:cNvPr>
            <p:cNvSpPr/>
            <p:nvPr userDrawn="1"/>
          </p:nvSpPr>
          <p:spPr>
            <a:xfrm flipH="1">
              <a:off x="580836" y="3374400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22" name="Google Shape;530;p25">
              <a:extLst>
                <a:ext uri="{FF2B5EF4-FFF2-40B4-BE49-F238E27FC236}">
                  <a16:creationId xmlns:a16="http://schemas.microsoft.com/office/drawing/2014/main" id="{AC162E56-DDEA-7A6E-BE24-C273AA2D8596}"/>
                </a:ext>
              </a:extLst>
            </p:cNvPr>
            <p:cNvSpPr/>
            <p:nvPr userDrawn="1"/>
          </p:nvSpPr>
          <p:spPr>
            <a:xfrm flipH="1">
              <a:off x="0" y="3374400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23" name="Google Shape;531;p25">
              <a:extLst>
                <a:ext uri="{FF2B5EF4-FFF2-40B4-BE49-F238E27FC236}">
                  <a16:creationId xmlns:a16="http://schemas.microsoft.com/office/drawing/2014/main" id="{88D87A6D-EDB1-3453-334C-D4980EBD4B84}"/>
                </a:ext>
              </a:extLst>
            </p:cNvPr>
            <p:cNvSpPr/>
            <p:nvPr userDrawn="1"/>
          </p:nvSpPr>
          <p:spPr>
            <a:xfrm flipH="1">
              <a:off x="1161673" y="3374400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24" name="Google Shape;532;p25">
              <a:extLst>
                <a:ext uri="{FF2B5EF4-FFF2-40B4-BE49-F238E27FC236}">
                  <a16:creationId xmlns:a16="http://schemas.microsoft.com/office/drawing/2014/main" id="{3917D1AF-F46E-00E2-700D-3DA48D8D8705}"/>
                </a:ext>
              </a:extLst>
            </p:cNvPr>
            <p:cNvSpPr/>
            <p:nvPr userDrawn="1"/>
          </p:nvSpPr>
          <p:spPr>
            <a:xfrm flipH="1">
              <a:off x="1742509" y="3374400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25" name="Google Shape;533;p25">
              <a:extLst>
                <a:ext uri="{FF2B5EF4-FFF2-40B4-BE49-F238E27FC236}">
                  <a16:creationId xmlns:a16="http://schemas.microsoft.com/office/drawing/2014/main" id="{D298A86E-2084-78D4-0DA7-54FF0929A90F}"/>
                </a:ext>
              </a:extLst>
            </p:cNvPr>
            <p:cNvSpPr/>
            <p:nvPr userDrawn="1"/>
          </p:nvSpPr>
          <p:spPr>
            <a:xfrm flipH="1">
              <a:off x="2323345" y="3374400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26" name="Google Shape;534;p25">
              <a:extLst>
                <a:ext uri="{FF2B5EF4-FFF2-40B4-BE49-F238E27FC236}">
                  <a16:creationId xmlns:a16="http://schemas.microsoft.com/office/drawing/2014/main" id="{26EFB168-A167-F673-D537-1AFE49DE5A23}"/>
                </a:ext>
              </a:extLst>
            </p:cNvPr>
            <p:cNvSpPr/>
            <p:nvPr userDrawn="1"/>
          </p:nvSpPr>
          <p:spPr>
            <a:xfrm flipH="1">
              <a:off x="3485019" y="3374400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27" name="Google Shape;535;p25">
              <a:extLst>
                <a:ext uri="{FF2B5EF4-FFF2-40B4-BE49-F238E27FC236}">
                  <a16:creationId xmlns:a16="http://schemas.microsoft.com/office/drawing/2014/main" id="{12ED2417-5889-A413-67B0-1A83A0274504}"/>
                </a:ext>
              </a:extLst>
            </p:cNvPr>
            <p:cNvSpPr/>
            <p:nvPr userDrawn="1"/>
          </p:nvSpPr>
          <p:spPr>
            <a:xfrm flipH="1">
              <a:off x="2904181" y="3374400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28" name="Google Shape;536;p25">
              <a:extLst>
                <a:ext uri="{FF2B5EF4-FFF2-40B4-BE49-F238E27FC236}">
                  <a16:creationId xmlns:a16="http://schemas.microsoft.com/office/drawing/2014/main" id="{34AD3A98-6285-C513-8AA0-44D6AD7D378D}"/>
                </a:ext>
              </a:extLst>
            </p:cNvPr>
            <p:cNvSpPr/>
            <p:nvPr userDrawn="1"/>
          </p:nvSpPr>
          <p:spPr>
            <a:xfrm flipH="1">
              <a:off x="5227527" y="3374400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29" name="Google Shape;537;p25">
              <a:extLst>
                <a:ext uri="{FF2B5EF4-FFF2-40B4-BE49-F238E27FC236}">
                  <a16:creationId xmlns:a16="http://schemas.microsoft.com/office/drawing/2014/main" id="{60906219-8940-A117-4F19-B06CC01C0B73}"/>
                </a:ext>
              </a:extLst>
            </p:cNvPr>
            <p:cNvSpPr/>
            <p:nvPr userDrawn="1"/>
          </p:nvSpPr>
          <p:spPr>
            <a:xfrm flipH="1">
              <a:off x="6389200" y="3374400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30" name="Google Shape;538;p25">
              <a:extLst>
                <a:ext uri="{FF2B5EF4-FFF2-40B4-BE49-F238E27FC236}">
                  <a16:creationId xmlns:a16="http://schemas.microsoft.com/office/drawing/2014/main" id="{A8C4EA85-56D0-5C48-1A3B-6774CBA614DA}"/>
                </a:ext>
              </a:extLst>
            </p:cNvPr>
            <p:cNvSpPr/>
            <p:nvPr userDrawn="1"/>
          </p:nvSpPr>
          <p:spPr>
            <a:xfrm flipH="1">
              <a:off x="580836" y="2793781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31" name="Google Shape;539;p25">
              <a:extLst>
                <a:ext uri="{FF2B5EF4-FFF2-40B4-BE49-F238E27FC236}">
                  <a16:creationId xmlns:a16="http://schemas.microsoft.com/office/drawing/2014/main" id="{29E7E1A6-2DA3-37E9-D1FA-9415D33CAF76}"/>
                </a:ext>
              </a:extLst>
            </p:cNvPr>
            <p:cNvSpPr/>
            <p:nvPr userDrawn="1"/>
          </p:nvSpPr>
          <p:spPr>
            <a:xfrm flipH="1">
              <a:off x="1161673" y="2793781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32" name="Google Shape;540;p25">
              <a:extLst>
                <a:ext uri="{FF2B5EF4-FFF2-40B4-BE49-F238E27FC236}">
                  <a16:creationId xmlns:a16="http://schemas.microsoft.com/office/drawing/2014/main" id="{F7159DA3-0507-CFAF-7CEF-2260F67031DA}"/>
                </a:ext>
              </a:extLst>
            </p:cNvPr>
            <p:cNvSpPr/>
            <p:nvPr userDrawn="1"/>
          </p:nvSpPr>
          <p:spPr>
            <a:xfrm flipH="1">
              <a:off x="1742509" y="2793781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33" name="Google Shape;541;p25">
              <a:extLst>
                <a:ext uri="{FF2B5EF4-FFF2-40B4-BE49-F238E27FC236}">
                  <a16:creationId xmlns:a16="http://schemas.microsoft.com/office/drawing/2014/main" id="{89774FA1-7581-ECCF-DBF9-9AD5CB9E5176}"/>
                </a:ext>
              </a:extLst>
            </p:cNvPr>
            <p:cNvSpPr/>
            <p:nvPr userDrawn="1"/>
          </p:nvSpPr>
          <p:spPr>
            <a:xfrm flipH="1">
              <a:off x="2323345" y="2793781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34" name="Google Shape;542;p25">
              <a:extLst>
                <a:ext uri="{FF2B5EF4-FFF2-40B4-BE49-F238E27FC236}">
                  <a16:creationId xmlns:a16="http://schemas.microsoft.com/office/drawing/2014/main" id="{21CE9C35-0C70-D572-D5AB-D26F9D511EA7}"/>
                </a:ext>
              </a:extLst>
            </p:cNvPr>
            <p:cNvSpPr/>
            <p:nvPr userDrawn="1"/>
          </p:nvSpPr>
          <p:spPr>
            <a:xfrm flipH="1">
              <a:off x="3485019" y="2793781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35" name="Google Shape;543;p25">
              <a:extLst>
                <a:ext uri="{FF2B5EF4-FFF2-40B4-BE49-F238E27FC236}">
                  <a16:creationId xmlns:a16="http://schemas.microsoft.com/office/drawing/2014/main" id="{CEF7B325-D3D3-D616-0E03-26EC074D5403}"/>
                </a:ext>
              </a:extLst>
            </p:cNvPr>
            <p:cNvSpPr/>
            <p:nvPr userDrawn="1"/>
          </p:nvSpPr>
          <p:spPr>
            <a:xfrm flipH="1">
              <a:off x="2904181" y="2793781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36" name="Google Shape;544;p25">
              <a:extLst>
                <a:ext uri="{FF2B5EF4-FFF2-40B4-BE49-F238E27FC236}">
                  <a16:creationId xmlns:a16="http://schemas.microsoft.com/office/drawing/2014/main" id="{A0DC24F7-3982-E6B1-F977-762E0D5B2C6E}"/>
                </a:ext>
              </a:extLst>
            </p:cNvPr>
            <p:cNvSpPr/>
            <p:nvPr userDrawn="1"/>
          </p:nvSpPr>
          <p:spPr>
            <a:xfrm flipH="1">
              <a:off x="4065855" y="2793781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37" name="Google Shape;545;p25">
              <a:extLst>
                <a:ext uri="{FF2B5EF4-FFF2-40B4-BE49-F238E27FC236}">
                  <a16:creationId xmlns:a16="http://schemas.microsoft.com/office/drawing/2014/main" id="{1D3B4775-59D1-9DCC-F7DE-6D318759AF4C}"/>
                </a:ext>
              </a:extLst>
            </p:cNvPr>
            <p:cNvSpPr/>
            <p:nvPr userDrawn="1"/>
          </p:nvSpPr>
          <p:spPr>
            <a:xfrm flipH="1">
              <a:off x="4646691" y="2793781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38" name="Google Shape;546;p25">
              <a:extLst>
                <a:ext uri="{FF2B5EF4-FFF2-40B4-BE49-F238E27FC236}">
                  <a16:creationId xmlns:a16="http://schemas.microsoft.com/office/drawing/2014/main" id="{28472B02-28A9-120E-5FCF-E22490B91CAE}"/>
                </a:ext>
              </a:extLst>
            </p:cNvPr>
            <p:cNvSpPr/>
            <p:nvPr userDrawn="1"/>
          </p:nvSpPr>
          <p:spPr>
            <a:xfrm flipH="1">
              <a:off x="580836" y="2212945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39" name="Google Shape;547;p25">
              <a:extLst>
                <a:ext uri="{FF2B5EF4-FFF2-40B4-BE49-F238E27FC236}">
                  <a16:creationId xmlns:a16="http://schemas.microsoft.com/office/drawing/2014/main" id="{356A1A78-77FB-9ED5-201C-AD5CBDCAF1CF}"/>
                </a:ext>
              </a:extLst>
            </p:cNvPr>
            <p:cNvSpPr/>
            <p:nvPr userDrawn="1"/>
          </p:nvSpPr>
          <p:spPr>
            <a:xfrm flipH="1">
              <a:off x="0" y="2212945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40" name="Google Shape;548;p25">
              <a:extLst>
                <a:ext uri="{FF2B5EF4-FFF2-40B4-BE49-F238E27FC236}">
                  <a16:creationId xmlns:a16="http://schemas.microsoft.com/office/drawing/2014/main" id="{A7D2E5FA-42D2-7227-5890-A4CCF0C070BF}"/>
                </a:ext>
              </a:extLst>
            </p:cNvPr>
            <p:cNvSpPr/>
            <p:nvPr userDrawn="1"/>
          </p:nvSpPr>
          <p:spPr>
            <a:xfrm flipH="1">
              <a:off x="1161673" y="2212945"/>
              <a:ext cx="581600" cy="581600"/>
            </a:xfrm>
            <a:prstGeom prst="rect">
              <a:avLst/>
            </a:prstGeom>
            <a:solidFill>
              <a:srgbClr val="472B8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41" name="Google Shape;549;p25">
              <a:extLst>
                <a:ext uri="{FF2B5EF4-FFF2-40B4-BE49-F238E27FC236}">
                  <a16:creationId xmlns:a16="http://schemas.microsoft.com/office/drawing/2014/main" id="{65AD969F-E34E-796E-212A-5B091788D349}"/>
                </a:ext>
              </a:extLst>
            </p:cNvPr>
            <p:cNvSpPr/>
            <p:nvPr userDrawn="1"/>
          </p:nvSpPr>
          <p:spPr>
            <a:xfrm flipH="1">
              <a:off x="1742509" y="2212945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42" name="Google Shape;550;p25">
              <a:extLst>
                <a:ext uri="{FF2B5EF4-FFF2-40B4-BE49-F238E27FC236}">
                  <a16:creationId xmlns:a16="http://schemas.microsoft.com/office/drawing/2014/main" id="{A7A23CFB-5CF8-E246-72D1-AC12B84C8E01}"/>
                </a:ext>
              </a:extLst>
            </p:cNvPr>
            <p:cNvSpPr/>
            <p:nvPr userDrawn="1"/>
          </p:nvSpPr>
          <p:spPr>
            <a:xfrm flipH="1">
              <a:off x="2323345" y="2212945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43" name="Google Shape;551;p25">
              <a:extLst>
                <a:ext uri="{FF2B5EF4-FFF2-40B4-BE49-F238E27FC236}">
                  <a16:creationId xmlns:a16="http://schemas.microsoft.com/office/drawing/2014/main" id="{2AA08A41-67CA-7A46-B916-FE8D32F7021C}"/>
                </a:ext>
              </a:extLst>
            </p:cNvPr>
            <p:cNvSpPr/>
            <p:nvPr userDrawn="1"/>
          </p:nvSpPr>
          <p:spPr>
            <a:xfrm flipH="1">
              <a:off x="3485019" y="2212945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44" name="Google Shape;552;p25">
              <a:extLst>
                <a:ext uri="{FF2B5EF4-FFF2-40B4-BE49-F238E27FC236}">
                  <a16:creationId xmlns:a16="http://schemas.microsoft.com/office/drawing/2014/main" id="{C637FE7D-A435-EF7B-13AC-017A97B7D90D}"/>
                </a:ext>
              </a:extLst>
            </p:cNvPr>
            <p:cNvSpPr/>
            <p:nvPr userDrawn="1"/>
          </p:nvSpPr>
          <p:spPr>
            <a:xfrm flipH="1">
              <a:off x="2904181" y="2212945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45" name="Google Shape;553;p25">
              <a:extLst>
                <a:ext uri="{FF2B5EF4-FFF2-40B4-BE49-F238E27FC236}">
                  <a16:creationId xmlns:a16="http://schemas.microsoft.com/office/drawing/2014/main" id="{B24FE7E4-7CEE-3D97-4DDD-4044BBA3036E}"/>
                </a:ext>
              </a:extLst>
            </p:cNvPr>
            <p:cNvSpPr/>
            <p:nvPr userDrawn="1"/>
          </p:nvSpPr>
          <p:spPr>
            <a:xfrm flipH="1">
              <a:off x="4065855" y="2212945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46" name="Google Shape;554;p25">
              <a:extLst>
                <a:ext uri="{FF2B5EF4-FFF2-40B4-BE49-F238E27FC236}">
                  <a16:creationId xmlns:a16="http://schemas.microsoft.com/office/drawing/2014/main" id="{E6343328-EAE2-9433-F25B-8902EB5FF091}"/>
                </a:ext>
              </a:extLst>
            </p:cNvPr>
            <p:cNvSpPr/>
            <p:nvPr userDrawn="1"/>
          </p:nvSpPr>
          <p:spPr>
            <a:xfrm flipH="1">
              <a:off x="4646691" y="2212945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47" name="Google Shape;555;p25">
              <a:extLst>
                <a:ext uri="{FF2B5EF4-FFF2-40B4-BE49-F238E27FC236}">
                  <a16:creationId xmlns:a16="http://schemas.microsoft.com/office/drawing/2014/main" id="{6666D6B8-26FA-65E4-7CD5-D58FD8CE854B}"/>
                </a:ext>
              </a:extLst>
            </p:cNvPr>
            <p:cNvSpPr/>
            <p:nvPr userDrawn="1"/>
          </p:nvSpPr>
          <p:spPr>
            <a:xfrm flipH="1">
              <a:off x="5227527" y="2212945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48" name="Google Shape;556;p25">
              <a:extLst>
                <a:ext uri="{FF2B5EF4-FFF2-40B4-BE49-F238E27FC236}">
                  <a16:creationId xmlns:a16="http://schemas.microsoft.com/office/drawing/2014/main" id="{0A71215C-1B62-14D9-CF71-EBD357537CB1}"/>
                </a:ext>
              </a:extLst>
            </p:cNvPr>
            <p:cNvSpPr/>
            <p:nvPr userDrawn="1"/>
          </p:nvSpPr>
          <p:spPr>
            <a:xfrm flipH="1">
              <a:off x="6389200" y="2212945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49" name="Google Shape;557;p25">
              <a:extLst>
                <a:ext uri="{FF2B5EF4-FFF2-40B4-BE49-F238E27FC236}">
                  <a16:creationId xmlns:a16="http://schemas.microsoft.com/office/drawing/2014/main" id="{B796E792-2207-6276-36D3-743D88169828}"/>
                </a:ext>
              </a:extLst>
            </p:cNvPr>
            <p:cNvSpPr/>
            <p:nvPr userDrawn="1"/>
          </p:nvSpPr>
          <p:spPr>
            <a:xfrm flipH="1">
              <a:off x="580836" y="1632109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50" name="Google Shape;558;p25">
              <a:extLst>
                <a:ext uri="{FF2B5EF4-FFF2-40B4-BE49-F238E27FC236}">
                  <a16:creationId xmlns:a16="http://schemas.microsoft.com/office/drawing/2014/main" id="{95200DC3-1F56-CB35-EA5B-9F8B9F0D5079}"/>
                </a:ext>
              </a:extLst>
            </p:cNvPr>
            <p:cNvSpPr/>
            <p:nvPr userDrawn="1"/>
          </p:nvSpPr>
          <p:spPr>
            <a:xfrm flipH="1">
              <a:off x="0" y="1632109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51" name="Google Shape;559;p25">
              <a:extLst>
                <a:ext uri="{FF2B5EF4-FFF2-40B4-BE49-F238E27FC236}">
                  <a16:creationId xmlns:a16="http://schemas.microsoft.com/office/drawing/2014/main" id="{24E3AA19-1DCE-6ED2-B6EA-ABCCEFE16B27}"/>
                </a:ext>
              </a:extLst>
            </p:cNvPr>
            <p:cNvSpPr/>
            <p:nvPr userDrawn="1"/>
          </p:nvSpPr>
          <p:spPr>
            <a:xfrm flipH="1">
              <a:off x="1161673" y="1632109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52" name="Google Shape;560;p25">
              <a:extLst>
                <a:ext uri="{FF2B5EF4-FFF2-40B4-BE49-F238E27FC236}">
                  <a16:creationId xmlns:a16="http://schemas.microsoft.com/office/drawing/2014/main" id="{D9946ECB-CE14-DF21-70E3-EC1AD8F30D1B}"/>
                </a:ext>
              </a:extLst>
            </p:cNvPr>
            <p:cNvSpPr/>
            <p:nvPr userDrawn="1"/>
          </p:nvSpPr>
          <p:spPr>
            <a:xfrm flipH="1">
              <a:off x="1742509" y="1632109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53" name="Google Shape;561;p25">
              <a:extLst>
                <a:ext uri="{FF2B5EF4-FFF2-40B4-BE49-F238E27FC236}">
                  <a16:creationId xmlns:a16="http://schemas.microsoft.com/office/drawing/2014/main" id="{B1E99D45-97A5-C137-AAD0-681FE29FD711}"/>
                </a:ext>
              </a:extLst>
            </p:cNvPr>
            <p:cNvSpPr/>
            <p:nvPr userDrawn="1"/>
          </p:nvSpPr>
          <p:spPr>
            <a:xfrm flipH="1">
              <a:off x="2323345" y="1632109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54" name="Google Shape;562;p25">
              <a:extLst>
                <a:ext uri="{FF2B5EF4-FFF2-40B4-BE49-F238E27FC236}">
                  <a16:creationId xmlns:a16="http://schemas.microsoft.com/office/drawing/2014/main" id="{6DEC9C0D-4205-C7D9-4ACD-385F26385712}"/>
                </a:ext>
              </a:extLst>
            </p:cNvPr>
            <p:cNvSpPr/>
            <p:nvPr userDrawn="1"/>
          </p:nvSpPr>
          <p:spPr>
            <a:xfrm flipH="1">
              <a:off x="3485019" y="1632109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55" name="Google Shape;563;p25">
              <a:extLst>
                <a:ext uri="{FF2B5EF4-FFF2-40B4-BE49-F238E27FC236}">
                  <a16:creationId xmlns:a16="http://schemas.microsoft.com/office/drawing/2014/main" id="{7B6EA146-CBE1-8CD1-3922-198DB2B86D59}"/>
                </a:ext>
              </a:extLst>
            </p:cNvPr>
            <p:cNvSpPr/>
            <p:nvPr userDrawn="1"/>
          </p:nvSpPr>
          <p:spPr>
            <a:xfrm flipH="1">
              <a:off x="2904181" y="1632109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56" name="Google Shape;564;p25">
              <a:extLst>
                <a:ext uri="{FF2B5EF4-FFF2-40B4-BE49-F238E27FC236}">
                  <a16:creationId xmlns:a16="http://schemas.microsoft.com/office/drawing/2014/main" id="{5EDC3CA3-9D45-A070-8737-B610372F5BDC}"/>
                </a:ext>
              </a:extLst>
            </p:cNvPr>
            <p:cNvSpPr/>
            <p:nvPr userDrawn="1"/>
          </p:nvSpPr>
          <p:spPr>
            <a:xfrm flipH="1">
              <a:off x="4065855" y="1632109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57" name="Google Shape;565;p25">
              <a:extLst>
                <a:ext uri="{FF2B5EF4-FFF2-40B4-BE49-F238E27FC236}">
                  <a16:creationId xmlns:a16="http://schemas.microsoft.com/office/drawing/2014/main" id="{59088B1E-8667-CCD1-E200-72FD3F1F7DF5}"/>
                </a:ext>
              </a:extLst>
            </p:cNvPr>
            <p:cNvSpPr/>
            <p:nvPr userDrawn="1"/>
          </p:nvSpPr>
          <p:spPr>
            <a:xfrm flipH="1">
              <a:off x="4646691" y="1632109"/>
              <a:ext cx="581600" cy="581600"/>
            </a:xfrm>
            <a:prstGeom prst="rect">
              <a:avLst/>
            </a:prstGeom>
            <a:solidFill>
              <a:srgbClr val="472B8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58" name="Google Shape;566;p25">
              <a:extLst>
                <a:ext uri="{FF2B5EF4-FFF2-40B4-BE49-F238E27FC236}">
                  <a16:creationId xmlns:a16="http://schemas.microsoft.com/office/drawing/2014/main" id="{8A0809E7-C25D-4333-0B34-D993A675A20C}"/>
                </a:ext>
              </a:extLst>
            </p:cNvPr>
            <p:cNvSpPr/>
            <p:nvPr userDrawn="1"/>
          </p:nvSpPr>
          <p:spPr>
            <a:xfrm flipH="1">
              <a:off x="5227527" y="1632109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59" name="Google Shape;567;p25">
              <a:extLst>
                <a:ext uri="{FF2B5EF4-FFF2-40B4-BE49-F238E27FC236}">
                  <a16:creationId xmlns:a16="http://schemas.microsoft.com/office/drawing/2014/main" id="{73FB9732-E3A3-DC64-542A-997BEB6E3591}"/>
                </a:ext>
              </a:extLst>
            </p:cNvPr>
            <p:cNvSpPr/>
            <p:nvPr userDrawn="1"/>
          </p:nvSpPr>
          <p:spPr>
            <a:xfrm flipH="1">
              <a:off x="6389200" y="1632109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60" name="Google Shape;568;p25">
              <a:extLst>
                <a:ext uri="{FF2B5EF4-FFF2-40B4-BE49-F238E27FC236}">
                  <a16:creationId xmlns:a16="http://schemas.microsoft.com/office/drawing/2014/main" id="{E7FE33CF-67C4-F25D-D221-C2932729E7A9}"/>
                </a:ext>
              </a:extLst>
            </p:cNvPr>
            <p:cNvSpPr/>
            <p:nvPr userDrawn="1"/>
          </p:nvSpPr>
          <p:spPr>
            <a:xfrm flipH="1">
              <a:off x="580836" y="1051273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61" name="Google Shape;569;p25">
              <a:extLst>
                <a:ext uri="{FF2B5EF4-FFF2-40B4-BE49-F238E27FC236}">
                  <a16:creationId xmlns:a16="http://schemas.microsoft.com/office/drawing/2014/main" id="{7C5276C7-DABE-9014-E72D-863B87581919}"/>
                </a:ext>
              </a:extLst>
            </p:cNvPr>
            <p:cNvSpPr/>
            <p:nvPr userDrawn="1"/>
          </p:nvSpPr>
          <p:spPr>
            <a:xfrm flipH="1">
              <a:off x="1161673" y="1051273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62" name="Google Shape;570;p25">
              <a:extLst>
                <a:ext uri="{FF2B5EF4-FFF2-40B4-BE49-F238E27FC236}">
                  <a16:creationId xmlns:a16="http://schemas.microsoft.com/office/drawing/2014/main" id="{1B362B01-F223-3695-2EE7-C114A00BADA4}"/>
                </a:ext>
              </a:extLst>
            </p:cNvPr>
            <p:cNvSpPr/>
            <p:nvPr userDrawn="1"/>
          </p:nvSpPr>
          <p:spPr>
            <a:xfrm flipH="1">
              <a:off x="1742509" y="1051273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63" name="Google Shape;571;p25">
              <a:extLst>
                <a:ext uri="{FF2B5EF4-FFF2-40B4-BE49-F238E27FC236}">
                  <a16:creationId xmlns:a16="http://schemas.microsoft.com/office/drawing/2014/main" id="{9F8E3514-4653-E55A-E309-3337FD29A7A2}"/>
                </a:ext>
              </a:extLst>
            </p:cNvPr>
            <p:cNvSpPr/>
            <p:nvPr userDrawn="1"/>
          </p:nvSpPr>
          <p:spPr>
            <a:xfrm flipH="1">
              <a:off x="2323345" y="1051273"/>
              <a:ext cx="581600" cy="581600"/>
            </a:xfrm>
            <a:prstGeom prst="rect">
              <a:avLst/>
            </a:prstGeom>
            <a:solidFill>
              <a:srgbClr val="472B8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64" name="Google Shape;572;p25">
              <a:extLst>
                <a:ext uri="{FF2B5EF4-FFF2-40B4-BE49-F238E27FC236}">
                  <a16:creationId xmlns:a16="http://schemas.microsoft.com/office/drawing/2014/main" id="{418BD376-20BE-FDCD-00DA-7A363839A007}"/>
                </a:ext>
              </a:extLst>
            </p:cNvPr>
            <p:cNvSpPr/>
            <p:nvPr userDrawn="1"/>
          </p:nvSpPr>
          <p:spPr>
            <a:xfrm flipH="1">
              <a:off x="3485019" y="1051273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65" name="Google Shape;573;p25">
              <a:extLst>
                <a:ext uri="{FF2B5EF4-FFF2-40B4-BE49-F238E27FC236}">
                  <a16:creationId xmlns:a16="http://schemas.microsoft.com/office/drawing/2014/main" id="{B608C363-89FD-E5FF-6E0E-6EAD8C98F0FE}"/>
                </a:ext>
              </a:extLst>
            </p:cNvPr>
            <p:cNvSpPr/>
            <p:nvPr userDrawn="1"/>
          </p:nvSpPr>
          <p:spPr>
            <a:xfrm flipH="1">
              <a:off x="2904181" y="1051273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66" name="Google Shape;574;p25">
              <a:extLst>
                <a:ext uri="{FF2B5EF4-FFF2-40B4-BE49-F238E27FC236}">
                  <a16:creationId xmlns:a16="http://schemas.microsoft.com/office/drawing/2014/main" id="{2EF24001-885F-9AA0-FCA6-151D08719B44}"/>
                </a:ext>
              </a:extLst>
            </p:cNvPr>
            <p:cNvSpPr/>
            <p:nvPr userDrawn="1"/>
          </p:nvSpPr>
          <p:spPr>
            <a:xfrm flipH="1">
              <a:off x="4065855" y="1051273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67" name="Google Shape;575;p25">
              <a:extLst>
                <a:ext uri="{FF2B5EF4-FFF2-40B4-BE49-F238E27FC236}">
                  <a16:creationId xmlns:a16="http://schemas.microsoft.com/office/drawing/2014/main" id="{5929DF9D-2558-6925-C45F-EBFD203A1BF2}"/>
                </a:ext>
              </a:extLst>
            </p:cNvPr>
            <p:cNvSpPr/>
            <p:nvPr userDrawn="1"/>
          </p:nvSpPr>
          <p:spPr>
            <a:xfrm flipH="1">
              <a:off x="4646691" y="1051273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68" name="Google Shape;576;p25">
              <a:extLst>
                <a:ext uri="{FF2B5EF4-FFF2-40B4-BE49-F238E27FC236}">
                  <a16:creationId xmlns:a16="http://schemas.microsoft.com/office/drawing/2014/main" id="{9C511C04-9DF4-70DF-D320-9946680BB8E4}"/>
                </a:ext>
              </a:extLst>
            </p:cNvPr>
            <p:cNvSpPr/>
            <p:nvPr userDrawn="1"/>
          </p:nvSpPr>
          <p:spPr>
            <a:xfrm flipH="1">
              <a:off x="5227527" y="1051273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69" name="Google Shape;577;p25">
              <a:extLst>
                <a:ext uri="{FF2B5EF4-FFF2-40B4-BE49-F238E27FC236}">
                  <a16:creationId xmlns:a16="http://schemas.microsoft.com/office/drawing/2014/main" id="{07FAC934-25D0-8E91-6C1E-3EC017F424D6}"/>
                </a:ext>
              </a:extLst>
            </p:cNvPr>
            <p:cNvSpPr/>
            <p:nvPr userDrawn="1"/>
          </p:nvSpPr>
          <p:spPr>
            <a:xfrm flipH="1">
              <a:off x="1161673" y="470436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70" name="Google Shape;578;p25">
              <a:extLst>
                <a:ext uri="{FF2B5EF4-FFF2-40B4-BE49-F238E27FC236}">
                  <a16:creationId xmlns:a16="http://schemas.microsoft.com/office/drawing/2014/main" id="{2E4119EF-C950-DE5D-2678-17905874E195}"/>
                </a:ext>
              </a:extLst>
            </p:cNvPr>
            <p:cNvSpPr/>
            <p:nvPr userDrawn="1"/>
          </p:nvSpPr>
          <p:spPr>
            <a:xfrm flipH="1">
              <a:off x="1742509" y="470436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71" name="Google Shape;579;p25">
              <a:extLst>
                <a:ext uri="{FF2B5EF4-FFF2-40B4-BE49-F238E27FC236}">
                  <a16:creationId xmlns:a16="http://schemas.microsoft.com/office/drawing/2014/main" id="{9AAD568A-99F8-CF14-6418-A1A3E9257424}"/>
                </a:ext>
              </a:extLst>
            </p:cNvPr>
            <p:cNvSpPr/>
            <p:nvPr userDrawn="1"/>
          </p:nvSpPr>
          <p:spPr>
            <a:xfrm flipH="1">
              <a:off x="2323345" y="470436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72" name="Google Shape;580;p25">
              <a:extLst>
                <a:ext uri="{FF2B5EF4-FFF2-40B4-BE49-F238E27FC236}">
                  <a16:creationId xmlns:a16="http://schemas.microsoft.com/office/drawing/2014/main" id="{240BA7BF-EFC1-6EA2-0E07-51951AD7199F}"/>
                </a:ext>
              </a:extLst>
            </p:cNvPr>
            <p:cNvSpPr/>
            <p:nvPr userDrawn="1"/>
          </p:nvSpPr>
          <p:spPr>
            <a:xfrm flipH="1">
              <a:off x="3485019" y="470436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73" name="Google Shape;581;p25">
              <a:extLst>
                <a:ext uri="{FF2B5EF4-FFF2-40B4-BE49-F238E27FC236}">
                  <a16:creationId xmlns:a16="http://schemas.microsoft.com/office/drawing/2014/main" id="{C7C03F45-C30E-01DF-4A03-34C26E19E6DD}"/>
                </a:ext>
              </a:extLst>
            </p:cNvPr>
            <p:cNvSpPr/>
            <p:nvPr userDrawn="1"/>
          </p:nvSpPr>
          <p:spPr>
            <a:xfrm flipH="1">
              <a:off x="2904181" y="470436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74" name="Google Shape;582;p25">
              <a:extLst>
                <a:ext uri="{FF2B5EF4-FFF2-40B4-BE49-F238E27FC236}">
                  <a16:creationId xmlns:a16="http://schemas.microsoft.com/office/drawing/2014/main" id="{E14A1988-F189-F4E6-FCA5-23CABE6589A2}"/>
                </a:ext>
              </a:extLst>
            </p:cNvPr>
            <p:cNvSpPr/>
            <p:nvPr userDrawn="1"/>
          </p:nvSpPr>
          <p:spPr>
            <a:xfrm flipH="1">
              <a:off x="4065855" y="470436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75" name="Google Shape;583;p25">
              <a:extLst>
                <a:ext uri="{FF2B5EF4-FFF2-40B4-BE49-F238E27FC236}">
                  <a16:creationId xmlns:a16="http://schemas.microsoft.com/office/drawing/2014/main" id="{E0F53954-4D46-5535-5B04-1FD5E6CFC928}"/>
                </a:ext>
              </a:extLst>
            </p:cNvPr>
            <p:cNvSpPr/>
            <p:nvPr userDrawn="1"/>
          </p:nvSpPr>
          <p:spPr>
            <a:xfrm flipH="1">
              <a:off x="4646691" y="470436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76" name="Google Shape;584;p25">
              <a:extLst>
                <a:ext uri="{FF2B5EF4-FFF2-40B4-BE49-F238E27FC236}">
                  <a16:creationId xmlns:a16="http://schemas.microsoft.com/office/drawing/2014/main" id="{3722B187-8C12-BDC8-3033-2B547ECD80ED}"/>
                </a:ext>
              </a:extLst>
            </p:cNvPr>
            <p:cNvSpPr/>
            <p:nvPr userDrawn="1"/>
          </p:nvSpPr>
          <p:spPr>
            <a:xfrm flipH="1">
              <a:off x="5227527" y="470436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77" name="Google Shape;585;p25">
              <a:extLst>
                <a:ext uri="{FF2B5EF4-FFF2-40B4-BE49-F238E27FC236}">
                  <a16:creationId xmlns:a16="http://schemas.microsoft.com/office/drawing/2014/main" id="{14F42E39-6E7B-CAA0-2D4C-47EBF91C1526}"/>
                </a:ext>
              </a:extLst>
            </p:cNvPr>
            <p:cNvSpPr/>
            <p:nvPr userDrawn="1"/>
          </p:nvSpPr>
          <p:spPr>
            <a:xfrm flipH="1">
              <a:off x="6389200" y="470436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78" name="Google Shape;586;p25">
              <a:extLst>
                <a:ext uri="{FF2B5EF4-FFF2-40B4-BE49-F238E27FC236}">
                  <a16:creationId xmlns:a16="http://schemas.microsoft.com/office/drawing/2014/main" id="{A4094D46-EC2B-B0B4-CDFF-B8BEB59D6FC7}"/>
                </a:ext>
              </a:extLst>
            </p:cNvPr>
            <p:cNvSpPr/>
            <p:nvPr userDrawn="1"/>
          </p:nvSpPr>
          <p:spPr>
            <a:xfrm flipH="1">
              <a:off x="580836" y="-110400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79" name="Google Shape;587;p25">
              <a:extLst>
                <a:ext uri="{FF2B5EF4-FFF2-40B4-BE49-F238E27FC236}">
                  <a16:creationId xmlns:a16="http://schemas.microsoft.com/office/drawing/2014/main" id="{5FE9BD75-B4C8-9E73-1B68-55C03036028C}"/>
                </a:ext>
              </a:extLst>
            </p:cNvPr>
            <p:cNvSpPr/>
            <p:nvPr userDrawn="1"/>
          </p:nvSpPr>
          <p:spPr>
            <a:xfrm flipH="1">
              <a:off x="0" y="-110400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80" name="Google Shape;588;p25">
              <a:extLst>
                <a:ext uri="{FF2B5EF4-FFF2-40B4-BE49-F238E27FC236}">
                  <a16:creationId xmlns:a16="http://schemas.microsoft.com/office/drawing/2014/main" id="{D0EC11D1-DD1D-14F9-65DC-B4D806998669}"/>
                </a:ext>
              </a:extLst>
            </p:cNvPr>
            <p:cNvSpPr/>
            <p:nvPr userDrawn="1"/>
          </p:nvSpPr>
          <p:spPr>
            <a:xfrm flipH="1">
              <a:off x="1161673" y="-110400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81" name="Google Shape;593;p25">
              <a:extLst>
                <a:ext uri="{FF2B5EF4-FFF2-40B4-BE49-F238E27FC236}">
                  <a16:creationId xmlns:a16="http://schemas.microsoft.com/office/drawing/2014/main" id="{4F535F25-62B5-88DD-53A8-3E400593918A}"/>
                </a:ext>
              </a:extLst>
            </p:cNvPr>
            <p:cNvSpPr/>
            <p:nvPr userDrawn="1"/>
          </p:nvSpPr>
          <p:spPr>
            <a:xfrm flipH="1">
              <a:off x="0" y="4536073"/>
              <a:ext cx="581600" cy="5816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  <p:sp>
          <p:nvSpPr>
            <p:cNvPr id="82" name="Google Shape;594;p25">
              <a:extLst>
                <a:ext uri="{FF2B5EF4-FFF2-40B4-BE49-F238E27FC236}">
                  <a16:creationId xmlns:a16="http://schemas.microsoft.com/office/drawing/2014/main" id="{E49B28EA-D62D-D212-89E3-CFCE4B7ED44D}"/>
                </a:ext>
              </a:extLst>
            </p:cNvPr>
            <p:cNvSpPr/>
            <p:nvPr userDrawn="1"/>
          </p:nvSpPr>
          <p:spPr>
            <a:xfrm flipH="1">
              <a:off x="0" y="3955455"/>
              <a:ext cx="581600" cy="581600"/>
            </a:xfrm>
            <a:prstGeom prst="rect">
              <a:avLst/>
            </a:prstGeom>
            <a:solidFill>
              <a:srgbClr val="472B8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>
                <a:sym typeface="Arial"/>
              </a:endParaRPr>
            </a:p>
          </p:txBody>
        </p:sp>
      </p:grpSp>
      <p:sp>
        <p:nvSpPr>
          <p:cNvPr id="5" name="Retângulo 4">
            <a:extLst>
              <a:ext uri="{FF2B5EF4-FFF2-40B4-BE49-F238E27FC236}">
                <a16:creationId xmlns:a16="http://schemas.microsoft.com/office/drawing/2014/main" id="{879AA229-720B-29EC-16DA-C047381F78BF}"/>
              </a:ext>
            </a:extLst>
          </p:cNvPr>
          <p:cNvSpPr/>
          <p:nvPr userDrawn="1"/>
        </p:nvSpPr>
        <p:spPr>
          <a:xfrm rot="10800000" flipH="1">
            <a:off x="5630633" y="5929572"/>
            <a:ext cx="6626453" cy="946907"/>
          </a:xfrm>
          <a:prstGeom prst="rect">
            <a:avLst/>
          </a:prstGeom>
          <a:solidFill>
            <a:srgbClr val="2924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685CACAF-46D7-CDEC-AA04-F8535CEF486B}"/>
              </a:ext>
            </a:extLst>
          </p:cNvPr>
          <p:cNvSpPr/>
          <p:nvPr userDrawn="1"/>
        </p:nvSpPr>
        <p:spPr>
          <a:xfrm rot="10800000">
            <a:off x="-65087" y="5932575"/>
            <a:ext cx="8085137" cy="946907"/>
          </a:xfrm>
          <a:prstGeom prst="rect">
            <a:avLst/>
          </a:prstGeom>
          <a:solidFill>
            <a:srgbClr val="6238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4" name="Gráfico 83">
            <a:extLst>
              <a:ext uri="{FF2B5EF4-FFF2-40B4-BE49-F238E27FC236}">
                <a16:creationId xmlns:a16="http://schemas.microsoft.com/office/drawing/2014/main" id="{3DF8C337-86FA-F2F2-8DEB-674F101C2D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768" y="6147585"/>
            <a:ext cx="826012" cy="587550"/>
          </a:xfrm>
          <a:prstGeom prst="rect">
            <a:avLst/>
          </a:prstGeom>
        </p:spPr>
      </p:pic>
      <p:sp>
        <p:nvSpPr>
          <p:cNvPr id="174" name="Retângulo 173">
            <a:extLst>
              <a:ext uri="{FF2B5EF4-FFF2-40B4-BE49-F238E27FC236}">
                <a16:creationId xmlns:a16="http://schemas.microsoft.com/office/drawing/2014/main" id="{DF806429-C9A2-EA1C-2810-E5DE7A58D44C}"/>
              </a:ext>
            </a:extLst>
          </p:cNvPr>
          <p:cNvSpPr/>
          <p:nvPr userDrawn="1"/>
        </p:nvSpPr>
        <p:spPr>
          <a:xfrm rot="10800000">
            <a:off x="-72158" y="-63055"/>
            <a:ext cx="3978909" cy="3716272"/>
          </a:xfrm>
          <a:prstGeom prst="rect">
            <a:avLst/>
          </a:prstGeom>
          <a:solidFill>
            <a:srgbClr val="6238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88A5803-EB36-4DA7-CB64-5A5B04DD36A0}"/>
              </a:ext>
            </a:extLst>
          </p:cNvPr>
          <p:cNvSpPr/>
          <p:nvPr userDrawn="1"/>
        </p:nvSpPr>
        <p:spPr>
          <a:xfrm rot="10800000">
            <a:off x="907423" y="48018"/>
            <a:ext cx="2992262" cy="3913415"/>
          </a:xfrm>
          <a:prstGeom prst="rect">
            <a:avLst/>
          </a:prstGeom>
          <a:solidFill>
            <a:srgbClr val="6238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65538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EF2F7201-606C-380A-2E6F-8F711AD9D88C}"/>
              </a:ext>
            </a:extLst>
          </p:cNvPr>
          <p:cNvSpPr>
            <a:spLocks/>
          </p:cNvSpPr>
          <p:nvPr/>
        </p:nvSpPr>
        <p:spPr>
          <a:xfrm>
            <a:off x="-117695" y="-135802"/>
            <a:ext cx="6412326" cy="7088884"/>
          </a:xfrm>
          <a:custGeom>
            <a:avLst/>
            <a:gdLst>
              <a:gd name="connsiteX0" fmla="*/ 0 w 6320314"/>
              <a:gd name="connsiteY0" fmla="*/ 0 h 6867438"/>
              <a:gd name="connsiteX1" fmla="*/ 6320315 w 6320314"/>
              <a:gd name="connsiteY1" fmla="*/ 0 h 6867438"/>
              <a:gd name="connsiteX2" fmla="*/ 6320315 w 6320314"/>
              <a:gd name="connsiteY2" fmla="*/ 6867438 h 6867438"/>
              <a:gd name="connsiteX3" fmla="*/ 0 w 6320314"/>
              <a:gd name="connsiteY3" fmla="*/ 6867438 h 686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0314" h="6867438">
                <a:moveTo>
                  <a:pt x="0" y="0"/>
                </a:moveTo>
                <a:lnTo>
                  <a:pt x="6320315" y="0"/>
                </a:lnTo>
                <a:lnTo>
                  <a:pt x="6320315" y="6867438"/>
                </a:lnTo>
                <a:lnTo>
                  <a:pt x="0" y="6867438"/>
                </a:lnTo>
                <a:close/>
              </a:path>
            </a:pathLst>
          </a:custGeom>
          <a:solidFill>
            <a:srgbClr val="623889"/>
          </a:solidFill>
          <a:ln w="636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F0933B1-0E77-B2C2-320F-10CB97A5CADB}"/>
              </a:ext>
            </a:extLst>
          </p:cNvPr>
          <p:cNvGrpSpPr/>
          <p:nvPr userDrawn="1"/>
        </p:nvGrpSpPr>
        <p:grpSpPr>
          <a:xfrm>
            <a:off x="546825" y="-1471368"/>
            <a:ext cx="5486330" cy="8859226"/>
            <a:chOff x="546825" y="-1471368"/>
            <a:chExt cx="5486330" cy="8859226"/>
          </a:xfrm>
        </p:grpSpPr>
        <p:grpSp>
          <p:nvGrpSpPr>
            <p:cNvPr id="28" name="Gráfico 25">
              <a:extLst>
                <a:ext uri="{FF2B5EF4-FFF2-40B4-BE49-F238E27FC236}">
                  <a16:creationId xmlns:a16="http://schemas.microsoft.com/office/drawing/2014/main" id="{7FDD8462-B636-E721-7C88-19B9B991F0C6}"/>
                </a:ext>
              </a:extLst>
            </p:cNvPr>
            <p:cNvGrpSpPr/>
            <p:nvPr/>
          </p:nvGrpSpPr>
          <p:grpSpPr>
            <a:xfrm>
              <a:off x="670242" y="4783365"/>
              <a:ext cx="1055348" cy="1055348"/>
              <a:chOff x="-7643865" y="5818738"/>
              <a:chExt cx="1055348" cy="1055348"/>
            </a:xfrm>
            <a:noFill/>
          </p:grpSpPr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8BBF519D-BBF5-8840-8AB1-24FA7949D192}"/>
                  </a:ext>
                </a:extLst>
              </p:cNvPr>
              <p:cNvSpPr/>
              <p:nvPr/>
            </p:nvSpPr>
            <p:spPr>
              <a:xfrm>
                <a:off x="-7221725" y="5818738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347ABCD7-873E-435F-24C3-7A9B1B2D5067}"/>
                  </a:ext>
                </a:extLst>
              </p:cNvPr>
              <p:cNvSpPr/>
              <p:nvPr/>
            </p:nvSpPr>
            <p:spPr>
              <a:xfrm>
                <a:off x="-7432795" y="5818738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B1A7529F-95EE-1EF4-CFBF-066F41BED886}"/>
                  </a:ext>
                </a:extLst>
              </p:cNvPr>
              <p:cNvSpPr/>
              <p:nvPr/>
            </p:nvSpPr>
            <p:spPr>
              <a:xfrm>
                <a:off x="-7643865" y="6029807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B8049742-4D0C-E0ED-94ED-9C099BB96FF5}"/>
                  </a:ext>
                </a:extLst>
              </p:cNvPr>
              <p:cNvSpPr/>
              <p:nvPr/>
            </p:nvSpPr>
            <p:spPr>
              <a:xfrm>
                <a:off x="-7643865" y="6240877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AD57D59B-CB86-269F-79D0-80A63385E320}"/>
                  </a:ext>
                </a:extLst>
              </p:cNvPr>
              <p:cNvSpPr/>
              <p:nvPr/>
            </p:nvSpPr>
            <p:spPr>
              <a:xfrm>
                <a:off x="-7643865" y="6451947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91CD8265-7CDD-206D-1600-5061E89BE90C}"/>
                  </a:ext>
                </a:extLst>
              </p:cNvPr>
              <p:cNvSpPr/>
              <p:nvPr/>
            </p:nvSpPr>
            <p:spPr>
              <a:xfrm>
                <a:off x="-7432795" y="6663016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5" name="Forma Livre: Forma 34">
                <a:extLst>
                  <a:ext uri="{FF2B5EF4-FFF2-40B4-BE49-F238E27FC236}">
                    <a16:creationId xmlns:a16="http://schemas.microsoft.com/office/drawing/2014/main" id="{F2D3A408-F331-96A0-E5BB-6B9CD2CEA0C4}"/>
                  </a:ext>
                </a:extLst>
              </p:cNvPr>
              <p:cNvSpPr/>
              <p:nvPr/>
            </p:nvSpPr>
            <p:spPr>
              <a:xfrm>
                <a:off x="-7221725" y="6663016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A28B4CB4-EBAC-301D-3FC1-429BE2DAB1D7}"/>
                  </a:ext>
                </a:extLst>
              </p:cNvPr>
              <p:cNvSpPr/>
              <p:nvPr/>
            </p:nvSpPr>
            <p:spPr>
              <a:xfrm>
                <a:off x="-7010655" y="6663016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EB92C80F-4573-756D-5E6E-5B99D8BBF150}"/>
                  </a:ext>
                </a:extLst>
              </p:cNvPr>
              <p:cNvSpPr/>
              <p:nvPr/>
            </p:nvSpPr>
            <p:spPr>
              <a:xfrm>
                <a:off x="-6799586" y="6451947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DB72C4CB-BBF9-EBD5-B52F-CE9F161792EB}"/>
                  </a:ext>
                </a:extLst>
              </p:cNvPr>
              <p:cNvSpPr/>
              <p:nvPr/>
            </p:nvSpPr>
            <p:spPr>
              <a:xfrm>
                <a:off x="-6799586" y="6240877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id="{35B816C6-1196-72D4-3D7B-F9CBBADA24B5}"/>
                  </a:ext>
                </a:extLst>
              </p:cNvPr>
              <p:cNvSpPr/>
              <p:nvPr/>
            </p:nvSpPr>
            <p:spPr>
              <a:xfrm>
                <a:off x="-6799586" y="6029807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56530B9E-83C5-1B57-528F-93665B4C9D80}"/>
                  </a:ext>
                </a:extLst>
              </p:cNvPr>
              <p:cNvSpPr/>
              <p:nvPr/>
            </p:nvSpPr>
            <p:spPr>
              <a:xfrm>
                <a:off x="-7010655" y="5818738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98" name="Forma Livre: Forma 97">
              <a:extLst>
                <a:ext uri="{FF2B5EF4-FFF2-40B4-BE49-F238E27FC236}">
                  <a16:creationId xmlns:a16="http://schemas.microsoft.com/office/drawing/2014/main" id="{6A039980-ADE8-3DDF-2CF9-23C7BB89AD84}"/>
                </a:ext>
              </a:extLst>
            </p:cNvPr>
            <p:cNvSpPr/>
            <p:nvPr userDrawn="1"/>
          </p:nvSpPr>
          <p:spPr>
            <a:xfrm>
              <a:off x="546825" y="-1471368"/>
              <a:ext cx="1477488" cy="8859226"/>
            </a:xfrm>
            <a:custGeom>
              <a:avLst/>
              <a:gdLst>
                <a:gd name="connsiteX0" fmla="*/ 464818 w 1477488"/>
                <a:gd name="connsiteY0" fmla="*/ 0 h 8859226"/>
                <a:gd name="connsiteX1" fmla="*/ 464818 w 1477488"/>
                <a:gd name="connsiteY1" fmla="*/ 1723975 h 8859226"/>
                <a:gd name="connsiteX2" fmla="*/ 0 w 1477488"/>
                <a:gd name="connsiteY2" fmla="*/ 1723975 h 8859226"/>
                <a:gd name="connsiteX3" fmla="*/ 0 w 1477488"/>
                <a:gd name="connsiteY3" fmla="*/ 2564665 h 8859226"/>
                <a:gd name="connsiteX4" fmla="*/ 1477488 w 1477488"/>
                <a:gd name="connsiteY4" fmla="*/ 2564665 h 8859226"/>
                <a:gd name="connsiteX5" fmla="*/ 1477488 w 1477488"/>
                <a:gd name="connsiteY5" fmla="*/ 8859227 h 885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7488" h="8859226">
                  <a:moveTo>
                    <a:pt x="464818" y="0"/>
                  </a:moveTo>
                  <a:lnTo>
                    <a:pt x="464818" y="1723975"/>
                  </a:lnTo>
                  <a:lnTo>
                    <a:pt x="0" y="1723975"/>
                  </a:lnTo>
                  <a:lnTo>
                    <a:pt x="0" y="2564665"/>
                  </a:lnTo>
                  <a:lnTo>
                    <a:pt x="1477488" y="2564665"/>
                  </a:lnTo>
                  <a:lnTo>
                    <a:pt x="1477488" y="8859227"/>
                  </a:lnTo>
                </a:path>
              </a:pathLst>
            </a:custGeom>
            <a:noFill/>
            <a:ln w="19050" cap="flat">
              <a:solidFill>
                <a:srgbClr val="372C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grpSp>
          <p:nvGrpSpPr>
            <p:cNvPr id="154" name="Gráfico 25">
              <a:extLst>
                <a:ext uri="{FF2B5EF4-FFF2-40B4-BE49-F238E27FC236}">
                  <a16:creationId xmlns:a16="http://schemas.microsoft.com/office/drawing/2014/main" id="{4F6208E8-CC14-2B6C-0E5F-16D5E7E80AD8}"/>
                </a:ext>
              </a:extLst>
            </p:cNvPr>
            <p:cNvGrpSpPr/>
            <p:nvPr userDrawn="1"/>
          </p:nvGrpSpPr>
          <p:grpSpPr>
            <a:xfrm>
              <a:off x="2882662" y="-229878"/>
              <a:ext cx="3150493" cy="2953586"/>
              <a:chOff x="-5603201" y="1278376"/>
              <a:chExt cx="3377115" cy="3166044"/>
            </a:xfrm>
            <a:noFill/>
          </p:grpSpPr>
          <p:sp>
            <p:nvSpPr>
              <p:cNvPr id="155" name="Forma Livre: Forma 154">
                <a:extLst>
                  <a:ext uri="{FF2B5EF4-FFF2-40B4-BE49-F238E27FC236}">
                    <a16:creationId xmlns:a16="http://schemas.microsoft.com/office/drawing/2014/main" id="{B0E7C550-E5D4-B4CA-DFEF-7DDF4FD059F8}"/>
                  </a:ext>
                </a:extLst>
              </p:cNvPr>
              <p:cNvSpPr/>
              <p:nvPr/>
            </p:nvSpPr>
            <p:spPr>
              <a:xfrm>
                <a:off x="-4547852" y="1278376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56" name="Forma Livre: Forma 155">
                <a:extLst>
                  <a:ext uri="{FF2B5EF4-FFF2-40B4-BE49-F238E27FC236}">
                    <a16:creationId xmlns:a16="http://schemas.microsoft.com/office/drawing/2014/main" id="{F9CBCC56-05FE-5CBF-2021-3C0DBB0E37DF}"/>
                  </a:ext>
                </a:extLst>
              </p:cNvPr>
              <p:cNvSpPr/>
              <p:nvPr/>
            </p:nvSpPr>
            <p:spPr>
              <a:xfrm>
                <a:off x="-4336783" y="1278376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57" name="Forma Livre: Forma 156">
                <a:extLst>
                  <a:ext uri="{FF2B5EF4-FFF2-40B4-BE49-F238E27FC236}">
                    <a16:creationId xmlns:a16="http://schemas.microsoft.com/office/drawing/2014/main" id="{454B0CE1-3F38-175A-5A0B-615574D4845F}"/>
                  </a:ext>
                </a:extLst>
              </p:cNvPr>
              <p:cNvSpPr/>
              <p:nvPr/>
            </p:nvSpPr>
            <p:spPr>
              <a:xfrm>
                <a:off x="-3703573" y="1278376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58" name="Forma Livre: Forma 157">
                <a:extLst>
                  <a:ext uri="{FF2B5EF4-FFF2-40B4-BE49-F238E27FC236}">
                    <a16:creationId xmlns:a16="http://schemas.microsoft.com/office/drawing/2014/main" id="{D097757F-1AC0-0E75-3512-8826A7D9E4A2}"/>
                  </a:ext>
                </a:extLst>
              </p:cNvPr>
              <p:cNvSpPr/>
              <p:nvPr/>
            </p:nvSpPr>
            <p:spPr>
              <a:xfrm>
                <a:off x="-3492504" y="1278376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69 w 211069"/>
                  <a:gd name="connsiteY1" fmla="*/ 0 h 211069"/>
                  <a:gd name="connsiteX2" fmla="*/ 211069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69" y="0"/>
                    </a:lnTo>
                    <a:lnTo>
                      <a:pt x="211069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59" name="Forma Livre: Forma 158">
                <a:extLst>
                  <a:ext uri="{FF2B5EF4-FFF2-40B4-BE49-F238E27FC236}">
                    <a16:creationId xmlns:a16="http://schemas.microsoft.com/office/drawing/2014/main" id="{4D79631D-2216-15BB-F485-97D6DD6897C8}"/>
                  </a:ext>
                </a:extLst>
              </p:cNvPr>
              <p:cNvSpPr/>
              <p:nvPr/>
            </p:nvSpPr>
            <p:spPr>
              <a:xfrm>
                <a:off x="-4758922" y="1489445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0" name="Forma Livre: Forma 159">
                <a:extLst>
                  <a:ext uri="{FF2B5EF4-FFF2-40B4-BE49-F238E27FC236}">
                    <a16:creationId xmlns:a16="http://schemas.microsoft.com/office/drawing/2014/main" id="{C08EF6FB-DB4D-EB7C-0558-B69F4A991A09}"/>
                  </a:ext>
                </a:extLst>
              </p:cNvPr>
              <p:cNvSpPr/>
              <p:nvPr/>
            </p:nvSpPr>
            <p:spPr>
              <a:xfrm>
                <a:off x="-4547852" y="1489445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1" name="Forma Livre: Forma 160">
                <a:extLst>
                  <a:ext uri="{FF2B5EF4-FFF2-40B4-BE49-F238E27FC236}">
                    <a16:creationId xmlns:a16="http://schemas.microsoft.com/office/drawing/2014/main" id="{3FA6D50A-0FA8-3EA7-F3C3-F1745005436B}"/>
                  </a:ext>
                </a:extLst>
              </p:cNvPr>
              <p:cNvSpPr/>
              <p:nvPr/>
            </p:nvSpPr>
            <p:spPr>
              <a:xfrm>
                <a:off x="-4336783" y="1489445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2" name="Forma Livre: Forma 161">
                <a:extLst>
                  <a:ext uri="{FF2B5EF4-FFF2-40B4-BE49-F238E27FC236}">
                    <a16:creationId xmlns:a16="http://schemas.microsoft.com/office/drawing/2014/main" id="{B9EE2007-9BD8-297D-F70A-43DB1182F8B5}"/>
                  </a:ext>
                </a:extLst>
              </p:cNvPr>
              <p:cNvSpPr/>
              <p:nvPr/>
            </p:nvSpPr>
            <p:spPr>
              <a:xfrm>
                <a:off x="-4125713" y="1489445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3" name="Forma Livre: Forma 162">
                <a:extLst>
                  <a:ext uri="{FF2B5EF4-FFF2-40B4-BE49-F238E27FC236}">
                    <a16:creationId xmlns:a16="http://schemas.microsoft.com/office/drawing/2014/main" id="{C68AF4A0-00F0-D016-E49E-87022E73EE63}"/>
                  </a:ext>
                </a:extLst>
              </p:cNvPr>
              <p:cNvSpPr/>
              <p:nvPr/>
            </p:nvSpPr>
            <p:spPr>
              <a:xfrm>
                <a:off x="-3914643" y="1489445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4" name="Forma Livre: Forma 163">
                <a:extLst>
                  <a:ext uri="{FF2B5EF4-FFF2-40B4-BE49-F238E27FC236}">
                    <a16:creationId xmlns:a16="http://schemas.microsoft.com/office/drawing/2014/main" id="{3BB9FBD5-576B-0081-3551-8F47D3430D5C}"/>
                  </a:ext>
                </a:extLst>
              </p:cNvPr>
              <p:cNvSpPr/>
              <p:nvPr/>
            </p:nvSpPr>
            <p:spPr>
              <a:xfrm>
                <a:off x="-3703573" y="1489445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5" name="Forma Livre: Forma 164">
                <a:extLst>
                  <a:ext uri="{FF2B5EF4-FFF2-40B4-BE49-F238E27FC236}">
                    <a16:creationId xmlns:a16="http://schemas.microsoft.com/office/drawing/2014/main" id="{399280D8-024F-74D6-A1A7-226F4D5FA9BE}"/>
                  </a:ext>
                </a:extLst>
              </p:cNvPr>
              <p:cNvSpPr/>
              <p:nvPr/>
            </p:nvSpPr>
            <p:spPr>
              <a:xfrm>
                <a:off x="-3492504" y="1489445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69 w 211069"/>
                  <a:gd name="connsiteY1" fmla="*/ 0 h 211069"/>
                  <a:gd name="connsiteX2" fmla="*/ 211069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69" y="0"/>
                    </a:lnTo>
                    <a:lnTo>
                      <a:pt x="211069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6" name="Forma Livre: Forma 165">
                <a:extLst>
                  <a:ext uri="{FF2B5EF4-FFF2-40B4-BE49-F238E27FC236}">
                    <a16:creationId xmlns:a16="http://schemas.microsoft.com/office/drawing/2014/main" id="{F997D368-6409-8DAC-7DEC-D3F324788785}"/>
                  </a:ext>
                </a:extLst>
              </p:cNvPr>
              <p:cNvSpPr/>
              <p:nvPr/>
            </p:nvSpPr>
            <p:spPr>
              <a:xfrm>
                <a:off x="-3281434" y="1489445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7" name="Forma Livre: Forma 166">
                <a:extLst>
                  <a:ext uri="{FF2B5EF4-FFF2-40B4-BE49-F238E27FC236}">
                    <a16:creationId xmlns:a16="http://schemas.microsoft.com/office/drawing/2014/main" id="{8D296296-7472-D1AC-CB91-6CA446AABA2B}"/>
                  </a:ext>
                </a:extLst>
              </p:cNvPr>
              <p:cNvSpPr/>
              <p:nvPr/>
            </p:nvSpPr>
            <p:spPr>
              <a:xfrm>
                <a:off x="-5181061" y="1700515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8" name="Forma Livre: Forma 167">
                <a:extLst>
                  <a:ext uri="{FF2B5EF4-FFF2-40B4-BE49-F238E27FC236}">
                    <a16:creationId xmlns:a16="http://schemas.microsoft.com/office/drawing/2014/main" id="{563CF9F3-C191-3C92-E289-685EB79508D1}"/>
                  </a:ext>
                </a:extLst>
              </p:cNvPr>
              <p:cNvSpPr/>
              <p:nvPr/>
            </p:nvSpPr>
            <p:spPr>
              <a:xfrm>
                <a:off x="-4969992" y="1700515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9" name="Forma Livre: Forma 168">
                <a:extLst>
                  <a:ext uri="{FF2B5EF4-FFF2-40B4-BE49-F238E27FC236}">
                    <a16:creationId xmlns:a16="http://schemas.microsoft.com/office/drawing/2014/main" id="{7A719EB0-0A21-B5F6-DA30-F741C77B5489}"/>
                  </a:ext>
                </a:extLst>
              </p:cNvPr>
              <p:cNvSpPr/>
              <p:nvPr/>
            </p:nvSpPr>
            <p:spPr>
              <a:xfrm>
                <a:off x="-3070364" y="1700515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0" name="Forma Livre: Forma 169">
                <a:extLst>
                  <a:ext uri="{FF2B5EF4-FFF2-40B4-BE49-F238E27FC236}">
                    <a16:creationId xmlns:a16="http://schemas.microsoft.com/office/drawing/2014/main" id="{E9A30B00-5BE3-DE7A-4C9A-D23867260746}"/>
                  </a:ext>
                </a:extLst>
              </p:cNvPr>
              <p:cNvSpPr/>
              <p:nvPr/>
            </p:nvSpPr>
            <p:spPr>
              <a:xfrm>
                <a:off x="-2859295" y="1700515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1" name="Forma Livre: Forma 170">
                <a:extLst>
                  <a:ext uri="{FF2B5EF4-FFF2-40B4-BE49-F238E27FC236}">
                    <a16:creationId xmlns:a16="http://schemas.microsoft.com/office/drawing/2014/main" id="{A035FA05-1EDB-C5EB-D0B4-33E6ABB74D9B}"/>
                  </a:ext>
                </a:extLst>
              </p:cNvPr>
              <p:cNvSpPr/>
              <p:nvPr/>
            </p:nvSpPr>
            <p:spPr>
              <a:xfrm>
                <a:off x="-5181061" y="1911585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2" name="Forma Livre: Forma 171">
                <a:extLst>
                  <a:ext uri="{FF2B5EF4-FFF2-40B4-BE49-F238E27FC236}">
                    <a16:creationId xmlns:a16="http://schemas.microsoft.com/office/drawing/2014/main" id="{4D195BD7-BCE7-4015-3A7C-993B876A5EDA}"/>
                  </a:ext>
                </a:extLst>
              </p:cNvPr>
              <p:cNvSpPr/>
              <p:nvPr/>
            </p:nvSpPr>
            <p:spPr>
              <a:xfrm>
                <a:off x="-2859295" y="1911585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3" name="Forma Livre: Forma 172">
                <a:extLst>
                  <a:ext uri="{FF2B5EF4-FFF2-40B4-BE49-F238E27FC236}">
                    <a16:creationId xmlns:a16="http://schemas.microsoft.com/office/drawing/2014/main" id="{60622443-41A3-3867-8B9D-2EC3F0DCEA9A}"/>
                  </a:ext>
                </a:extLst>
              </p:cNvPr>
              <p:cNvSpPr/>
              <p:nvPr/>
            </p:nvSpPr>
            <p:spPr>
              <a:xfrm>
                <a:off x="-5181061" y="2122654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4" name="Forma Livre: Forma 173">
                <a:extLst>
                  <a:ext uri="{FF2B5EF4-FFF2-40B4-BE49-F238E27FC236}">
                    <a16:creationId xmlns:a16="http://schemas.microsoft.com/office/drawing/2014/main" id="{14B83DAA-4D1B-CEEF-5004-8B29C7587C9B}"/>
                  </a:ext>
                </a:extLst>
              </p:cNvPr>
              <p:cNvSpPr/>
              <p:nvPr/>
            </p:nvSpPr>
            <p:spPr>
              <a:xfrm>
                <a:off x="-2859295" y="2122654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5" name="Forma Livre: Forma 174">
                <a:extLst>
                  <a:ext uri="{FF2B5EF4-FFF2-40B4-BE49-F238E27FC236}">
                    <a16:creationId xmlns:a16="http://schemas.microsoft.com/office/drawing/2014/main" id="{A91CF573-2881-922A-FC71-A0A5EAEADCBB}"/>
                  </a:ext>
                </a:extLst>
              </p:cNvPr>
              <p:cNvSpPr/>
              <p:nvPr/>
            </p:nvSpPr>
            <p:spPr>
              <a:xfrm>
                <a:off x="-5392131" y="2333724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6" name="Forma Livre: Forma 175">
                <a:extLst>
                  <a:ext uri="{FF2B5EF4-FFF2-40B4-BE49-F238E27FC236}">
                    <a16:creationId xmlns:a16="http://schemas.microsoft.com/office/drawing/2014/main" id="{C32981E5-546D-4A75-00DD-850409738C31}"/>
                  </a:ext>
                </a:extLst>
              </p:cNvPr>
              <p:cNvSpPr/>
              <p:nvPr/>
            </p:nvSpPr>
            <p:spPr>
              <a:xfrm>
                <a:off x="-2648225" y="2333724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70 h 211069"/>
                  <a:gd name="connsiteX3" fmla="*/ 0 w 211069"/>
                  <a:gd name="connsiteY3" fmla="*/ 211070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70"/>
                    </a:lnTo>
                    <a:lnTo>
                      <a:pt x="0" y="211070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7" name="Forma Livre: Forma 176">
                <a:extLst>
                  <a:ext uri="{FF2B5EF4-FFF2-40B4-BE49-F238E27FC236}">
                    <a16:creationId xmlns:a16="http://schemas.microsoft.com/office/drawing/2014/main" id="{BDF4A1F1-04CB-C079-CA4B-F62C2D3183B5}"/>
                  </a:ext>
                </a:extLst>
              </p:cNvPr>
              <p:cNvSpPr/>
              <p:nvPr/>
            </p:nvSpPr>
            <p:spPr>
              <a:xfrm>
                <a:off x="-5603201" y="2544794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69 h 211069"/>
                  <a:gd name="connsiteX3" fmla="*/ 0 w 211069"/>
                  <a:gd name="connsiteY3" fmla="*/ 211069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69"/>
                    </a:lnTo>
                    <a:lnTo>
                      <a:pt x="0" y="2110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8" name="Forma Livre: Forma 177">
                <a:extLst>
                  <a:ext uri="{FF2B5EF4-FFF2-40B4-BE49-F238E27FC236}">
                    <a16:creationId xmlns:a16="http://schemas.microsoft.com/office/drawing/2014/main" id="{5A1B0337-D553-B145-B289-AB2151FB7429}"/>
                  </a:ext>
                </a:extLst>
              </p:cNvPr>
              <p:cNvSpPr/>
              <p:nvPr/>
            </p:nvSpPr>
            <p:spPr>
              <a:xfrm>
                <a:off x="-2437155" y="2544794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69 h 211069"/>
                  <a:gd name="connsiteX3" fmla="*/ 0 w 211069"/>
                  <a:gd name="connsiteY3" fmla="*/ 211069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69"/>
                    </a:lnTo>
                    <a:lnTo>
                      <a:pt x="0" y="2110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9" name="Forma Livre: Forma 178">
                <a:extLst>
                  <a:ext uri="{FF2B5EF4-FFF2-40B4-BE49-F238E27FC236}">
                    <a16:creationId xmlns:a16="http://schemas.microsoft.com/office/drawing/2014/main" id="{E3C140C2-92D8-272A-A599-D928FFE67B89}"/>
                  </a:ext>
                </a:extLst>
              </p:cNvPr>
              <p:cNvSpPr/>
              <p:nvPr/>
            </p:nvSpPr>
            <p:spPr>
              <a:xfrm>
                <a:off x="-5603201" y="2755863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69 h 211069"/>
                  <a:gd name="connsiteX3" fmla="*/ 0 w 211069"/>
                  <a:gd name="connsiteY3" fmla="*/ 211069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69"/>
                    </a:lnTo>
                    <a:lnTo>
                      <a:pt x="0" y="2110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80" name="Forma Livre: Forma 179">
                <a:extLst>
                  <a:ext uri="{FF2B5EF4-FFF2-40B4-BE49-F238E27FC236}">
                    <a16:creationId xmlns:a16="http://schemas.microsoft.com/office/drawing/2014/main" id="{DAABF370-A3EF-1498-37EA-8E914A894E98}"/>
                  </a:ext>
                </a:extLst>
              </p:cNvPr>
              <p:cNvSpPr/>
              <p:nvPr/>
            </p:nvSpPr>
            <p:spPr>
              <a:xfrm>
                <a:off x="-2437155" y="2755863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69 h 211069"/>
                  <a:gd name="connsiteX3" fmla="*/ 0 w 211069"/>
                  <a:gd name="connsiteY3" fmla="*/ 211069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69"/>
                    </a:lnTo>
                    <a:lnTo>
                      <a:pt x="0" y="2110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81" name="Forma Livre: Forma 180">
                <a:extLst>
                  <a:ext uri="{FF2B5EF4-FFF2-40B4-BE49-F238E27FC236}">
                    <a16:creationId xmlns:a16="http://schemas.microsoft.com/office/drawing/2014/main" id="{BA482746-5471-311A-8CE9-7F3432512303}"/>
                  </a:ext>
                </a:extLst>
              </p:cNvPr>
              <p:cNvSpPr/>
              <p:nvPr/>
            </p:nvSpPr>
            <p:spPr>
              <a:xfrm>
                <a:off x="-5392131" y="2966933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69 h 211069"/>
                  <a:gd name="connsiteX3" fmla="*/ 0 w 211069"/>
                  <a:gd name="connsiteY3" fmla="*/ 211069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69"/>
                    </a:lnTo>
                    <a:lnTo>
                      <a:pt x="0" y="2110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82" name="Forma Livre: Forma 181">
                <a:extLst>
                  <a:ext uri="{FF2B5EF4-FFF2-40B4-BE49-F238E27FC236}">
                    <a16:creationId xmlns:a16="http://schemas.microsoft.com/office/drawing/2014/main" id="{AD9A6CE3-FA76-1DBA-7D56-6E509BC53CEA}"/>
                  </a:ext>
                </a:extLst>
              </p:cNvPr>
              <p:cNvSpPr/>
              <p:nvPr/>
            </p:nvSpPr>
            <p:spPr>
              <a:xfrm>
                <a:off x="-2648225" y="2966933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69 h 211069"/>
                  <a:gd name="connsiteX3" fmla="*/ 0 w 211069"/>
                  <a:gd name="connsiteY3" fmla="*/ 211069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69"/>
                    </a:lnTo>
                    <a:lnTo>
                      <a:pt x="0" y="2110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83" name="Forma Livre: Forma 182">
                <a:extLst>
                  <a:ext uri="{FF2B5EF4-FFF2-40B4-BE49-F238E27FC236}">
                    <a16:creationId xmlns:a16="http://schemas.microsoft.com/office/drawing/2014/main" id="{E66675D0-275F-BEDC-8D87-6D6952A6AD24}"/>
                  </a:ext>
                </a:extLst>
              </p:cNvPr>
              <p:cNvSpPr/>
              <p:nvPr/>
            </p:nvSpPr>
            <p:spPr>
              <a:xfrm>
                <a:off x="-5392131" y="3178003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69 h 211069"/>
                  <a:gd name="connsiteX3" fmla="*/ 0 w 211069"/>
                  <a:gd name="connsiteY3" fmla="*/ 211069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69"/>
                    </a:lnTo>
                    <a:lnTo>
                      <a:pt x="0" y="2110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84" name="Forma Livre: Forma 183">
                <a:extLst>
                  <a:ext uri="{FF2B5EF4-FFF2-40B4-BE49-F238E27FC236}">
                    <a16:creationId xmlns:a16="http://schemas.microsoft.com/office/drawing/2014/main" id="{B84D1A54-8DDC-C8F6-0E38-F5AA1D8EF0B8}"/>
                  </a:ext>
                </a:extLst>
              </p:cNvPr>
              <p:cNvSpPr/>
              <p:nvPr/>
            </p:nvSpPr>
            <p:spPr>
              <a:xfrm>
                <a:off x="-2648225" y="3178003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69 h 211069"/>
                  <a:gd name="connsiteX3" fmla="*/ 0 w 211069"/>
                  <a:gd name="connsiteY3" fmla="*/ 211069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69"/>
                    </a:lnTo>
                    <a:lnTo>
                      <a:pt x="0" y="2110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85" name="Forma Livre: Forma 184">
                <a:extLst>
                  <a:ext uri="{FF2B5EF4-FFF2-40B4-BE49-F238E27FC236}">
                    <a16:creationId xmlns:a16="http://schemas.microsoft.com/office/drawing/2014/main" id="{ADD1BC6E-0DE2-12B5-2C9B-1E45EF20259D}"/>
                  </a:ext>
                </a:extLst>
              </p:cNvPr>
              <p:cNvSpPr/>
              <p:nvPr/>
            </p:nvSpPr>
            <p:spPr>
              <a:xfrm>
                <a:off x="-5603201" y="3389073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69 h 211069"/>
                  <a:gd name="connsiteX3" fmla="*/ 0 w 211069"/>
                  <a:gd name="connsiteY3" fmla="*/ 211069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69"/>
                    </a:lnTo>
                    <a:lnTo>
                      <a:pt x="0" y="2110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86" name="Forma Livre: Forma 185">
                <a:extLst>
                  <a:ext uri="{FF2B5EF4-FFF2-40B4-BE49-F238E27FC236}">
                    <a16:creationId xmlns:a16="http://schemas.microsoft.com/office/drawing/2014/main" id="{E7B45D1D-3D72-86BB-4B1E-D931F680C6DE}"/>
                  </a:ext>
                </a:extLst>
              </p:cNvPr>
              <p:cNvSpPr/>
              <p:nvPr/>
            </p:nvSpPr>
            <p:spPr>
              <a:xfrm>
                <a:off x="-5392131" y="3389073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69 h 211069"/>
                  <a:gd name="connsiteX3" fmla="*/ 0 w 211069"/>
                  <a:gd name="connsiteY3" fmla="*/ 211069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69"/>
                    </a:lnTo>
                    <a:lnTo>
                      <a:pt x="0" y="2110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87" name="Forma Livre: Forma 186">
                <a:extLst>
                  <a:ext uri="{FF2B5EF4-FFF2-40B4-BE49-F238E27FC236}">
                    <a16:creationId xmlns:a16="http://schemas.microsoft.com/office/drawing/2014/main" id="{E867E45F-8C8C-1874-27CA-0E0D1DD242C9}"/>
                  </a:ext>
                </a:extLst>
              </p:cNvPr>
              <p:cNvSpPr/>
              <p:nvPr/>
            </p:nvSpPr>
            <p:spPr>
              <a:xfrm>
                <a:off x="-2648225" y="3389073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69 h 211069"/>
                  <a:gd name="connsiteX3" fmla="*/ 0 w 211069"/>
                  <a:gd name="connsiteY3" fmla="*/ 211069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69"/>
                    </a:lnTo>
                    <a:lnTo>
                      <a:pt x="0" y="2110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88" name="Forma Livre: Forma 187">
                <a:extLst>
                  <a:ext uri="{FF2B5EF4-FFF2-40B4-BE49-F238E27FC236}">
                    <a16:creationId xmlns:a16="http://schemas.microsoft.com/office/drawing/2014/main" id="{591E87CE-258E-4E55-DFC1-A753B28B2168}"/>
                  </a:ext>
                </a:extLst>
              </p:cNvPr>
              <p:cNvSpPr/>
              <p:nvPr/>
            </p:nvSpPr>
            <p:spPr>
              <a:xfrm>
                <a:off x="-2437155" y="3389073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69 h 211069"/>
                  <a:gd name="connsiteX3" fmla="*/ 0 w 211069"/>
                  <a:gd name="connsiteY3" fmla="*/ 211069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69"/>
                    </a:lnTo>
                    <a:lnTo>
                      <a:pt x="0" y="2110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89" name="Forma Livre: Forma 188">
                <a:extLst>
                  <a:ext uri="{FF2B5EF4-FFF2-40B4-BE49-F238E27FC236}">
                    <a16:creationId xmlns:a16="http://schemas.microsoft.com/office/drawing/2014/main" id="{FFC77601-F2F4-537B-D3A7-5835886E8454}"/>
                  </a:ext>
                </a:extLst>
              </p:cNvPr>
              <p:cNvSpPr/>
              <p:nvPr/>
            </p:nvSpPr>
            <p:spPr>
              <a:xfrm>
                <a:off x="-5392131" y="3600142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69 h 211069"/>
                  <a:gd name="connsiteX3" fmla="*/ 0 w 211069"/>
                  <a:gd name="connsiteY3" fmla="*/ 211069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69"/>
                    </a:lnTo>
                    <a:lnTo>
                      <a:pt x="0" y="2110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90" name="Forma Livre: Forma 189">
                <a:extLst>
                  <a:ext uri="{FF2B5EF4-FFF2-40B4-BE49-F238E27FC236}">
                    <a16:creationId xmlns:a16="http://schemas.microsoft.com/office/drawing/2014/main" id="{C327F1D7-F392-6D87-80BF-7BFB9DC2F7F6}"/>
                  </a:ext>
                </a:extLst>
              </p:cNvPr>
              <p:cNvSpPr/>
              <p:nvPr/>
            </p:nvSpPr>
            <p:spPr>
              <a:xfrm>
                <a:off x="-5181061" y="3600142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69 h 211069"/>
                  <a:gd name="connsiteX3" fmla="*/ 0 w 211069"/>
                  <a:gd name="connsiteY3" fmla="*/ 211069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69"/>
                    </a:lnTo>
                    <a:lnTo>
                      <a:pt x="0" y="2110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91" name="Forma Livre: Forma 190">
                <a:extLst>
                  <a:ext uri="{FF2B5EF4-FFF2-40B4-BE49-F238E27FC236}">
                    <a16:creationId xmlns:a16="http://schemas.microsoft.com/office/drawing/2014/main" id="{4F071DAA-D7E8-7383-ADBD-850486A8DF91}"/>
                  </a:ext>
                </a:extLst>
              </p:cNvPr>
              <p:cNvSpPr/>
              <p:nvPr/>
            </p:nvSpPr>
            <p:spPr>
              <a:xfrm>
                <a:off x="-4969992" y="3600142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69 h 211069"/>
                  <a:gd name="connsiteX3" fmla="*/ 0 w 211069"/>
                  <a:gd name="connsiteY3" fmla="*/ 211069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69"/>
                    </a:lnTo>
                    <a:lnTo>
                      <a:pt x="0" y="2110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92" name="Forma Livre: Forma 191">
                <a:extLst>
                  <a:ext uri="{FF2B5EF4-FFF2-40B4-BE49-F238E27FC236}">
                    <a16:creationId xmlns:a16="http://schemas.microsoft.com/office/drawing/2014/main" id="{D7F6A552-B961-68F3-68FB-916E6163163F}"/>
                  </a:ext>
                </a:extLst>
              </p:cNvPr>
              <p:cNvSpPr/>
              <p:nvPr/>
            </p:nvSpPr>
            <p:spPr>
              <a:xfrm>
                <a:off x="-3070364" y="3600142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69 h 211069"/>
                  <a:gd name="connsiteX3" fmla="*/ 0 w 211069"/>
                  <a:gd name="connsiteY3" fmla="*/ 211069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69"/>
                    </a:lnTo>
                    <a:lnTo>
                      <a:pt x="0" y="2110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93" name="Forma Livre: Forma 192">
                <a:extLst>
                  <a:ext uri="{FF2B5EF4-FFF2-40B4-BE49-F238E27FC236}">
                    <a16:creationId xmlns:a16="http://schemas.microsoft.com/office/drawing/2014/main" id="{BC79B128-B928-B68D-6A00-27E315DACA92}"/>
                  </a:ext>
                </a:extLst>
              </p:cNvPr>
              <p:cNvSpPr/>
              <p:nvPr/>
            </p:nvSpPr>
            <p:spPr>
              <a:xfrm>
                <a:off x="-2859295" y="3600142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69 h 211069"/>
                  <a:gd name="connsiteX3" fmla="*/ 0 w 211069"/>
                  <a:gd name="connsiteY3" fmla="*/ 211069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69"/>
                    </a:lnTo>
                    <a:lnTo>
                      <a:pt x="0" y="2110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94" name="Forma Livre: Forma 193">
                <a:extLst>
                  <a:ext uri="{FF2B5EF4-FFF2-40B4-BE49-F238E27FC236}">
                    <a16:creationId xmlns:a16="http://schemas.microsoft.com/office/drawing/2014/main" id="{C52262FF-C657-723D-D0F7-E97802A53E02}"/>
                  </a:ext>
                </a:extLst>
              </p:cNvPr>
              <p:cNvSpPr/>
              <p:nvPr/>
            </p:nvSpPr>
            <p:spPr>
              <a:xfrm>
                <a:off x="-2648225" y="3600142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69 h 211069"/>
                  <a:gd name="connsiteX3" fmla="*/ 0 w 211069"/>
                  <a:gd name="connsiteY3" fmla="*/ 211069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69"/>
                    </a:lnTo>
                    <a:lnTo>
                      <a:pt x="0" y="2110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95" name="Forma Livre: Forma 194">
                <a:extLst>
                  <a:ext uri="{FF2B5EF4-FFF2-40B4-BE49-F238E27FC236}">
                    <a16:creationId xmlns:a16="http://schemas.microsoft.com/office/drawing/2014/main" id="{22943AFF-0BCC-3D10-3A6A-C1C52B2DB244}"/>
                  </a:ext>
                </a:extLst>
              </p:cNvPr>
              <p:cNvSpPr/>
              <p:nvPr/>
            </p:nvSpPr>
            <p:spPr>
              <a:xfrm>
                <a:off x="-4969992" y="3811212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69 h 211069"/>
                  <a:gd name="connsiteX3" fmla="*/ 0 w 211069"/>
                  <a:gd name="connsiteY3" fmla="*/ 211069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69"/>
                    </a:lnTo>
                    <a:lnTo>
                      <a:pt x="0" y="2110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96" name="Forma Livre: Forma 195">
                <a:extLst>
                  <a:ext uri="{FF2B5EF4-FFF2-40B4-BE49-F238E27FC236}">
                    <a16:creationId xmlns:a16="http://schemas.microsoft.com/office/drawing/2014/main" id="{E9FB5B23-E8D2-0FEB-7EEE-A5DF1589474B}"/>
                  </a:ext>
                </a:extLst>
              </p:cNvPr>
              <p:cNvSpPr/>
              <p:nvPr/>
            </p:nvSpPr>
            <p:spPr>
              <a:xfrm>
                <a:off x="-3070364" y="3811212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69 h 211069"/>
                  <a:gd name="connsiteX3" fmla="*/ 0 w 211069"/>
                  <a:gd name="connsiteY3" fmla="*/ 211069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69"/>
                    </a:lnTo>
                    <a:lnTo>
                      <a:pt x="0" y="2110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97" name="Forma Livre: Forma 196">
                <a:extLst>
                  <a:ext uri="{FF2B5EF4-FFF2-40B4-BE49-F238E27FC236}">
                    <a16:creationId xmlns:a16="http://schemas.microsoft.com/office/drawing/2014/main" id="{13710B6E-3971-6684-8328-E6A1177081EF}"/>
                  </a:ext>
                </a:extLst>
              </p:cNvPr>
              <p:cNvSpPr/>
              <p:nvPr/>
            </p:nvSpPr>
            <p:spPr>
              <a:xfrm>
                <a:off x="-4969992" y="4022282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69 h 211069"/>
                  <a:gd name="connsiteX3" fmla="*/ 0 w 211069"/>
                  <a:gd name="connsiteY3" fmla="*/ 211069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69"/>
                    </a:lnTo>
                    <a:lnTo>
                      <a:pt x="0" y="2110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98" name="Forma Livre: Forma 197">
                <a:extLst>
                  <a:ext uri="{FF2B5EF4-FFF2-40B4-BE49-F238E27FC236}">
                    <a16:creationId xmlns:a16="http://schemas.microsoft.com/office/drawing/2014/main" id="{F059E182-1BE8-DA11-17EB-D38D47E6E6FB}"/>
                  </a:ext>
                </a:extLst>
              </p:cNvPr>
              <p:cNvSpPr/>
              <p:nvPr/>
            </p:nvSpPr>
            <p:spPr>
              <a:xfrm>
                <a:off x="-4758922" y="4022282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69 h 211069"/>
                  <a:gd name="connsiteX3" fmla="*/ 0 w 211069"/>
                  <a:gd name="connsiteY3" fmla="*/ 211069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69"/>
                    </a:lnTo>
                    <a:lnTo>
                      <a:pt x="0" y="2110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99" name="Forma Livre: Forma 198">
                <a:extLst>
                  <a:ext uri="{FF2B5EF4-FFF2-40B4-BE49-F238E27FC236}">
                    <a16:creationId xmlns:a16="http://schemas.microsoft.com/office/drawing/2014/main" id="{971DB6D9-37B6-BDC0-8BC0-2035D68FE9FB}"/>
                  </a:ext>
                </a:extLst>
              </p:cNvPr>
              <p:cNvSpPr/>
              <p:nvPr/>
            </p:nvSpPr>
            <p:spPr>
              <a:xfrm>
                <a:off x="-4547852" y="4022282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69 h 211069"/>
                  <a:gd name="connsiteX3" fmla="*/ 0 w 211069"/>
                  <a:gd name="connsiteY3" fmla="*/ 211069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69"/>
                    </a:lnTo>
                    <a:lnTo>
                      <a:pt x="0" y="2110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00" name="Forma Livre: Forma 199">
                <a:extLst>
                  <a:ext uri="{FF2B5EF4-FFF2-40B4-BE49-F238E27FC236}">
                    <a16:creationId xmlns:a16="http://schemas.microsoft.com/office/drawing/2014/main" id="{21F15316-A691-D088-A9A4-A567479B4A59}"/>
                  </a:ext>
                </a:extLst>
              </p:cNvPr>
              <p:cNvSpPr/>
              <p:nvPr/>
            </p:nvSpPr>
            <p:spPr>
              <a:xfrm>
                <a:off x="-4336783" y="4022282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69 h 211069"/>
                  <a:gd name="connsiteX3" fmla="*/ 0 w 211069"/>
                  <a:gd name="connsiteY3" fmla="*/ 211069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69"/>
                    </a:lnTo>
                    <a:lnTo>
                      <a:pt x="0" y="2110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01" name="Forma Livre: Forma 200">
                <a:extLst>
                  <a:ext uri="{FF2B5EF4-FFF2-40B4-BE49-F238E27FC236}">
                    <a16:creationId xmlns:a16="http://schemas.microsoft.com/office/drawing/2014/main" id="{3C50C172-0F74-B3C8-6193-F81B8400F4EA}"/>
                  </a:ext>
                </a:extLst>
              </p:cNvPr>
              <p:cNvSpPr/>
              <p:nvPr/>
            </p:nvSpPr>
            <p:spPr>
              <a:xfrm>
                <a:off x="-3703573" y="4022282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69 h 211069"/>
                  <a:gd name="connsiteX3" fmla="*/ 0 w 211069"/>
                  <a:gd name="connsiteY3" fmla="*/ 211069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69"/>
                    </a:lnTo>
                    <a:lnTo>
                      <a:pt x="0" y="2110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02" name="Forma Livre: Forma 201">
                <a:extLst>
                  <a:ext uri="{FF2B5EF4-FFF2-40B4-BE49-F238E27FC236}">
                    <a16:creationId xmlns:a16="http://schemas.microsoft.com/office/drawing/2014/main" id="{98C13C81-D01C-A164-FBA1-1614C0D3F540}"/>
                  </a:ext>
                </a:extLst>
              </p:cNvPr>
              <p:cNvSpPr/>
              <p:nvPr/>
            </p:nvSpPr>
            <p:spPr>
              <a:xfrm>
                <a:off x="-3492504" y="4022282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69 w 211069"/>
                  <a:gd name="connsiteY1" fmla="*/ 0 h 211069"/>
                  <a:gd name="connsiteX2" fmla="*/ 211069 w 211069"/>
                  <a:gd name="connsiteY2" fmla="*/ 211069 h 211069"/>
                  <a:gd name="connsiteX3" fmla="*/ 0 w 211069"/>
                  <a:gd name="connsiteY3" fmla="*/ 211069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69" y="0"/>
                    </a:lnTo>
                    <a:lnTo>
                      <a:pt x="211069" y="211069"/>
                    </a:lnTo>
                    <a:lnTo>
                      <a:pt x="0" y="2110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03" name="Forma Livre: Forma 202">
                <a:extLst>
                  <a:ext uri="{FF2B5EF4-FFF2-40B4-BE49-F238E27FC236}">
                    <a16:creationId xmlns:a16="http://schemas.microsoft.com/office/drawing/2014/main" id="{CF9C995D-2B67-EA29-0767-7632D3FBA3C0}"/>
                  </a:ext>
                </a:extLst>
              </p:cNvPr>
              <p:cNvSpPr/>
              <p:nvPr/>
            </p:nvSpPr>
            <p:spPr>
              <a:xfrm>
                <a:off x="-3281434" y="4022282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69 h 211069"/>
                  <a:gd name="connsiteX3" fmla="*/ 0 w 211069"/>
                  <a:gd name="connsiteY3" fmla="*/ 211069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69"/>
                    </a:lnTo>
                    <a:lnTo>
                      <a:pt x="0" y="2110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04" name="Forma Livre: Forma 203">
                <a:extLst>
                  <a:ext uri="{FF2B5EF4-FFF2-40B4-BE49-F238E27FC236}">
                    <a16:creationId xmlns:a16="http://schemas.microsoft.com/office/drawing/2014/main" id="{1B09B7F3-0B25-7BB8-17CB-51BDD82E1024}"/>
                  </a:ext>
                </a:extLst>
              </p:cNvPr>
              <p:cNvSpPr/>
              <p:nvPr/>
            </p:nvSpPr>
            <p:spPr>
              <a:xfrm>
                <a:off x="-3070364" y="4022282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69 h 211069"/>
                  <a:gd name="connsiteX3" fmla="*/ 0 w 211069"/>
                  <a:gd name="connsiteY3" fmla="*/ 211069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69"/>
                    </a:lnTo>
                    <a:lnTo>
                      <a:pt x="0" y="2110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05" name="Forma Livre: Forma 204">
                <a:extLst>
                  <a:ext uri="{FF2B5EF4-FFF2-40B4-BE49-F238E27FC236}">
                    <a16:creationId xmlns:a16="http://schemas.microsoft.com/office/drawing/2014/main" id="{82783FB6-9D6B-2B9D-ABD3-5312490A48F7}"/>
                  </a:ext>
                </a:extLst>
              </p:cNvPr>
              <p:cNvSpPr/>
              <p:nvPr/>
            </p:nvSpPr>
            <p:spPr>
              <a:xfrm>
                <a:off x="-4758922" y="4233351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69 h 211069"/>
                  <a:gd name="connsiteX3" fmla="*/ 0 w 211069"/>
                  <a:gd name="connsiteY3" fmla="*/ 211069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69"/>
                    </a:lnTo>
                    <a:lnTo>
                      <a:pt x="0" y="2110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06" name="Forma Livre: Forma 205">
                <a:extLst>
                  <a:ext uri="{FF2B5EF4-FFF2-40B4-BE49-F238E27FC236}">
                    <a16:creationId xmlns:a16="http://schemas.microsoft.com/office/drawing/2014/main" id="{6B425C85-04AB-E373-5D1C-BC7BFF07BC5C}"/>
                  </a:ext>
                </a:extLst>
              </p:cNvPr>
              <p:cNvSpPr/>
              <p:nvPr/>
            </p:nvSpPr>
            <p:spPr>
              <a:xfrm>
                <a:off x="-4125713" y="4233351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69 h 211069"/>
                  <a:gd name="connsiteX3" fmla="*/ 0 w 211069"/>
                  <a:gd name="connsiteY3" fmla="*/ 211069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69"/>
                    </a:lnTo>
                    <a:lnTo>
                      <a:pt x="0" y="2110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07" name="Forma Livre: Forma 206">
                <a:extLst>
                  <a:ext uri="{FF2B5EF4-FFF2-40B4-BE49-F238E27FC236}">
                    <a16:creationId xmlns:a16="http://schemas.microsoft.com/office/drawing/2014/main" id="{EDFCF717-5496-0E9D-76E2-A0A150ACDBD8}"/>
                  </a:ext>
                </a:extLst>
              </p:cNvPr>
              <p:cNvSpPr/>
              <p:nvPr/>
            </p:nvSpPr>
            <p:spPr>
              <a:xfrm>
                <a:off x="-3914643" y="4233351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69 h 211069"/>
                  <a:gd name="connsiteX3" fmla="*/ 0 w 211069"/>
                  <a:gd name="connsiteY3" fmla="*/ 211069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69"/>
                    </a:lnTo>
                    <a:lnTo>
                      <a:pt x="0" y="2110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08" name="Forma Livre: Forma 207">
                <a:extLst>
                  <a:ext uri="{FF2B5EF4-FFF2-40B4-BE49-F238E27FC236}">
                    <a16:creationId xmlns:a16="http://schemas.microsoft.com/office/drawing/2014/main" id="{1FC4A938-F0E1-BEA5-FDD5-6F3492F5E4A9}"/>
                  </a:ext>
                </a:extLst>
              </p:cNvPr>
              <p:cNvSpPr/>
              <p:nvPr/>
            </p:nvSpPr>
            <p:spPr>
              <a:xfrm>
                <a:off x="-3281434" y="4233351"/>
                <a:ext cx="211069" cy="211069"/>
              </a:xfrm>
              <a:custGeom>
                <a:avLst/>
                <a:gdLst>
                  <a:gd name="connsiteX0" fmla="*/ 0 w 211069"/>
                  <a:gd name="connsiteY0" fmla="*/ 0 h 211069"/>
                  <a:gd name="connsiteX1" fmla="*/ 211070 w 211069"/>
                  <a:gd name="connsiteY1" fmla="*/ 0 h 211069"/>
                  <a:gd name="connsiteX2" fmla="*/ 211070 w 211069"/>
                  <a:gd name="connsiteY2" fmla="*/ 211069 h 211069"/>
                  <a:gd name="connsiteX3" fmla="*/ 0 w 211069"/>
                  <a:gd name="connsiteY3" fmla="*/ 211069 h 211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069" h="211069">
                    <a:moveTo>
                      <a:pt x="0" y="0"/>
                    </a:moveTo>
                    <a:lnTo>
                      <a:pt x="211070" y="0"/>
                    </a:lnTo>
                    <a:lnTo>
                      <a:pt x="211070" y="211069"/>
                    </a:lnTo>
                    <a:lnTo>
                      <a:pt x="0" y="21106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72C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2" name="Gráfico 1">
            <a:extLst>
              <a:ext uri="{FF2B5EF4-FFF2-40B4-BE49-F238E27FC236}">
                <a16:creationId xmlns:a16="http://schemas.microsoft.com/office/drawing/2014/main" id="{6CAB54B2-FE9F-F1D1-141E-0074F928D8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45330" y="1314146"/>
            <a:ext cx="4808999" cy="4788354"/>
          </a:xfrm>
          <a:prstGeom prst="rect">
            <a:avLst/>
          </a:prstGeom>
        </p:spPr>
      </p:pic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629AC339-1056-E0AB-A7A3-843C73E32294}"/>
              </a:ext>
            </a:extLst>
          </p:cNvPr>
          <p:cNvSpPr/>
          <p:nvPr userDrawn="1"/>
        </p:nvSpPr>
        <p:spPr>
          <a:xfrm rot="10800000">
            <a:off x="11586064" y="-11528"/>
            <a:ext cx="607717" cy="6879022"/>
          </a:xfrm>
          <a:custGeom>
            <a:avLst/>
            <a:gdLst>
              <a:gd name="connsiteX0" fmla="*/ 0 w 607717"/>
              <a:gd name="connsiteY0" fmla="*/ 0 h 6879022"/>
              <a:gd name="connsiteX1" fmla="*/ 607718 w 607717"/>
              <a:gd name="connsiteY1" fmla="*/ 0 h 6879022"/>
              <a:gd name="connsiteX2" fmla="*/ 607718 w 607717"/>
              <a:gd name="connsiteY2" fmla="*/ 6879022 h 6879022"/>
              <a:gd name="connsiteX3" fmla="*/ 0 w 607717"/>
              <a:gd name="connsiteY3" fmla="*/ 6879022 h 6879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717" h="6879022">
                <a:moveTo>
                  <a:pt x="0" y="0"/>
                </a:moveTo>
                <a:lnTo>
                  <a:pt x="607718" y="0"/>
                </a:lnTo>
                <a:lnTo>
                  <a:pt x="607718" y="6879022"/>
                </a:lnTo>
                <a:lnTo>
                  <a:pt x="0" y="6879022"/>
                </a:lnTo>
                <a:close/>
              </a:path>
            </a:pathLst>
          </a:custGeom>
          <a:solidFill>
            <a:srgbClr val="292454"/>
          </a:solidFill>
          <a:ln w="636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81614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a de beber água">
    <p:bg>
      <p:bgPr>
        <a:solidFill>
          <a:srgbClr val="1CAF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AAC9659E-7F19-DE62-B157-B49EF2CA5B24}"/>
              </a:ext>
            </a:extLst>
          </p:cNvPr>
          <p:cNvSpPr/>
          <p:nvPr userDrawn="1"/>
        </p:nvSpPr>
        <p:spPr>
          <a:xfrm rot="10800000">
            <a:off x="-95484" y="7542"/>
            <a:ext cx="610292" cy="6925680"/>
          </a:xfrm>
          <a:custGeom>
            <a:avLst/>
            <a:gdLst>
              <a:gd name="connsiteX0" fmla="*/ 0 w 610292"/>
              <a:gd name="connsiteY0" fmla="*/ 0 h 6925680"/>
              <a:gd name="connsiteX1" fmla="*/ 610292 w 610292"/>
              <a:gd name="connsiteY1" fmla="*/ 0 h 6925680"/>
              <a:gd name="connsiteX2" fmla="*/ 610292 w 610292"/>
              <a:gd name="connsiteY2" fmla="*/ 6925681 h 6925680"/>
              <a:gd name="connsiteX3" fmla="*/ 0 w 610292"/>
              <a:gd name="connsiteY3" fmla="*/ 6925681 h 692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292" h="6925680">
                <a:moveTo>
                  <a:pt x="0" y="0"/>
                </a:moveTo>
                <a:lnTo>
                  <a:pt x="610292" y="0"/>
                </a:lnTo>
                <a:lnTo>
                  <a:pt x="610292" y="6925681"/>
                </a:lnTo>
                <a:lnTo>
                  <a:pt x="0" y="6925681"/>
                </a:lnTo>
                <a:close/>
              </a:path>
            </a:pathLst>
          </a:custGeom>
          <a:solidFill>
            <a:srgbClr val="FFFFFF"/>
          </a:solidFill>
          <a:ln w="638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pic>
        <p:nvPicPr>
          <p:cNvPr id="34" name="Gráfico 33">
            <a:extLst>
              <a:ext uri="{FF2B5EF4-FFF2-40B4-BE49-F238E27FC236}">
                <a16:creationId xmlns:a16="http://schemas.microsoft.com/office/drawing/2014/main" id="{63FAFF83-88ED-12E6-C50A-F07B597E6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8877" y="556334"/>
            <a:ext cx="1872265" cy="2893501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53800062-D355-DFC2-782A-B60717B423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4441" y="1476946"/>
            <a:ext cx="1432980" cy="2214607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87D5615C-C40C-0C34-E037-7183FBA46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5766" y="2956937"/>
            <a:ext cx="2125382" cy="3284683"/>
          </a:xfrm>
          <a:prstGeom prst="rect">
            <a:avLst/>
          </a:prstGeom>
        </p:spPr>
      </p:pic>
      <p:grpSp>
        <p:nvGrpSpPr>
          <p:cNvPr id="57" name="Agrupar 56">
            <a:extLst>
              <a:ext uri="{FF2B5EF4-FFF2-40B4-BE49-F238E27FC236}">
                <a16:creationId xmlns:a16="http://schemas.microsoft.com/office/drawing/2014/main" id="{219D7B6A-395B-80FB-F10A-01884F6AAE3D}"/>
              </a:ext>
            </a:extLst>
          </p:cNvPr>
          <p:cNvGrpSpPr/>
          <p:nvPr userDrawn="1"/>
        </p:nvGrpSpPr>
        <p:grpSpPr>
          <a:xfrm>
            <a:off x="875934" y="5823573"/>
            <a:ext cx="1076287" cy="765562"/>
            <a:chOff x="875934" y="5823573"/>
            <a:chExt cx="1076287" cy="765562"/>
          </a:xfrm>
        </p:grpSpPr>
        <p:grpSp>
          <p:nvGrpSpPr>
            <p:cNvPr id="39" name="Gráfico 36">
              <a:extLst>
                <a:ext uri="{FF2B5EF4-FFF2-40B4-BE49-F238E27FC236}">
                  <a16:creationId xmlns:a16="http://schemas.microsoft.com/office/drawing/2014/main" id="{54AE0418-D8BA-BE8C-E8D4-1A4E5BB5C428}"/>
                </a:ext>
              </a:extLst>
            </p:cNvPr>
            <p:cNvGrpSpPr/>
            <p:nvPr/>
          </p:nvGrpSpPr>
          <p:grpSpPr>
            <a:xfrm>
              <a:off x="875934" y="6026145"/>
              <a:ext cx="896480" cy="219317"/>
              <a:chOff x="875934" y="6026145"/>
              <a:chExt cx="896480" cy="219317"/>
            </a:xfrm>
            <a:solidFill>
              <a:srgbClr val="292454"/>
            </a:solidFill>
          </p:grpSpPr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607B21D6-65DF-4401-5555-88E818DB2C5E}"/>
                  </a:ext>
                </a:extLst>
              </p:cNvPr>
              <p:cNvSpPr/>
              <p:nvPr/>
            </p:nvSpPr>
            <p:spPr>
              <a:xfrm>
                <a:off x="875934" y="6026145"/>
                <a:ext cx="109498" cy="218356"/>
              </a:xfrm>
              <a:custGeom>
                <a:avLst/>
                <a:gdLst>
                  <a:gd name="connsiteX0" fmla="*/ 70438 w 109498"/>
                  <a:gd name="connsiteY0" fmla="*/ 218357 h 218356"/>
                  <a:gd name="connsiteX1" fmla="*/ 20491 w 109498"/>
                  <a:gd name="connsiteY1" fmla="*/ 166809 h 218356"/>
                  <a:gd name="connsiteX2" fmla="*/ 20491 w 109498"/>
                  <a:gd name="connsiteY2" fmla="*/ 85486 h 218356"/>
                  <a:gd name="connsiteX3" fmla="*/ 0 w 109498"/>
                  <a:gd name="connsiteY3" fmla="*/ 85486 h 218356"/>
                  <a:gd name="connsiteX4" fmla="*/ 0 w 109498"/>
                  <a:gd name="connsiteY4" fmla="*/ 43864 h 218356"/>
                  <a:gd name="connsiteX5" fmla="*/ 20491 w 109498"/>
                  <a:gd name="connsiteY5" fmla="*/ 43864 h 218356"/>
                  <a:gd name="connsiteX6" fmla="*/ 20491 w 109498"/>
                  <a:gd name="connsiteY6" fmla="*/ 0 h 218356"/>
                  <a:gd name="connsiteX7" fmla="*/ 69157 w 109498"/>
                  <a:gd name="connsiteY7" fmla="*/ 0 h 218356"/>
                  <a:gd name="connsiteX8" fmla="*/ 69157 w 109498"/>
                  <a:gd name="connsiteY8" fmla="*/ 43864 h 218356"/>
                  <a:gd name="connsiteX9" fmla="*/ 109499 w 109498"/>
                  <a:gd name="connsiteY9" fmla="*/ 43864 h 218356"/>
                  <a:gd name="connsiteX10" fmla="*/ 109499 w 109498"/>
                  <a:gd name="connsiteY10" fmla="*/ 85486 h 218356"/>
                  <a:gd name="connsiteX11" fmla="*/ 69157 w 109498"/>
                  <a:gd name="connsiteY11" fmla="*/ 85486 h 218356"/>
                  <a:gd name="connsiteX12" fmla="*/ 69157 w 109498"/>
                  <a:gd name="connsiteY12" fmla="*/ 158805 h 218356"/>
                  <a:gd name="connsiteX13" fmla="*/ 84845 w 109498"/>
                  <a:gd name="connsiteY13" fmla="*/ 175454 h 218356"/>
                  <a:gd name="connsiteX14" fmla="*/ 108858 w 109498"/>
                  <a:gd name="connsiteY14" fmla="*/ 169371 h 218356"/>
                  <a:gd name="connsiteX15" fmla="*/ 108858 w 109498"/>
                  <a:gd name="connsiteY15" fmla="*/ 208432 h 218356"/>
                  <a:gd name="connsiteX16" fmla="*/ 70438 w 109498"/>
                  <a:gd name="connsiteY16" fmla="*/ 218357 h 218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9498" h="218356">
                    <a:moveTo>
                      <a:pt x="70438" y="218357"/>
                    </a:moveTo>
                    <a:cubicBezTo>
                      <a:pt x="40662" y="218357"/>
                      <a:pt x="20491" y="206511"/>
                      <a:pt x="20491" y="166809"/>
                    </a:cubicBezTo>
                    <a:lnTo>
                      <a:pt x="20491" y="85486"/>
                    </a:lnTo>
                    <a:lnTo>
                      <a:pt x="0" y="85486"/>
                    </a:lnTo>
                    <a:lnTo>
                      <a:pt x="0" y="43864"/>
                    </a:lnTo>
                    <a:lnTo>
                      <a:pt x="20491" y="43864"/>
                    </a:lnTo>
                    <a:lnTo>
                      <a:pt x="20491" y="0"/>
                    </a:lnTo>
                    <a:lnTo>
                      <a:pt x="69157" y="0"/>
                    </a:lnTo>
                    <a:lnTo>
                      <a:pt x="69157" y="43864"/>
                    </a:lnTo>
                    <a:lnTo>
                      <a:pt x="109499" y="43864"/>
                    </a:lnTo>
                    <a:lnTo>
                      <a:pt x="109499" y="85486"/>
                    </a:lnTo>
                    <a:lnTo>
                      <a:pt x="69157" y="85486"/>
                    </a:lnTo>
                    <a:lnTo>
                      <a:pt x="69157" y="158805"/>
                    </a:lnTo>
                    <a:cubicBezTo>
                      <a:pt x="69157" y="170011"/>
                      <a:pt x="73960" y="175454"/>
                      <a:pt x="84845" y="175454"/>
                    </a:cubicBezTo>
                    <a:cubicBezTo>
                      <a:pt x="93810" y="175454"/>
                      <a:pt x="101815" y="173213"/>
                      <a:pt x="108858" y="169371"/>
                    </a:cubicBezTo>
                    <a:lnTo>
                      <a:pt x="108858" y="208432"/>
                    </a:lnTo>
                    <a:cubicBezTo>
                      <a:pt x="98613" y="214515"/>
                      <a:pt x="86766" y="218357"/>
                      <a:pt x="70438" y="218357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AAD02504-2697-8A9E-582F-C1438108E85B}"/>
                  </a:ext>
                </a:extLst>
              </p:cNvPr>
              <p:cNvSpPr/>
              <p:nvPr/>
            </p:nvSpPr>
            <p:spPr>
              <a:xfrm>
                <a:off x="1008164" y="6066807"/>
                <a:ext cx="168410" cy="178655"/>
              </a:xfrm>
              <a:custGeom>
                <a:avLst/>
                <a:gdLst>
                  <a:gd name="connsiteX0" fmla="*/ 167770 w 168410"/>
                  <a:gd name="connsiteY0" fmla="*/ 105977 h 178655"/>
                  <a:gd name="connsiteX1" fmla="*/ 48346 w 168410"/>
                  <a:gd name="connsiteY1" fmla="*/ 105977 h 178655"/>
                  <a:gd name="connsiteX2" fmla="*/ 90288 w 168410"/>
                  <a:gd name="connsiteY2" fmla="*/ 139595 h 178655"/>
                  <a:gd name="connsiteX3" fmla="*/ 131911 w 168410"/>
                  <a:gd name="connsiteY3" fmla="*/ 121985 h 178655"/>
                  <a:gd name="connsiteX4" fmla="*/ 159766 w 168410"/>
                  <a:gd name="connsiteY4" fmla="*/ 146639 h 178655"/>
                  <a:gd name="connsiteX5" fmla="*/ 89648 w 168410"/>
                  <a:gd name="connsiteY5" fmla="*/ 178656 h 178655"/>
                  <a:gd name="connsiteX6" fmla="*/ 0 w 168410"/>
                  <a:gd name="connsiteY6" fmla="*/ 89968 h 178655"/>
                  <a:gd name="connsiteX7" fmla="*/ 0 w 168410"/>
                  <a:gd name="connsiteY7" fmla="*/ 89328 h 178655"/>
                  <a:gd name="connsiteX8" fmla="*/ 84845 w 168410"/>
                  <a:gd name="connsiteY8" fmla="*/ 0 h 178655"/>
                  <a:gd name="connsiteX9" fmla="*/ 168410 w 168410"/>
                  <a:gd name="connsiteY9" fmla="*/ 93170 h 178655"/>
                  <a:gd name="connsiteX10" fmla="*/ 168410 w 168410"/>
                  <a:gd name="connsiteY10" fmla="*/ 93810 h 178655"/>
                  <a:gd name="connsiteX11" fmla="*/ 167770 w 168410"/>
                  <a:gd name="connsiteY11" fmla="*/ 105977 h 178655"/>
                  <a:gd name="connsiteX12" fmla="*/ 84845 w 168410"/>
                  <a:gd name="connsiteY12" fmla="*/ 39061 h 178655"/>
                  <a:gd name="connsiteX13" fmla="*/ 47706 w 168410"/>
                  <a:gd name="connsiteY13" fmla="*/ 75560 h 178655"/>
                  <a:gd name="connsiteX14" fmla="*/ 121025 w 168410"/>
                  <a:gd name="connsiteY14" fmla="*/ 75560 h 178655"/>
                  <a:gd name="connsiteX15" fmla="*/ 84845 w 168410"/>
                  <a:gd name="connsiteY15" fmla="*/ 39061 h 178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8410" h="178655">
                    <a:moveTo>
                      <a:pt x="167770" y="105977"/>
                    </a:moveTo>
                    <a:lnTo>
                      <a:pt x="48346" y="105977"/>
                    </a:lnTo>
                    <a:cubicBezTo>
                      <a:pt x="53148" y="128069"/>
                      <a:pt x="68517" y="139595"/>
                      <a:pt x="90288" y="139595"/>
                    </a:cubicBezTo>
                    <a:cubicBezTo>
                      <a:pt x="106617" y="139595"/>
                      <a:pt x="118463" y="134472"/>
                      <a:pt x="131911" y="121985"/>
                    </a:cubicBezTo>
                    <a:lnTo>
                      <a:pt x="159766" y="146639"/>
                    </a:lnTo>
                    <a:cubicBezTo>
                      <a:pt x="143757" y="166489"/>
                      <a:pt x="120705" y="178656"/>
                      <a:pt x="89648" y="178656"/>
                    </a:cubicBezTo>
                    <a:cubicBezTo>
                      <a:pt x="38100" y="178656"/>
                      <a:pt x="0" y="142476"/>
                      <a:pt x="0" y="89968"/>
                    </a:cubicBezTo>
                    <a:lnTo>
                      <a:pt x="0" y="89328"/>
                    </a:lnTo>
                    <a:cubicBezTo>
                      <a:pt x="0" y="40342"/>
                      <a:pt x="34899" y="0"/>
                      <a:pt x="84845" y="0"/>
                    </a:cubicBezTo>
                    <a:cubicBezTo>
                      <a:pt x="142156" y="0"/>
                      <a:pt x="168410" y="44504"/>
                      <a:pt x="168410" y="93170"/>
                    </a:cubicBezTo>
                    <a:lnTo>
                      <a:pt x="168410" y="93810"/>
                    </a:lnTo>
                    <a:cubicBezTo>
                      <a:pt x="168410" y="98613"/>
                      <a:pt x="168090" y="101494"/>
                      <a:pt x="167770" y="105977"/>
                    </a:cubicBezTo>
                    <a:close/>
                    <a:moveTo>
                      <a:pt x="84845" y="39061"/>
                    </a:moveTo>
                    <a:cubicBezTo>
                      <a:pt x="64675" y="39061"/>
                      <a:pt x="51548" y="53469"/>
                      <a:pt x="47706" y="75560"/>
                    </a:cubicBezTo>
                    <a:lnTo>
                      <a:pt x="121025" y="75560"/>
                    </a:lnTo>
                    <a:cubicBezTo>
                      <a:pt x="118143" y="53789"/>
                      <a:pt x="105336" y="39061"/>
                      <a:pt x="84845" y="39061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:a16="http://schemas.microsoft.com/office/drawing/2014/main" id="{53C7060F-8B1D-7278-F6B3-8FE2DD73784A}"/>
                  </a:ext>
                </a:extLst>
              </p:cNvPr>
              <p:cNvSpPr/>
              <p:nvPr/>
            </p:nvSpPr>
            <p:spPr>
              <a:xfrm>
                <a:off x="1204429" y="6066807"/>
                <a:ext cx="159445" cy="178655"/>
              </a:xfrm>
              <a:custGeom>
                <a:avLst/>
                <a:gdLst>
                  <a:gd name="connsiteX0" fmla="*/ 89328 w 159445"/>
                  <a:gd name="connsiteY0" fmla="*/ 178656 h 178655"/>
                  <a:gd name="connsiteX1" fmla="*/ 0 w 159445"/>
                  <a:gd name="connsiteY1" fmla="*/ 89968 h 178655"/>
                  <a:gd name="connsiteX2" fmla="*/ 0 w 159445"/>
                  <a:gd name="connsiteY2" fmla="*/ 89328 h 178655"/>
                  <a:gd name="connsiteX3" fmla="*/ 89968 w 159445"/>
                  <a:gd name="connsiteY3" fmla="*/ 0 h 178655"/>
                  <a:gd name="connsiteX4" fmla="*/ 158485 w 159445"/>
                  <a:gd name="connsiteY4" fmla="*/ 28815 h 178655"/>
                  <a:gd name="connsiteX5" fmla="*/ 128709 w 159445"/>
                  <a:gd name="connsiteY5" fmla="*/ 60833 h 178655"/>
                  <a:gd name="connsiteX6" fmla="*/ 89648 w 159445"/>
                  <a:gd name="connsiteY6" fmla="*/ 41942 h 178655"/>
                  <a:gd name="connsiteX7" fmla="*/ 48026 w 159445"/>
                  <a:gd name="connsiteY7" fmla="*/ 88688 h 178655"/>
                  <a:gd name="connsiteX8" fmla="*/ 48026 w 159445"/>
                  <a:gd name="connsiteY8" fmla="*/ 89328 h 178655"/>
                  <a:gd name="connsiteX9" fmla="*/ 91569 w 159445"/>
                  <a:gd name="connsiteY9" fmla="*/ 136713 h 178655"/>
                  <a:gd name="connsiteX10" fmla="*/ 130950 w 159445"/>
                  <a:gd name="connsiteY10" fmla="*/ 118463 h 178655"/>
                  <a:gd name="connsiteX11" fmla="*/ 159445 w 159445"/>
                  <a:gd name="connsiteY11" fmla="*/ 147279 h 178655"/>
                  <a:gd name="connsiteX12" fmla="*/ 89328 w 159445"/>
                  <a:gd name="connsiteY12" fmla="*/ 178656 h 178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445" h="178655">
                    <a:moveTo>
                      <a:pt x="89328" y="178656"/>
                    </a:moveTo>
                    <a:cubicBezTo>
                      <a:pt x="37780" y="178656"/>
                      <a:pt x="0" y="138954"/>
                      <a:pt x="0" y="89968"/>
                    </a:cubicBezTo>
                    <a:lnTo>
                      <a:pt x="0" y="89328"/>
                    </a:lnTo>
                    <a:cubicBezTo>
                      <a:pt x="0" y="40342"/>
                      <a:pt x="37460" y="0"/>
                      <a:pt x="89968" y="0"/>
                    </a:cubicBezTo>
                    <a:cubicBezTo>
                      <a:pt x="122306" y="0"/>
                      <a:pt x="142476" y="10886"/>
                      <a:pt x="158485" y="28815"/>
                    </a:cubicBezTo>
                    <a:lnTo>
                      <a:pt x="128709" y="60833"/>
                    </a:lnTo>
                    <a:cubicBezTo>
                      <a:pt x="117823" y="49306"/>
                      <a:pt x="106937" y="41942"/>
                      <a:pt x="89648" y="41942"/>
                    </a:cubicBezTo>
                    <a:cubicBezTo>
                      <a:pt x="65315" y="41942"/>
                      <a:pt x="48026" y="63394"/>
                      <a:pt x="48026" y="88688"/>
                    </a:cubicBezTo>
                    <a:lnTo>
                      <a:pt x="48026" y="89328"/>
                    </a:lnTo>
                    <a:cubicBezTo>
                      <a:pt x="48026" y="115582"/>
                      <a:pt x="64995" y="136713"/>
                      <a:pt x="91569" y="136713"/>
                    </a:cubicBezTo>
                    <a:cubicBezTo>
                      <a:pt x="107898" y="136713"/>
                      <a:pt x="119104" y="129669"/>
                      <a:pt x="130950" y="118463"/>
                    </a:cubicBezTo>
                    <a:lnTo>
                      <a:pt x="159445" y="147279"/>
                    </a:lnTo>
                    <a:cubicBezTo>
                      <a:pt x="142796" y="165529"/>
                      <a:pt x="123586" y="178656"/>
                      <a:pt x="89328" y="178656"/>
                    </a:cubicBez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B3C47185-E26C-37B8-8DF5-C6AA5C20CB7C}"/>
                  </a:ext>
                </a:extLst>
              </p:cNvPr>
              <p:cNvSpPr/>
              <p:nvPr/>
            </p:nvSpPr>
            <p:spPr>
              <a:xfrm>
                <a:off x="1395572" y="6066807"/>
                <a:ext cx="157204" cy="174813"/>
              </a:xfrm>
              <a:custGeom>
                <a:avLst/>
                <a:gdLst>
                  <a:gd name="connsiteX0" fmla="*/ 108538 w 157204"/>
                  <a:gd name="connsiteY0" fmla="*/ 174814 h 174813"/>
                  <a:gd name="connsiteX1" fmla="*/ 108538 w 157204"/>
                  <a:gd name="connsiteY1" fmla="*/ 79082 h 174813"/>
                  <a:gd name="connsiteX2" fmla="*/ 79082 w 157204"/>
                  <a:gd name="connsiteY2" fmla="*/ 44184 h 174813"/>
                  <a:gd name="connsiteX3" fmla="*/ 48666 w 157204"/>
                  <a:gd name="connsiteY3" fmla="*/ 79082 h 174813"/>
                  <a:gd name="connsiteX4" fmla="*/ 48666 w 157204"/>
                  <a:gd name="connsiteY4" fmla="*/ 174814 h 174813"/>
                  <a:gd name="connsiteX5" fmla="*/ 0 w 157204"/>
                  <a:gd name="connsiteY5" fmla="*/ 174814 h 174813"/>
                  <a:gd name="connsiteX6" fmla="*/ 0 w 157204"/>
                  <a:gd name="connsiteY6" fmla="*/ 3202 h 174813"/>
                  <a:gd name="connsiteX7" fmla="*/ 48666 w 157204"/>
                  <a:gd name="connsiteY7" fmla="*/ 3202 h 174813"/>
                  <a:gd name="connsiteX8" fmla="*/ 48666 w 157204"/>
                  <a:gd name="connsiteY8" fmla="*/ 27535 h 174813"/>
                  <a:gd name="connsiteX9" fmla="*/ 98933 w 157204"/>
                  <a:gd name="connsiteY9" fmla="*/ 0 h 174813"/>
                  <a:gd name="connsiteX10" fmla="*/ 157204 w 157204"/>
                  <a:gd name="connsiteY10" fmla="*/ 63714 h 174813"/>
                  <a:gd name="connsiteX11" fmla="*/ 157204 w 157204"/>
                  <a:gd name="connsiteY11" fmla="*/ 174814 h 174813"/>
                  <a:gd name="connsiteX12" fmla="*/ 108538 w 157204"/>
                  <a:gd name="connsiteY12" fmla="*/ 174814 h 174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7204" h="174813">
                    <a:moveTo>
                      <a:pt x="108538" y="174814"/>
                    </a:moveTo>
                    <a:lnTo>
                      <a:pt x="108538" y="79082"/>
                    </a:lnTo>
                    <a:cubicBezTo>
                      <a:pt x="108538" y="56030"/>
                      <a:pt x="97652" y="44184"/>
                      <a:pt x="79082" y="44184"/>
                    </a:cubicBezTo>
                    <a:cubicBezTo>
                      <a:pt x="60512" y="44184"/>
                      <a:pt x="48666" y="56030"/>
                      <a:pt x="48666" y="79082"/>
                    </a:cubicBezTo>
                    <a:lnTo>
                      <a:pt x="48666" y="174814"/>
                    </a:lnTo>
                    <a:lnTo>
                      <a:pt x="0" y="174814"/>
                    </a:lnTo>
                    <a:lnTo>
                      <a:pt x="0" y="3202"/>
                    </a:lnTo>
                    <a:lnTo>
                      <a:pt x="48666" y="3202"/>
                    </a:lnTo>
                    <a:lnTo>
                      <a:pt x="48666" y="27535"/>
                    </a:lnTo>
                    <a:cubicBezTo>
                      <a:pt x="59872" y="13127"/>
                      <a:pt x="74280" y="0"/>
                      <a:pt x="98933" y="0"/>
                    </a:cubicBezTo>
                    <a:cubicBezTo>
                      <a:pt x="135753" y="0"/>
                      <a:pt x="157204" y="24333"/>
                      <a:pt x="157204" y="63714"/>
                    </a:cubicBezTo>
                    <a:lnTo>
                      <a:pt x="157204" y="174814"/>
                    </a:lnTo>
                    <a:lnTo>
                      <a:pt x="108538" y="17481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id="{B42F8656-C099-7367-8C6E-B298A5CA3746}"/>
                  </a:ext>
                </a:extLst>
              </p:cNvPr>
              <p:cNvSpPr/>
              <p:nvPr/>
            </p:nvSpPr>
            <p:spPr>
              <a:xfrm>
                <a:off x="1586714" y="6066807"/>
                <a:ext cx="185699" cy="178655"/>
              </a:xfrm>
              <a:custGeom>
                <a:avLst/>
                <a:gdLst>
                  <a:gd name="connsiteX0" fmla="*/ 92530 w 185699"/>
                  <a:gd name="connsiteY0" fmla="*/ 178656 h 178655"/>
                  <a:gd name="connsiteX1" fmla="*/ 0 w 185699"/>
                  <a:gd name="connsiteY1" fmla="*/ 89968 h 178655"/>
                  <a:gd name="connsiteX2" fmla="*/ 0 w 185699"/>
                  <a:gd name="connsiteY2" fmla="*/ 89328 h 178655"/>
                  <a:gd name="connsiteX3" fmla="*/ 93170 w 185699"/>
                  <a:gd name="connsiteY3" fmla="*/ 0 h 178655"/>
                  <a:gd name="connsiteX4" fmla="*/ 185699 w 185699"/>
                  <a:gd name="connsiteY4" fmla="*/ 88688 h 178655"/>
                  <a:gd name="connsiteX5" fmla="*/ 185699 w 185699"/>
                  <a:gd name="connsiteY5" fmla="*/ 89328 h 178655"/>
                  <a:gd name="connsiteX6" fmla="*/ 92530 w 185699"/>
                  <a:gd name="connsiteY6" fmla="*/ 178656 h 178655"/>
                  <a:gd name="connsiteX7" fmla="*/ 137674 w 185699"/>
                  <a:gd name="connsiteY7" fmla="*/ 89328 h 178655"/>
                  <a:gd name="connsiteX8" fmla="*/ 92530 w 185699"/>
                  <a:gd name="connsiteY8" fmla="*/ 41942 h 178655"/>
                  <a:gd name="connsiteX9" fmla="*/ 48026 w 185699"/>
                  <a:gd name="connsiteY9" fmla="*/ 88688 h 178655"/>
                  <a:gd name="connsiteX10" fmla="*/ 48026 w 185699"/>
                  <a:gd name="connsiteY10" fmla="*/ 89328 h 178655"/>
                  <a:gd name="connsiteX11" fmla="*/ 93170 w 185699"/>
                  <a:gd name="connsiteY11" fmla="*/ 136713 h 178655"/>
                  <a:gd name="connsiteX12" fmla="*/ 137674 w 185699"/>
                  <a:gd name="connsiteY12" fmla="*/ 89968 h 178655"/>
                  <a:gd name="connsiteX13" fmla="*/ 137674 w 185699"/>
                  <a:gd name="connsiteY13" fmla="*/ 89328 h 178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5699" h="178655">
                    <a:moveTo>
                      <a:pt x="92530" y="178656"/>
                    </a:moveTo>
                    <a:cubicBezTo>
                      <a:pt x="39381" y="178656"/>
                      <a:pt x="0" y="139275"/>
                      <a:pt x="0" y="89968"/>
                    </a:cubicBezTo>
                    <a:lnTo>
                      <a:pt x="0" y="89328"/>
                    </a:lnTo>
                    <a:cubicBezTo>
                      <a:pt x="0" y="40021"/>
                      <a:pt x="39701" y="0"/>
                      <a:pt x="93170" y="0"/>
                    </a:cubicBezTo>
                    <a:cubicBezTo>
                      <a:pt x="146638" y="0"/>
                      <a:pt x="185699" y="39381"/>
                      <a:pt x="185699" y="88688"/>
                    </a:cubicBezTo>
                    <a:lnTo>
                      <a:pt x="185699" y="89328"/>
                    </a:lnTo>
                    <a:cubicBezTo>
                      <a:pt x="185699" y="138634"/>
                      <a:pt x="145998" y="178656"/>
                      <a:pt x="92530" y="178656"/>
                    </a:cubicBezTo>
                    <a:close/>
                    <a:moveTo>
                      <a:pt x="137674" y="89328"/>
                    </a:moveTo>
                    <a:cubicBezTo>
                      <a:pt x="137674" y="64034"/>
                      <a:pt x="119424" y="41942"/>
                      <a:pt x="92530" y="41942"/>
                    </a:cubicBezTo>
                    <a:cubicBezTo>
                      <a:pt x="65635" y="41942"/>
                      <a:pt x="48026" y="63394"/>
                      <a:pt x="48026" y="88688"/>
                    </a:cubicBezTo>
                    <a:lnTo>
                      <a:pt x="48026" y="89328"/>
                    </a:lnTo>
                    <a:cubicBezTo>
                      <a:pt x="48026" y="114621"/>
                      <a:pt x="66275" y="136713"/>
                      <a:pt x="93170" y="136713"/>
                    </a:cubicBezTo>
                    <a:cubicBezTo>
                      <a:pt x="120064" y="136713"/>
                      <a:pt x="137674" y="115262"/>
                      <a:pt x="137674" y="89968"/>
                    </a:cubicBezTo>
                    <a:lnTo>
                      <a:pt x="137674" y="8932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45" name="Gráfico 36">
              <a:extLst>
                <a:ext uri="{FF2B5EF4-FFF2-40B4-BE49-F238E27FC236}">
                  <a16:creationId xmlns:a16="http://schemas.microsoft.com/office/drawing/2014/main" id="{34F56EE5-886F-A24A-0449-0B989AD7FBCF}"/>
                </a:ext>
              </a:extLst>
            </p:cNvPr>
            <p:cNvGrpSpPr/>
            <p:nvPr/>
          </p:nvGrpSpPr>
          <p:grpSpPr>
            <a:xfrm>
              <a:off x="1184771" y="6303510"/>
              <a:ext cx="767450" cy="285625"/>
              <a:chOff x="1184771" y="6303510"/>
              <a:chExt cx="767450" cy="285625"/>
            </a:xfrm>
            <a:solidFill>
              <a:srgbClr val="292454"/>
            </a:solidFill>
          </p:grpSpPr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B689E231-8856-CE8A-E282-23CCA4A8E013}"/>
                  </a:ext>
                </a:extLst>
              </p:cNvPr>
              <p:cNvSpPr/>
              <p:nvPr/>
            </p:nvSpPr>
            <p:spPr>
              <a:xfrm>
                <a:off x="1184771" y="6303542"/>
                <a:ext cx="48666" cy="233725"/>
              </a:xfrm>
              <a:custGeom>
                <a:avLst/>
                <a:gdLst>
                  <a:gd name="connsiteX0" fmla="*/ 0 w 48666"/>
                  <a:gd name="connsiteY0" fmla="*/ 233725 h 233725"/>
                  <a:gd name="connsiteX1" fmla="*/ 0 w 48666"/>
                  <a:gd name="connsiteY1" fmla="*/ 0 h 233725"/>
                  <a:gd name="connsiteX2" fmla="*/ 48666 w 48666"/>
                  <a:gd name="connsiteY2" fmla="*/ 0 h 233725"/>
                  <a:gd name="connsiteX3" fmla="*/ 48666 w 48666"/>
                  <a:gd name="connsiteY3" fmla="*/ 233725 h 233725"/>
                  <a:gd name="connsiteX4" fmla="*/ 0 w 48666"/>
                  <a:gd name="connsiteY4" fmla="*/ 233725 h 233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666" h="233725">
                    <a:moveTo>
                      <a:pt x="0" y="233725"/>
                    </a:moveTo>
                    <a:lnTo>
                      <a:pt x="0" y="0"/>
                    </a:lnTo>
                    <a:lnTo>
                      <a:pt x="48666" y="0"/>
                    </a:lnTo>
                    <a:lnTo>
                      <a:pt x="48666" y="233725"/>
                    </a:lnTo>
                    <a:lnTo>
                      <a:pt x="0" y="23372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:a16="http://schemas.microsoft.com/office/drawing/2014/main" id="{1BFC4E1F-EA6E-C0AA-479E-5FA68F4F0D75}"/>
                  </a:ext>
                </a:extLst>
              </p:cNvPr>
              <p:cNvSpPr/>
              <p:nvPr/>
            </p:nvSpPr>
            <p:spPr>
              <a:xfrm>
                <a:off x="1270897" y="6362453"/>
                <a:ext cx="185699" cy="178655"/>
              </a:xfrm>
              <a:custGeom>
                <a:avLst/>
                <a:gdLst>
                  <a:gd name="connsiteX0" fmla="*/ 92530 w 185699"/>
                  <a:gd name="connsiteY0" fmla="*/ 178656 h 178655"/>
                  <a:gd name="connsiteX1" fmla="*/ 0 w 185699"/>
                  <a:gd name="connsiteY1" fmla="*/ 89968 h 178655"/>
                  <a:gd name="connsiteX2" fmla="*/ 0 w 185699"/>
                  <a:gd name="connsiteY2" fmla="*/ 89328 h 178655"/>
                  <a:gd name="connsiteX3" fmla="*/ 93170 w 185699"/>
                  <a:gd name="connsiteY3" fmla="*/ 0 h 178655"/>
                  <a:gd name="connsiteX4" fmla="*/ 185699 w 185699"/>
                  <a:gd name="connsiteY4" fmla="*/ 88688 h 178655"/>
                  <a:gd name="connsiteX5" fmla="*/ 185699 w 185699"/>
                  <a:gd name="connsiteY5" fmla="*/ 89328 h 178655"/>
                  <a:gd name="connsiteX6" fmla="*/ 92530 w 185699"/>
                  <a:gd name="connsiteY6" fmla="*/ 178656 h 178655"/>
                  <a:gd name="connsiteX7" fmla="*/ 137674 w 185699"/>
                  <a:gd name="connsiteY7" fmla="*/ 89328 h 178655"/>
                  <a:gd name="connsiteX8" fmla="*/ 92530 w 185699"/>
                  <a:gd name="connsiteY8" fmla="*/ 41942 h 178655"/>
                  <a:gd name="connsiteX9" fmla="*/ 48026 w 185699"/>
                  <a:gd name="connsiteY9" fmla="*/ 88688 h 178655"/>
                  <a:gd name="connsiteX10" fmla="*/ 48026 w 185699"/>
                  <a:gd name="connsiteY10" fmla="*/ 89328 h 178655"/>
                  <a:gd name="connsiteX11" fmla="*/ 93170 w 185699"/>
                  <a:gd name="connsiteY11" fmla="*/ 136713 h 178655"/>
                  <a:gd name="connsiteX12" fmla="*/ 137674 w 185699"/>
                  <a:gd name="connsiteY12" fmla="*/ 89968 h 178655"/>
                  <a:gd name="connsiteX13" fmla="*/ 137674 w 185699"/>
                  <a:gd name="connsiteY13" fmla="*/ 89328 h 178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5699" h="178655">
                    <a:moveTo>
                      <a:pt x="92530" y="178656"/>
                    </a:moveTo>
                    <a:cubicBezTo>
                      <a:pt x="39381" y="178656"/>
                      <a:pt x="0" y="139275"/>
                      <a:pt x="0" y="89968"/>
                    </a:cubicBezTo>
                    <a:lnTo>
                      <a:pt x="0" y="89328"/>
                    </a:lnTo>
                    <a:cubicBezTo>
                      <a:pt x="0" y="40021"/>
                      <a:pt x="39701" y="0"/>
                      <a:pt x="93170" y="0"/>
                    </a:cubicBezTo>
                    <a:cubicBezTo>
                      <a:pt x="146639" y="0"/>
                      <a:pt x="185699" y="39381"/>
                      <a:pt x="185699" y="88688"/>
                    </a:cubicBezTo>
                    <a:lnTo>
                      <a:pt x="185699" y="89328"/>
                    </a:lnTo>
                    <a:cubicBezTo>
                      <a:pt x="185699" y="138634"/>
                      <a:pt x="145998" y="178656"/>
                      <a:pt x="92530" y="178656"/>
                    </a:cubicBezTo>
                    <a:close/>
                    <a:moveTo>
                      <a:pt x="137674" y="89328"/>
                    </a:moveTo>
                    <a:cubicBezTo>
                      <a:pt x="137674" y="64034"/>
                      <a:pt x="119424" y="41942"/>
                      <a:pt x="92530" y="41942"/>
                    </a:cubicBezTo>
                    <a:cubicBezTo>
                      <a:pt x="65635" y="41942"/>
                      <a:pt x="48026" y="63394"/>
                      <a:pt x="48026" y="88688"/>
                    </a:cubicBezTo>
                    <a:lnTo>
                      <a:pt x="48026" y="89328"/>
                    </a:lnTo>
                    <a:cubicBezTo>
                      <a:pt x="48026" y="114621"/>
                      <a:pt x="66275" y="136713"/>
                      <a:pt x="93170" y="136713"/>
                    </a:cubicBezTo>
                    <a:cubicBezTo>
                      <a:pt x="120064" y="136713"/>
                      <a:pt x="137674" y="115262"/>
                      <a:pt x="137674" y="89968"/>
                    </a:cubicBezTo>
                    <a:lnTo>
                      <a:pt x="137674" y="8932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8" name="Forma Livre: Forma 47">
                <a:extLst>
                  <a:ext uri="{FF2B5EF4-FFF2-40B4-BE49-F238E27FC236}">
                    <a16:creationId xmlns:a16="http://schemas.microsoft.com/office/drawing/2014/main" id="{2838D160-D812-D025-877B-ECD670362E7D}"/>
                  </a:ext>
                </a:extLst>
              </p:cNvPr>
              <p:cNvSpPr/>
              <p:nvPr/>
            </p:nvSpPr>
            <p:spPr>
              <a:xfrm>
                <a:off x="1484131" y="6362453"/>
                <a:ext cx="180256" cy="226681"/>
              </a:xfrm>
              <a:custGeom>
                <a:avLst/>
                <a:gdLst>
                  <a:gd name="connsiteX0" fmla="*/ 84525 w 180256"/>
                  <a:gd name="connsiteY0" fmla="*/ 226681 h 226681"/>
                  <a:gd name="connsiteX1" fmla="*/ 8645 w 180256"/>
                  <a:gd name="connsiteY1" fmla="*/ 208752 h 226681"/>
                  <a:gd name="connsiteX2" fmla="*/ 25294 w 180256"/>
                  <a:gd name="connsiteY2" fmla="*/ 172252 h 226681"/>
                  <a:gd name="connsiteX3" fmla="*/ 83245 w 180256"/>
                  <a:gd name="connsiteY3" fmla="*/ 187941 h 226681"/>
                  <a:gd name="connsiteX4" fmla="*/ 132231 w 180256"/>
                  <a:gd name="connsiteY4" fmla="*/ 141196 h 226681"/>
                  <a:gd name="connsiteX5" fmla="*/ 132231 w 180256"/>
                  <a:gd name="connsiteY5" fmla="*/ 132871 h 226681"/>
                  <a:gd name="connsiteX6" fmla="*/ 76201 w 180256"/>
                  <a:gd name="connsiteY6" fmla="*/ 160726 h 226681"/>
                  <a:gd name="connsiteX7" fmla="*/ 0 w 180256"/>
                  <a:gd name="connsiteY7" fmla="*/ 80683 h 226681"/>
                  <a:gd name="connsiteX8" fmla="*/ 0 w 180256"/>
                  <a:gd name="connsiteY8" fmla="*/ 80043 h 226681"/>
                  <a:gd name="connsiteX9" fmla="*/ 76201 w 180256"/>
                  <a:gd name="connsiteY9" fmla="*/ 0 h 226681"/>
                  <a:gd name="connsiteX10" fmla="*/ 131590 w 180256"/>
                  <a:gd name="connsiteY10" fmla="*/ 25614 h 226681"/>
                  <a:gd name="connsiteX11" fmla="*/ 131590 w 180256"/>
                  <a:gd name="connsiteY11" fmla="*/ 3202 h 226681"/>
                  <a:gd name="connsiteX12" fmla="*/ 180256 w 180256"/>
                  <a:gd name="connsiteY12" fmla="*/ 3202 h 226681"/>
                  <a:gd name="connsiteX13" fmla="*/ 180256 w 180256"/>
                  <a:gd name="connsiteY13" fmla="*/ 136073 h 226681"/>
                  <a:gd name="connsiteX14" fmla="*/ 84525 w 180256"/>
                  <a:gd name="connsiteY14" fmla="*/ 226681 h 226681"/>
                  <a:gd name="connsiteX15" fmla="*/ 132231 w 180256"/>
                  <a:gd name="connsiteY15" fmla="*/ 80043 h 226681"/>
                  <a:gd name="connsiteX16" fmla="*/ 90288 w 180256"/>
                  <a:gd name="connsiteY16" fmla="*/ 40342 h 226681"/>
                  <a:gd name="connsiteX17" fmla="*/ 48666 w 180256"/>
                  <a:gd name="connsiteY17" fmla="*/ 80043 h 226681"/>
                  <a:gd name="connsiteX18" fmla="*/ 48666 w 180256"/>
                  <a:gd name="connsiteY18" fmla="*/ 80683 h 226681"/>
                  <a:gd name="connsiteX19" fmla="*/ 90288 w 180256"/>
                  <a:gd name="connsiteY19" fmla="*/ 120385 h 226681"/>
                  <a:gd name="connsiteX20" fmla="*/ 132231 w 180256"/>
                  <a:gd name="connsiteY20" fmla="*/ 80683 h 226681"/>
                  <a:gd name="connsiteX21" fmla="*/ 132231 w 180256"/>
                  <a:gd name="connsiteY21" fmla="*/ 80043 h 22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80256" h="226681">
                    <a:moveTo>
                      <a:pt x="84525" y="226681"/>
                    </a:moveTo>
                    <a:cubicBezTo>
                      <a:pt x="56670" y="226681"/>
                      <a:pt x="30416" y="220278"/>
                      <a:pt x="8645" y="208752"/>
                    </a:cubicBezTo>
                    <a:lnTo>
                      <a:pt x="25294" y="172252"/>
                    </a:lnTo>
                    <a:cubicBezTo>
                      <a:pt x="42903" y="182178"/>
                      <a:pt x="60512" y="187941"/>
                      <a:pt x="83245" y="187941"/>
                    </a:cubicBezTo>
                    <a:cubicBezTo>
                      <a:pt x="116542" y="187941"/>
                      <a:pt x="132231" y="171932"/>
                      <a:pt x="132231" y="141196"/>
                    </a:cubicBezTo>
                    <a:lnTo>
                      <a:pt x="132231" y="132871"/>
                    </a:lnTo>
                    <a:cubicBezTo>
                      <a:pt x="117823" y="150160"/>
                      <a:pt x="102135" y="160726"/>
                      <a:pt x="76201" y="160726"/>
                    </a:cubicBezTo>
                    <a:cubicBezTo>
                      <a:pt x="36179" y="160726"/>
                      <a:pt x="0" y="131591"/>
                      <a:pt x="0" y="80683"/>
                    </a:cubicBezTo>
                    <a:lnTo>
                      <a:pt x="0" y="80043"/>
                    </a:lnTo>
                    <a:cubicBezTo>
                      <a:pt x="0" y="28815"/>
                      <a:pt x="36820" y="0"/>
                      <a:pt x="76201" y="0"/>
                    </a:cubicBezTo>
                    <a:cubicBezTo>
                      <a:pt x="102775" y="0"/>
                      <a:pt x="118463" y="11206"/>
                      <a:pt x="131590" y="25614"/>
                    </a:cubicBezTo>
                    <a:lnTo>
                      <a:pt x="131590" y="3202"/>
                    </a:lnTo>
                    <a:lnTo>
                      <a:pt x="180256" y="3202"/>
                    </a:lnTo>
                    <a:lnTo>
                      <a:pt x="180256" y="136073"/>
                    </a:lnTo>
                    <a:cubicBezTo>
                      <a:pt x="180256" y="200748"/>
                      <a:pt x="148239" y="226681"/>
                      <a:pt x="84525" y="226681"/>
                    </a:cubicBezTo>
                    <a:close/>
                    <a:moveTo>
                      <a:pt x="132231" y="80043"/>
                    </a:moveTo>
                    <a:cubicBezTo>
                      <a:pt x="132231" y="56670"/>
                      <a:pt x="113981" y="40342"/>
                      <a:pt x="90288" y="40342"/>
                    </a:cubicBezTo>
                    <a:cubicBezTo>
                      <a:pt x="66596" y="40342"/>
                      <a:pt x="48666" y="56670"/>
                      <a:pt x="48666" y="80043"/>
                    </a:cubicBezTo>
                    <a:lnTo>
                      <a:pt x="48666" y="80683"/>
                    </a:lnTo>
                    <a:cubicBezTo>
                      <a:pt x="48666" y="104376"/>
                      <a:pt x="66596" y="120385"/>
                      <a:pt x="90288" y="120385"/>
                    </a:cubicBezTo>
                    <a:cubicBezTo>
                      <a:pt x="113981" y="120385"/>
                      <a:pt x="132231" y="104056"/>
                      <a:pt x="132231" y="80683"/>
                    </a:cubicBezTo>
                    <a:lnTo>
                      <a:pt x="132231" y="8004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9" name="Forma Livre: Forma 48">
                <a:extLst>
                  <a:ext uri="{FF2B5EF4-FFF2-40B4-BE49-F238E27FC236}">
                    <a16:creationId xmlns:a16="http://schemas.microsoft.com/office/drawing/2014/main" id="{8E670ECC-8D35-F6F9-5555-70C2D38FB8D7}"/>
                  </a:ext>
                </a:extLst>
              </p:cNvPr>
              <p:cNvSpPr/>
              <p:nvPr/>
            </p:nvSpPr>
            <p:spPr>
              <a:xfrm>
                <a:off x="1708892" y="6303510"/>
                <a:ext cx="51227" cy="233725"/>
              </a:xfrm>
              <a:custGeom>
                <a:avLst/>
                <a:gdLst>
                  <a:gd name="connsiteX0" fmla="*/ 0 w 51227"/>
                  <a:gd name="connsiteY0" fmla="*/ 43223 h 233725"/>
                  <a:gd name="connsiteX1" fmla="*/ 0 w 51227"/>
                  <a:gd name="connsiteY1" fmla="*/ 0 h 233725"/>
                  <a:gd name="connsiteX2" fmla="*/ 51227 w 51227"/>
                  <a:gd name="connsiteY2" fmla="*/ 0 h 233725"/>
                  <a:gd name="connsiteX3" fmla="*/ 51227 w 51227"/>
                  <a:gd name="connsiteY3" fmla="*/ 43223 h 233725"/>
                  <a:gd name="connsiteX4" fmla="*/ 0 w 51227"/>
                  <a:gd name="connsiteY4" fmla="*/ 43223 h 233725"/>
                  <a:gd name="connsiteX5" fmla="*/ 1281 w 51227"/>
                  <a:gd name="connsiteY5" fmla="*/ 233725 h 233725"/>
                  <a:gd name="connsiteX6" fmla="*/ 1281 w 51227"/>
                  <a:gd name="connsiteY6" fmla="*/ 62113 h 233725"/>
                  <a:gd name="connsiteX7" fmla="*/ 49947 w 51227"/>
                  <a:gd name="connsiteY7" fmla="*/ 62113 h 233725"/>
                  <a:gd name="connsiteX8" fmla="*/ 49947 w 51227"/>
                  <a:gd name="connsiteY8" fmla="*/ 233725 h 233725"/>
                  <a:gd name="connsiteX9" fmla="*/ 1281 w 51227"/>
                  <a:gd name="connsiteY9" fmla="*/ 233725 h 233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227" h="233725">
                    <a:moveTo>
                      <a:pt x="0" y="43223"/>
                    </a:moveTo>
                    <a:lnTo>
                      <a:pt x="0" y="0"/>
                    </a:lnTo>
                    <a:lnTo>
                      <a:pt x="51227" y="0"/>
                    </a:lnTo>
                    <a:lnTo>
                      <a:pt x="51227" y="43223"/>
                    </a:lnTo>
                    <a:lnTo>
                      <a:pt x="0" y="43223"/>
                    </a:lnTo>
                    <a:close/>
                    <a:moveTo>
                      <a:pt x="1281" y="233725"/>
                    </a:moveTo>
                    <a:lnTo>
                      <a:pt x="1281" y="62113"/>
                    </a:lnTo>
                    <a:lnTo>
                      <a:pt x="49947" y="62113"/>
                    </a:lnTo>
                    <a:lnTo>
                      <a:pt x="49947" y="233725"/>
                    </a:lnTo>
                    <a:lnTo>
                      <a:pt x="1281" y="23372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0" name="Forma Livre: Forma 49">
                <a:extLst>
                  <a:ext uri="{FF2B5EF4-FFF2-40B4-BE49-F238E27FC236}">
                    <a16:creationId xmlns:a16="http://schemas.microsoft.com/office/drawing/2014/main" id="{32F6CFD6-B34F-C2E0-C400-DEEB48F9E0A7}"/>
                  </a:ext>
                </a:extLst>
              </p:cNvPr>
              <p:cNvSpPr/>
              <p:nvPr/>
            </p:nvSpPr>
            <p:spPr>
              <a:xfrm>
                <a:off x="1794377" y="6363734"/>
                <a:ext cx="157844" cy="176734"/>
              </a:xfrm>
              <a:custGeom>
                <a:avLst/>
                <a:gdLst>
                  <a:gd name="connsiteX0" fmla="*/ 110779 w 157844"/>
                  <a:gd name="connsiteY0" fmla="*/ 173533 h 176734"/>
                  <a:gd name="connsiteX1" fmla="*/ 110779 w 157844"/>
                  <a:gd name="connsiteY1" fmla="*/ 154963 h 176734"/>
                  <a:gd name="connsiteX2" fmla="*/ 58912 w 157844"/>
                  <a:gd name="connsiteY2" fmla="*/ 176735 h 176734"/>
                  <a:gd name="connsiteX3" fmla="*/ 0 w 157844"/>
                  <a:gd name="connsiteY3" fmla="*/ 124227 h 176734"/>
                  <a:gd name="connsiteX4" fmla="*/ 0 w 157844"/>
                  <a:gd name="connsiteY4" fmla="*/ 123586 h 176734"/>
                  <a:gd name="connsiteX5" fmla="*/ 69157 w 157844"/>
                  <a:gd name="connsiteY5" fmla="*/ 68837 h 176734"/>
                  <a:gd name="connsiteX6" fmla="*/ 111100 w 157844"/>
                  <a:gd name="connsiteY6" fmla="*/ 75881 h 176734"/>
                  <a:gd name="connsiteX7" fmla="*/ 111100 w 157844"/>
                  <a:gd name="connsiteY7" fmla="*/ 72999 h 176734"/>
                  <a:gd name="connsiteX8" fmla="*/ 74280 w 157844"/>
                  <a:gd name="connsiteY8" fmla="*/ 41622 h 176734"/>
                  <a:gd name="connsiteX9" fmla="*/ 26894 w 157844"/>
                  <a:gd name="connsiteY9" fmla="*/ 50907 h 176734"/>
                  <a:gd name="connsiteX10" fmla="*/ 14728 w 157844"/>
                  <a:gd name="connsiteY10" fmla="*/ 13767 h 176734"/>
                  <a:gd name="connsiteX11" fmla="*/ 81324 w 157844"/>
                  <a:gd name="connsiteY11" fmla="*/ 0 h 176734"/>
                  <a:gd name="connsiteX12" fmla="*/ 157845 w 157844"/>
                  <a:gd name="connsiteY12" fmla="*/ 73960 h 176734"/>
                  <a:gd name="connsiteX13" fmla="*/ 157845 w 157844"/>
                  <a:gd name="connsiteY13" fmla="*/ 173533 h 176734"/>
                  <a:gd name="connsiteX14" fmla="*/ 110779 w 157844"/>
                  <a:gd name="connsiteY14" fmla="*/ 173533 h 176734"/>
                  <a:gd name="connsiteX15" fmla="*/ 111740 w 157844"/>
                  <a:gd name="connsiteY15" fmla="*/ 104376 h 176734"/>
                  <a:gd name="connsiteX16" fmla="*/ 80683 w 157844"/>
                  <a:gd name="connsiteY16" fmla="*/ 97972 h 176734"/>
                  <a:gd name="connsiteX17" fmla="*/ 47065 w 157844"/>
                  <a:gd name="connsiteY17" fmla="*/ 121665 h 176734"/>
                  <a:gd name="connsiteX18" fmla="*/ 47065 w 157844"/>
                  <a:gd name="connsiteY18" fmla="*/ 122306 h 176734"/>
                  <a:gd name="connsiteX19" fmla="*/ 73639 w 157844"/>
                  <a:gd name="connsiteY19" fmla="*/ 143117 h 176734"/>
                  <a:gd name="connsiteX20" fmla="*/ 111740 w 157844"/>
                  <a:gd name="connsiteY20" fmla="*/ 113021 h 176734"/>
                  <a:gd name="connsiteX21" fmla="*/ 111740 w 157844"/>
                  <a:gd name="connsiteY21" fmla="*/ 104376 h 176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57844" h="176734">
                    <a:moveTo>
                      <a:pt x="110779" y="173533"/>
                    </a:moveTo>
                    <a:lnTo>
                      <a:pt x="110779" y="154963"/>
                    </a:lnTo>
                    <a:cubicBezTo>
                      <a:pt x="98933" y="168090"/>
                      <a:pt x="82604" y="176735"/>
                      <a:pt x="58912" y="176735"/>
                    </a:cubicBezTo>
                    <a:cubicBezTo>
                      <a:pt x="26574" y="176735"/>
                      <a:pt x="0" y="158165"/>
                      <a:pt x="0" y="124227"/>
                    </a:cubicBezTo>
                    <a:lnTo>
                      <a:pt x="0" y="123586"/>
                    </a:lnTo>
                    <a:cubicBezTo>
                      <a:pt x="0" y="86126"/>
                      <a:pt x="28495" y="68837"/>
                      <a:pt x="69157" y="68837"/>
                    </a:cubicBezTo>
                    <a:cubicBezTo>
                      <a:pt x="86446" y="68837"/>
                      <a:pt x="98933" y="71718"/>
                      <a:pt x="111100" y="75881"/>
                    </a:cubicBezTo>
                    <a:lnTo>
                      <a:pt x="111100" y="72999"/>
                    </a:lnTo>
                    <a:cubicBezTo>
                      <a:pt x="111100" y="52828"/>
                      <a:pt x="98613" y="41622"/>
                      <a:pt x="74280" y="41622"/>
                    </a:cubicBezTo>
                    <a:cubicBezTo>
                      <a:pt x="55710" y="41622"/>
                      <a:pt x="42583" y="45144"/>
                      <a:pt x="26894" y="50907"/>
                    </a:cubicBezTo>
                    <a:lnTo>
                      <a:pt x="14728" y="13767"/>
                    </a:lnTo>
                    <a:cubicBezTo>
                      <a:pt x="33618" y="5443"/>
                      <a:pt x="52188" y="0"/>
                      <a:pt x="81324" y="0"/>
                    </a:cubicBezTo>
                    <a:cubicBezTo>
                      <a:pt x="134472" y="0"/>
                      <a:pt x="157845" y="27535"/>
                      <a:pt x="157845" y="73960"/>
                    </a:cubicBezTo>
                    <a:lnTo>
                      <a:pt x="157845" y="173533"/>
                    </a:lnTo>
                    <a:lnTo>
                      <a:pt x="110779" y="173533"/>
                    </a:lnTo>
                    <a:close/>
                    <a:moveTo>
                      <a:pt x="111740" y="104376"/>
                    </a:moveTo>
                    <a:cubicBezTo>
                      <a:pt x="103415" y="100534"/>
                      <a:pt x="92530" y="97972"/>
                      <a:pt x="80683" y="97972"/>
                    </a:cubicBezTo>
                    <a:cubicBezTo>
                      <a:pt x="59872" y="97972"/>
                      <a:pt x="47065" y="106297"/>
                      <a:pt x="47065" y="121665"/>
                    </a:cubicBezTo>
                    <a:lnTo>
                      <a:pt x="47065" y="122306"/>
                    </a:lnTo>
                    <a:cubicBezTo>
                      <a:pt x="47065" y="135433"/>
                      <a:pt x="57951" y="143117"/>
                      <a:pt x="73639" y="143117"/>
                    </a:cubicBezTo>
                    <a:cubicBezTo>
                      <a:pt x="96372" y="143117"/>
                      <a:pt x="111740" y="130630"/>
                      <a:pt x="111740" y="113021"/>
                    </a:cubicBezTo>
                    <a:lnTo>
                      <a:pt x="111740" y="10437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grpSp>
          <p:nvGrpSpPr>
            <p:cNvPr id="51" name="Gráfico 36">
              <a:extLst>
                <a:ext uri="{FF2B5EF4-FFF2-40B4-BE49-F238E27FC236}">
                  <a16:creationId xmlns:a16="http://schemas.microsoft.com/office/drawing/2014/main" id="{70357339-EE8C-2BF1-8631-1868EBE2B744}"/>
                </a:ext>
              </a:extLst>
            </p:cNvPr>
            <p:cNvGrpSpPr/>
            <p:nvPr/>
          </p:nvGrpSpPr>
          <p:grpSpPr>
            <a:xfrm>
              <a:off x="939648" y="5823573"/>
              <a:ext cx="446479" cy="111739"/>
              <a:chOff x="939648" y="5823573"/>
              <a:chExt cx="446479" cy="111739"/>
            </a:xfrm>
            <a:solidFill>
              <a:srgbClr val="FFFFFF"/>
            </a:solidFill>
          </p:grpSpPr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A24CCE25-23BB-22E6-1099-AF2EAB4B78AA}"/>
                  </a:ext>
                </a:extLst>
              </p:cNvPr>
              <p:cNvSpPr/>
              <p:nvPr/>
            </p:nvSpPr>
            <p:spPr>
              <a:xfrm>
                <a:off x="1316169" y="5828023"/>
                <a:ext cx="69957" cy="106777"/>
              </a:xfrm>
              <a:custGeom>
                <a:avLst/>
                <a:gdLst>
                  <a:gd name="connsiteX0" fmla="*/ 69957 w 69957"/>
                  <a:gd name="connsiteY0" fmla="*/ 85454 h 106777"/>
                  <a:gd name="connsiteX1" fmla="*/ 68421 w 69957"/>
                  <a:gd name="connsiteY1" fmla="*/ 85454 h 106777"/>
                  <a:gd name="connsiteX2" fmla="*/ 32081 w 69957"/>
                  <a:gd name="connsiteY2" fmla="*/ 53373 h 106777"/>
                  <a:gd name="connsiteX3" fmla="*/ 32081 w 69957"/>
                  <a:gd name="connsiteY3" fmla="*/ 52956 h 106777"/>
                  <a:gd name="connsiteX4" fmla="*/ 66916 w 69957"/>
                  <a:gd name="connsiteY4" fmla="*/ 21259 h 106777"/>
                  <a:gd name="connsiteX5" fmla="*/ 69957 w 69957"/>
                  <a:gd name="connsiteY5" fmla="*/ 21355 h 106777"/>
                  <a:gd name="connsiteX6" fmla="*/ 69957 w 69957"/>
                  <a:gd name="connsiteY6" fmla="*/ 32 h 106777"/>
                  <a:gd name="connsiteX7" fmla="*/ 67172 w 69957"/>
                  <a:gd name="connsiteY7" fmla="*/ 0 h 106777"/>
                  <a:gd name="connsiteX8" fmla="*/ 0 w 69957"/>
                  <a:gd name="connsiteY8" fmla="*/ 53405 h 106777"/>
                  <a:gd name="connsiteX9" fmla="*/ 0 w 69957"/>
                  <a:gd name="connsiteY9" fmla="*/ 53789 h 106777"/>
                  <a:gd name="connsiteX10" fmla="*/ 66660 w 69957"/>
                  <a:gd name="connsiteY10" fmla="*/ 106777 h 106777"/>
                  <a:gd name="connsiteX11" fmla="*/ 69925 w 69957"/>
                  <a:gd name="connsiteY11" fmla="*/ 106713 h 106777"/>
                  <a:gd name="connsiteX12" fmla="*/ 69925 w 69957"/>
                  <a:gd name="connsiteY12" fmla="*/ 85422 h 106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957" h="106777">
                    <a:moveTo>
                      <a:pt x="69957" y="85454"/>
                    </a:moveTo>
                    <a:cubicBezTo>
                      <a:pt x="69445" y="85454"/>
                      <a:pt x="68933" y="85454"/>
                      <a:pt x="68421" y="85454"/>
                    </a:cubicBezTo>
                    <a:cubicBezTo>
                      <a:pt x="47353" y="85454"/>
                      <a:pt x="32081" y="71975"/>
                      <a:pt x="32081" y="53373"/>
                    </a:cubicBezTo>
                    <a:lnTo>
                      <a:pt x="32081" y="52956"/>
                    </a:lnTo>
                    <a:cubicBezTo>
                      <a:pt x="32081" y="35187"/>
                      <a:pt x="47385" y="21259"/>
                      <a:pt x="66916" y="21259"/>
                    </a:cubicBezTo>
                    <a:cubicBezTo>
                      <a:pt x="67972" y="21259"/>
                      <a:pt x="68965" y="21291"/>
                      <a:pt x="69957" y="21355"/>
                    </a:cubicBezTo>
                    <a:lnTo>
                      <a:pt x="69957" y="32"/>
                    </a:lnTo>
                    <a:cubicBezTo>
                      <a:pt x="69061" y="0"/>
                      <a:pt x="68132" y="0"/>
                      <a:pt x="67172" y="0"/>
                    </a:cubicBezTo>
                    <a:cubicBezTo>
                      <a:pt x="28911" y="0"/>
                      <a:pt x="0" y="22924"/>
                      <a:pt x="0" y="53405"/>
                    </a:cubicBezTo>
                    <a:lnTo>
                      <a:pt x="0" y="53789"/>
                    </a:lnTo>
                    <a:cubicBezTo>
                      <a:pt x="0" y="83501"/>
                      <a:pt x="29296" y="106777"/>
                      <a:pt x="66660" y="106777"/>
                    </a:cubicBezTo>
                    <a:cubicBezTo>
                      <a:pt x="67812" y="106777"/>
                      <a:pt x="68837" y="106777"/>
                      <a:pt x="69925" y="106713"/>
                    </a:cubicBezTo>
                    <a:lnTo>
                      <a:pt x="69925" y="85422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2D617EB0-1E2A-87F9-A628-95A063CE42DF}"/>
                  </a:ext>
                </a:extLst>
              </p:cNvPr>
              <p:cNvSpPr/>
              <p:nvPr/>
            </p:nvSpPr>
            <p:spPr>
              <a:xfrm>
                <a:off x="939648" y="5823573"/>
                <a:ext cx="100982" cy="111739"/>
              </a:xfrm>
              <a:custGeom>
                <a:avLst/>
                <a:gdLst>
                  <a:gd name="connsiteX0" fmla="*/ 59552 w 100982"/>
                  <a:gd name="connsiteY0" fmla="*/ 45144 h 111739"/>
                  <a:gd name="connsiteX1" fmla="*/ 33778 w 100982"/>
                  <a:gd name="connsiteY1" fmla="*/ 30865 h 111739"/>
                  <a:gd name="connsiteX2" fmla="*/ 33778 w 100982"/>
                  <a:gd name="connsiteY2" fmla="*/ 30544 h 111739"/>
                  <a:gd name="connsiteX3" fmla="*/ 50587 w 100982"/>
                  <a:gd name="connsiteY3" fmla="*/ 21099 h 111739"/>
                  <a:gd name="connsiteX4" fmla="*/ 68677 w 100982"/>
                  <a:gd name="connsiteY4" fmla="*/ 24525 h 111739"/>
                  <a:gd name="connsiteX5" fmla="*/ 68677 w 100982"/>
                  <a:gd name="connsiteY5" fmla="*/ 1793 h 111739"/>
                  <a:gd name="connsiteX6" fmla="*/ 50971 w 100982"/>
                  <a:gd name="connsiteY6" fmla="*/ 0 h 111739"/>
                  <a:gd name="connsiteX7" fmla="*/ 5251 w 100982"/>
                  <a:gd name="connsiteY7" fmla="*/ 32754 h 111739"/>
                  <a:gd name="connsiteX8" fmla="*/ 5251 w 100982"/>
                  <a:gd name="connsiteY8" fmla="*/ 33042 h 111739"/>
                  <a:gd name="connsiteX9" fmla="*/ 48538 w 100982"/>
                  <a:gd name="connsiteY9" fmla="*/ 66243 h 111739"/>
                  <a:gd name="connsiteX10" fmla="*/ 72423 w 100982"/>
                  <a:gd name="connsiteY10" fmla="*/ 80075 h 111739"/>
                  <a:gd name="connsiteX11" fmla="*/ 72423 w 100982"/>
                  <a:gd name="connsiteY11" fmla="*/ 80395 h 111739"/>
                  <a:gd name="connsiteX12" fmla="*/ 53565 w 100982"/>
                  <a:gd name="connsiteY12" fmla="*/ 90641 h 111739"/>
                  <a:gd name="connsiteX13" fmla="*/ 17001 w 100982"/>
                  <a:gd name="connsiteY13" fmla="*/ 77450 h 111739"/>
                  <a:gd name="connsiteX14" fmla="*/ 0 w 100982"/>
                  <a:gd name="connsiteY14" fmla="*/ 94355 h 111739"/>
                  <a:gd name="connsiteX15" fmla="*/ 53020 w 100982"/>
                  <a:gd name="connsiteY15" fmla="*/ 111740 h 111739"/>
                  <a:gd name="connsiteX16" fmla="*/ 100982 w 100982"/>
                  <a:gd name="connsiteY16" fmla="*/ 78058 h 111739"/>
                  <a:gd name="connsiteX17" fmla="*/ 100982 w 100982"/>
                  <a:gd name="connsiteY17" fmla="*/ 77738 h 111739"/>
                  <a:gd name="connsiteX18" fmla="*/ 59552 w 100982"/>
                  <a:gd name="connsiteY18" fmla="*/ 45144 h 11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0982" h="111739">
                    <a:moveTo>
                      <a:pt x="59552" y="45144"/>
                    </a:moveTo>
                    <a:cubicBezTo>
                      <a:pt x="36980" y="40342"/>
                      <a:pt x="33778" y="38004"/>
                      <a:pt x="33778" y="30865"/>
                    </a:cubicBezTo>
                    <a:lnTo>
                      <a:pt x="33778" y="30544"/>
                    </a:lnTo>
                    <a:cubicBezTo>
                      <a:pt x="33778" y="25294"/>
                      <a:pt x="39573" y="21099"/>
                      <a:pt x="50587" y="21099"/>
                    </a:cubicBezTo>
                    <a:cubicBezTo>
                      <a:pt x="56190" y="21099"/>
                      <a:pt x="63522" y="22636"/>
                      <a:pt x="68677" y="24525"/>
                    </a:cubicBezTo>
                    <a:lnTo>
                      <a:pt x="68677" y="1793"/>
                    </a:lnTo>
                    <a:cubicBezTo>
                      <a:pt x="63906" y="961"/>
                      <a:pt x="56542" y="0"/>
                      <a:pt x="50971" y="0"/>
                    </a:cubicBezTo>
                    <a:cubicBezTo>
                      <a:pt x="24269" y="0"/>
                      <a:pt x="5251" y="13031"/>
                      <a:pt x="5251" y="32754"/>
                    </a:cubicBezTo>
                    <a:lnTo>
                      <a:pt x="5251" y="33042"/>
                    </a:lnTo>
                    <a:cubicBezTo>
                      <a:pt x="5251" y="54621"/>
                      <a:pt x="22220" y="60640"/>
                      <a:pt x="48538" y="66243"/>
                    </a:cubicBezTo>
                    <a:cubicBezTo>
                      <a:pt x="70374" y="70918"/>
                      <a:pt x="72423" y="73992"/>
                      <a:pt x="72423" y="80075"/>
                    </a:cubicBezTo>
                    <a:lnTo>
                      <a:pt x="72423" y="80395"/>
                    </a:lnTo>
                    <a:cubicBezTo>
                      <a:pt x="72423" y="86766"/>
                      <a:pt x="65315" y="90641"/>
                      <a:pt x="53565" y="90641"/>
                    </a:cubicBezTo>
                    <a:cubicBezTo>
                      <a:pt x="38645" y="90641"/>
                      <a:pt x="28751" y="85518"/>
                      <a:pt x="17001" y="77450"/>
                    </a:cubicBezTo>
                    <a:lnTo>
                      <a:pt x="0" y="94355"/>
                    </a:lnTo>
                    <a:cubicBezTo>
                      <a:pt x="15688" y="105977"/>
                      <a:pt x="33234" y="111740"/>
                      <a:pt x="53020" y="111740"/>
                    </a:cubicBezTo>
                    <a:cubicBezTo>
                      <a:pt x="81195" y="111740"/>
                      <a:pt x="100982" y="99637"/>
                      <a:pt x="100982" y="78058"/>
                    </a:cubicBezTo>
                    <a:lnTo>
                      <a:pt x="100982" y="77738"/>
                    </a:lnTo>
                    <a:cubicBezTo>
                      <a:pt x="100982" y="58816"/>
                      <a:pt x="86030" y="50875"/>
                      <a:pt x="59552" y="45144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27E60359-150D-E827-22C0-D1AD9F505193}"/>
                  </a:ext>
                </a:extLst>
              </p:cNvPr>
              <p:cNvSpPr/>
              <p:nvPr/>
            </p:nvSpPr>
            <p:spPr>
              <a:xfrm>
                <a:off x="1037044" y="5839101"/>
                <a:ext cx="98164" cy="92721"/>
              </a:xfrm>
              <a:custGeom>
                <a:avLst/>
                <a:gdLst>
                  <a:gd name="connsiteX0" fmla="*/ 27983 w 98164"/>
                  <a:gd name="connsiteY0" fmla="*/ 39253 h 92721"/>
                  <a:gd name="connsiteX1" fmla="*/ 49787 w 98164"/>
                  <a:gd name="connsiteY1" fmla="*/ 20299 h 92721"/>
                  <a:gd name="connsiteX2" fmla="*/ 71014 w 98164"/>
                  <a:gd name="connsiteY2" fmla="*/ 39253 h 92721"/>
                  <a:gd name="connsiteX3" fmla="*/ 27983 w 98164"/>
                  <a:gd name="connsiteY3" fmla="*/ 39253 h 92721"/>
                  <a:gd name="connsiteX4" fmla="*/ 49787 w 98164"/>
                  <a:gd name="connsiteY4" fmla="*/ 32 h 92721"/>
                  <a:gd name="connsiteX5" fmla="*/ 0 w 98164"/>
                  <a:gd name="connsiteY5" fmla="*/ 46393 h 92721"/>
                  <a:gd name="connsiteX6" fmla="*/ 0 w 98164"/>
                  <a:gd name="connsiteY6" fmla="*/ 46713 h 92721"/>
                  <a:gd name="connsiteX7" fmla="*/ 52604 w 98164"/>
                  <a:gd name="connsiteY7" fmla="*/ 92722 h 92721"/>
                  <a:gd name="connsiteX8" fmla="*/ 57151 w 98164"/>
                  <a:gd name="connsiteY8" fmla="*/ 92594 h 92721"/>
                  <a:gd name="connsiteX9" fmla="*/ 57151 w 98164"/>
                  <a:gd name="connsiteY9" fmla="*/ 72295 h 92721"/>
                  <a:gd name="connsiteX10" fmla="*/ 52956 w 98164"/>
                  <a:gd name="connsiteY10" fmla="*/ 72455 h 92721"/>
                  <a:gd name="connsiteX11" fmla="*/ 28335 w 98164"/>
                  <a:gd name="connsiteY11" fmla="*/ 55005 h 92721"/>
                  <a:gd name="connsiteX12" fmla="*/ 97812 w 98164"/>
                  <a:gd name="connsiteY12" fmla="*/ 55005 h 92721"/>
                  <a:gd name="connsiteX13" fmla="*/ 98165 w 98164"/>
                  <a:gd name="connsiteY13" fmla="*/ 48666 h 92721"/>
                  <a:gd name="connsiteX14" fmla="*/ 98165 w 98164"/>
                  <a:gd name="connsiteY14" fmla="*/ 48346 h 92721"/>
                  <a:gd name="connsiteX15" fmla="*/ 49755 w 98164"/>
                  <a:gd name="connsiteY15" fmla="*/ 0 h 92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8164" h="92721">
                    <a:moveTo>
                      <a:pt x="27983" y="39253"/>
                    </a:moveTo>
                    <a:cubicBezTo>
                      <a:pt x="30224" y="27791"/>
                      <a:pt x="37940" y="20299"/>
                      <a:pt x="49787" y="20299"/>
                    </a:cubicBezTo>
                    <a:cubicBezTo>
                      <a:pt x="61633" y="20299"/>
                      <a:pt x="69317" y="27951"/>
                      <a:pt x="71014" y="39253"/>
                    </a:cubicBezTo>
                    <a:lnTo>
                      <a:pt x="27983" y="39253"/>
                    </a:lnTo>
                    <a:close/>
                    <a:moveTo>
                      <a:pt x="49787" y="32"/>
                    </a:moveTo>
                    <a:cubicBezTo>
                      <a:pt x="20459" y="32"/>
                      <a:pt x="0" y="20971"/>
                      <a:pt x="0" y="46393"/>
                    </a:cubicBezTo>
                    <a:lnTo>
                      <a:pt x="0" y="46713"/>
                    </a:lnTo>
                    <a:cubicBezTo>
                      <a:pt x="0" y="73960"/>
                      <a:pt x="22348" y="92722"/>
                      <a:pt x="52604" y="92722"/>
                    </a:cubicBezTo>
                    <a:cubicBezTo>
                      <a:pt x="53469" y="92722"/>
                      <a:pt x="56286" y="92594"/>
                      <a:pt x="57151" y="92594"/>
                    </a:cubicBezTo>
                    <a:lnTo>
                      <a:pt x="57151" y="72295"/>
                    </a:lnTo>
                    <a:cubicBezTo>
                      <a:pt x="56446" y="72295"/>
                      <a:pt x="53725" y="72455"/>
                      <a:pt x="52956" y="72455"/>
                    </a:cubicBezTo>
                    <a:cubicBezTo>
                      <a:pt x="40182" y="72455"/>
                      <a:pt x="31185" y="66500"/>
                      <a:pt x="28335" y="55005"/>
                    </a:cubicBezTo>
                    <a:lnTo>
                      <a:pt x="97812" y="55005"/>
                    </a:lnTo>
                    <a:cubicBezTo>
                      <a:pt x="97972" y="52668"/>
                      <a:pt x="98165" y="51163"/>
                      <a:pt x="98165" y="48666"/>
                    </a:cubicBezTo>
                    <a:lnTo>
                      <a:pt x="98165" y="48346"/>
                    </a:lnTo>
                    <a:cubicBezTo>
                      <a:pt x="98165" y="23084"/>
                      <a:pt x="83373" y="0"/>
                      <a:pt x="49755" y="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BF69481E-DC03-E536-AD7B-36F7280BA6E1}"/>
                  </a:ext>
                </a:extLst>
              </p:cNvPr>
              <p:cNvSpPr/>
              <p:nvPr/>
            </p:nvSpPr>
            <p:spPr>
              <a:xfrm>
                <a:off x="1134024" y="5840125"/>
                <a:ext cx="91825" cy="90064"/>
              </a:xfrm>
              <a:custGeom>
                <a:avLst/>
                <a:gdLst>
                  <a:gd name="connsiteX0" fmla="*/ 91825 w 91825"/>
                  <a:gd name="connsiteY0" fmla="*/ 42903 h 90064"/>
                  <a:gd name="connsiteX1" fmla="*/ 45945 w 91825"/>
                  <a:gd name="connsiteY1" fmla="*/ 0 h 90064"/>
                  <a:gd name="connsiteX2" fmla="*/ 0 w 91825"/>
                  <a:gd name="connsiteY2" fmla="*/ 42903 h 90064"/>
                  <a:gd name="connsiteX3" fmla="*/ 0 w 91825"/>
                  <a:gd name="connsiteY3" fmla="*/ 90064 h 90064"/>
                  <a:gd name="connsiteX4" fmla="*/ 28879 w 91825"/>
                  <a:gd name="connsiteY4" fmla="*/ 90064 h 90064"/>
                  <a:gd name="connsiteX5" fmla="*/ 28879 w 91825"/>
                  <a:gd name="connsiteY5" fmla="*/ 41174 h 90064"/>
                  <a:gd name="connsiteX6" fmla="*/ 45945 w 91825"/>
                  <a:gd name="connsiteY6" fmla="*/ 21740 h 90064"/>
                  <a:gd name="connsiteX7" fmla="*/ 63234 w 91825"/>
                  <a:gd name="connsiteY7" fmla="*/ 41174 h 90064"/>
                  <a:gd name="connsiteX8" fmla="*/ 63234 w 91825"/>
                  <a:gd name="connsiteY8" fmla="*/ 90064 h 90064"/>
                  <a:gd name="connsiteX9" fmla="*/ 91825 w 91825"/>
                  <a:gd name="connsiteY9" fmla="*/ 90064 h 90064"/>
                  <a:gd name="connsiteX10" fmla="*/ 91825 w 91825"/>
                  <a:gd name="connsiteY10" fmla="*/ 42903 h 90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1825" h="90064">
                    <a:moveTo>
                      <a:pt x="91825" y="42903"/>
                    </a:moveTo>
                    <a:cubicBezTo>
                      <a:pt x="91825" y="18826"/>
                      <a:pt x="77097" y="0"/>
                      <a:pt x="45945" y="0"/>
                    </a:cubicBezTo>
                    <a:cubicBezTo>
                      <a:pt x="14792" y="0"/>
                      <a:pt x="0" y="18794"/>
                      <a:pt x="0" y="42903"/>
                    </a:cubicBezTo>
                    <a:lnTo>
                      <a:pt x="0" y="90064"/>
                    </a:lnTo>
                    <a:lnTo>
                      <a:pt x="28879" y="90064"/>
                    </a:lnTo>
                    <a:lnTo>
                      <a:pt x="28879" y="41174"/>
                    </a:lnTo>
                    <a:cubicBezTo>
                      <a:pt x="29392" y="32273"/>
                      <a:pt x="32914" y="21740"/>
                      <a:pt x="45945" y="21740"/>
                    </a:cubicBezTo>
                    <a:cubicBezTo>
                      <a:pt x="58976" y="21740"/>
                      <a:pt x="62722" y="32273"/>
                      <a:pt x="63234" y="41174"/>
                    </a:cubicBezTo>
                    <a:lnTo>
                      <a:pt x="63234" y="90064"/>
                    </a:lnTo>
                    <a:lnTo>
                      <a:pt x="91825" y="90064"/>
                    </a:lnTo>
                    <a:lnTo>
                      <a:pt x="91825" y="42903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6" name="Forma Livre: Forma 55">
                <a:extLst>
                  <a:ext uri="{FF2B5EF4-FFF2-40B4-BE49-F238E27FC236}">
                    <a16:creationId xmlns:a16="http://schemas.microsoft.com/office/drawing/2014/main" id="{FA7F57D5-F565-BFE2-7975-39A02AC5667A}"/>
                  </a:ext>
                </a:extLst>
              </p:cNvPr>
              <p:cNvSpPr/>
              <p:nvPr/>
            </p:nvSpPr>
            <p:spPr>
              <a:xfrm>
                <a:off x="1225048" y="5839645"/>
                <a:ext cx="92625" cy="91729"/>
              </a:xfrm>
              <a:custGeom>
                <a:avLst/>
                <a:gdLst>
                  <a:gd name="connsiteX0" fmla="*/ 47738 w 92625"/>
                  <a:gd name="connsiteY0" fmla="*/ 0 h 91729"/>
                  <a:gd name="connsiteX1" fmla="*/ 40918 w 92625"/>
                  <a:gd name="connsiteY1" fmla="*/ 64 h 91729"/>
                  <a:gd name="connsiteX2" fmla="*/ 40918 w 92625"/>
                  <a:gd name="connsiteY2" fmla="*/ 21612 h 91729"/>
                  <a:gd name="connsiteX3" fmla="*/ 57503 w 92625"/>
                  <a:gd name="connsiteY3" fmla="*/ 24397 h 91729"/>
                  <a:gd name="connsiteX4" fmla="*/ 65187 w 92625"/>
                  <a:gd name="connsiteY4" fmla="*/ 37428 h 91729"/>
                  <a:gd name="connsiteX5" fmla="*/ 43992 w 92625"/>
                  <a:gd name="connsiteY5" fmla="*/ 35923 h 91729"/>
                  <a:gd name="connsiteX6" fmla="*/ 544 w 92625"/>
                  <a:gd name="connsiteY6" fmla="*/ 58655 h 91729"/>
                  <a:gd name="connsiteX7" fmla="*/ 384 w 92625"/>
                  <a:gd name="connsiteY7" fmla="*/ 59488 h 91729"/>
                  <a:gd name="connsiteX8" fmla="*/ 352 w 92625"/>
                  <a:gd name="connsiteY8" fmla="*/ 59776 h 91729"/>
                  <a:gd name="connsiteX9" fmla="*/ 0 w 92625"/>
                  <a:gd name="connsiteY9" fmla="*/ 64130 h 91729"/>
                  <a:gd name="connsiteX10" fmla="*/ 0 w 92625"/>
                  <a:gd name="connsiteY10" fmla="*/ 64451 h 91729"/>
                  <a:gd name="connsiteX11" fmla="*/ 34547 w 92625"/>
                  <a:gd name="connsiteY11" fmla="*/ 91729 h 91729"/>
                  <a:gd name="connsiteX12" fmla="*/ 64995 w 92625"/>
                  <a:gd name="connsiteY12" fmla="*/ 80427 h 91729"/>
                  <a:gd name="connsiteX13" fmla="*/ 64995 w 92625"/>
                  <a:gd name="connsiteY13" fmla="*/ 90705 h 91729"/>
                  <a:gd name="connsiteX14" fmla="*/ 92626 w 92625"/>
                  <a:gd name="connsiteY14" fmla="*/ 90705 h 91729"/>
                  <a:gd name="connsiteX15" fmla="*/ 92626 w 92625"/>
                  <a:gd name="connsiteY15" fmla="*/ 38421 h 91729"/>
                  <a:gd name="connsiteX16" fmla="*/ 47738 w 92625"/>
                  <a:gd name="connsiteY16" fmla="*/ 64 h 91729"/>
                  <a:gd name="connsiteX17" fmla="*/ 65283 w 92625"/>
                  <a:gd name="connsiteY17" fmla="*/ 58944 h 91729"/>
                  <a:gd name="connsiteX18" fmla="*/ 46297 w 92625"/>
                  <a:gd name="connsiteY18" fmla="*/ 74088 h 91729"/>
                  <a:gd name="connsiteX19" fmla="*/ 31089 w 92625"/>
                  <a:gd name="connsiteY19" fmla="*/ 55838 h 91729"/>
                  <a:gd name="connsiteX20" fmla="*/ 65347 w 92625"/>
                  <a:gd name="connsiteY20" fmla="*/ 53180 h 91729"/>
                  <a:gd name="connsiteX21" fmla="*/ 65251 w 92625"/>
                  <a:gd name="connsiteY21" fmla="*/ 58944 h 91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2625" h="91729">
                    <a:moveTo>
                      <a:pt x="47738" y="0"/>
                    </a:moveTo>
                    <a:cubicBezTo>
                      <a:pt x="46457" y="0"/>
                      <a:pt x="42103" y="0"/>
                      <a:pt x="40918" y="64"/>
                    </a:cubicBezTo>
                    <a:lnTo>
                      <a:pt x="40918" y="21612"/>
                    </a:lnTo>
                    <a:cubicBezTo>
                      <a:pt x="46489" y="21676"/>
                      <a:pt x="54109" y="22604"/>
                      <a:pt x="57503" y="24397"/>
                    </a:cubicBezTo>
                    <a:cubicBezTo>
                      <a:pt x="62497" y="27022"/>
                      <a:pt x="65091" y="31441"/>
                      <a:pt x="65187" y="37428"/>
                    </a:cubicBezTo>
                    <a:cubicBezTo>
                      <a:pt x="58367" y="36628"/>
                      <a:pt x="50683" y="36083"/>
                      <a:pt x="43992" y="35923"/>
                    </a:cubicBezTo>
                    <a:cubicBezTo>
                      <a:pt x="16745" y="35219"/>
                      <a:pt x="3234" y="44248"/>
                      <a:pt x="544" y="58655"/>
                    </a:cubicBezTo>
                    <a:cubicBezTo>
                      <a:pt x="480" y="58912"/>
                      <a:pt x="448" y="59200"/>
                      <a:pt x="384" y="59488"/>
                    </a:cubicBezTo>
                    <a:cubicBezTo>
                      <a:pt x="384" y="59584"/>
                      <a:pt x="384" y="59680"/>
                      <a:pt x="352" y="59776"/>
                    </a:cubicBezTo>
                    <a:cubicBezTo>
                      <a:pt x="128" y="61153"/>
                      <a:pt x="0" y="62594"/>
                      <a:pt x="0" y="64130"/>
                    </a:cubicBezTo>
                    <a:lnTo>
                      <a:pt x="0" y="64451"/>
                    </a:lnTo>
                    <a:cubicBezTo>
                      <a:pt x="0" y="82092"/>
                      <a:pt x="15592" y="91729"/>
                      <a:pt x="34547" y="91729"/>
                    </a:cubicBezTo>
                    <a:cubicBezTo>
                      <a:pt x="48474" y="91729"/>
                      <a:pt x="58047" y="87215"/>
                      <a:pt x="64995" y="80427"/>
                    </a:cubicBezTo>
                    <a:lnTo>
                      <a:pt x="64995" y="90705"/>
                    </a:lnTo>
                    <a:lnTo>
                      <a:pt x="92626" y="90705"/>
                    </a:lnTo>
                    <a:lnTo>
                      <a:pt x="92626" y="38421"/>
                    </a:lnTo>
                    <a:cubicBezTo>
                      <a:pt x="92626" y="14312"/>
                      <a:pt x="78922" y="64"/>
                      <a:pt x="47738" y="64"/>
                    </a:cubicBezTo>
                    <a:moveTo>
                      <a:pt x="65283" y="58944"/>
                    </a:moveTo>
                    <a:cubicBezTo>
                      <a:pt x="62818" y="71975"/>
                      <a:pt x="49370" y="73896"/>
                      <a:pt x="46297" y="74088"/>
                    </a:cubicBezTo>
                    <a:cubicBezTo>
                      <a:pt x="24557" y="75240"/>
                      <a:pt x="23789" y="60384"/>
                      <a:pt x="31089" y="55838"/>
                    </a:cubicBezTo>
                    <a:cubicBezTo>
                      <a:pt x="40918" y="49755"/>
                      <a:pt x="65347" y="53180"/>
                      <a:pt x="65347" y="53180"/>
                    </a:cubicBezTo>
                    <a:cubicBezTo>
                      <a:pt x="65347" y="54045"/>
                      <a:pt x="65571" y="56286"/>
                      <a:pt x="65251" y="58944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54690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lão_de_texto">
    <p:bg>
      <p:bgPr>
        <a:solidFill>
          <a:srgbClr val="DFDC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>
            <a:extLst>
              <a:ext uri="{FF2B5EF4-FFF2-40B4-BE49-F238E27FC236}">
                <a16:creationId xmlns:a16="http://schemas.microsoft.com/office/drawing/2014/main" id="{DD877122-10EA-242D-3597-53E7D7857A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6038" y="-2890313"/>
            <a:ext cx="6041572" cy="10190772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9F1F8868-5D6D-0897-B543-82E5DECE15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01370" y="1314146"/>
            <a:ext cx="6081150" cy="478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464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AB051685-884F-B9C6-3298-4F2B46E688F2}"/>
              </a:ext>
            </a:extLst>
          </p:cNvPr>
          <p:cNvSpPr/>
          <p:nvPr userDrawn="1"/>
        </p:nvSpPr>
        <p:spPr>
          <a:xfrm>
            <a:off x="9374592" y="0"/>
            <a:ext cx="3028051" cy="6858000"/>
          </a:xfrm>
          <a:prstGeom prst="rect">
            <a:avLst/>
          </a:prstGeom>
          <a:solidFill>
            <a:srgbClr val="6238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1021BBAF-88D5-2B9E-EA78-1F1ED4BA82CF}"/>
              </a:ext>
            </a:extLst>
          </p:cNvPr>
          <p:cNvSpPr/>
          <p:nvPr userDrawn="1"/>
        </p:nvSpPr>
        <p:spPr>
          <a:xfrm>
            <a:off x="9374592" y="3883030"/>
            <a:ext cx="3028051" cy="2974970"/>
          </a:xfrm>
          <a:prstGeom prst="rect">
            <a:avLst/>
          </a:prstGeom>
          <a:solidFill>
            <a:srgbClr val="2924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B9B4FB21-7433-E4CA-E380-6BF6BEE66DD2}"/>
              </a:ext>
            </a:extLst>
          </p:cNvPr>
          <p:cNvSpPr/>
          <p:nvPr userDrawn="1"/>
        </p:nvSpPr>
        <p:spPr>
          <a:xfrm>
            <a:off x="-41413" y="0"/>
            <a:ext cx="3028051" cy="6858000"/>
          </a:xfrm>
          <a:prstGeom prst="rect">
            <a:avLst/>
          </a:prstGeom>
          <a:solidFill>
            <a:srgbClr val="6238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342EA1B5-89E4-7E7A-55B8-786501C2FB66}"/>
              </a:ext>
            </a:extLst>
          </p:cNvPr>
          <p:cNvSpPr/>
          <p:nvPr userDrawn="1"/>
        </p:nvSpPr>
        <p:spPr>
          <a:xfrm>
            <a:off x="-41413" y="0"/>
            <a:ext cx="3028051" cy="2974970"/>
          </a:xfrm>
          <a:prstGeom prst="rect">
            <a:avLst/>
          </a:prstGeom>
          <a:solidFill>
            <a:srgbClr val="72E9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741F4B80-37CC-DFA9-12CF-12053C03B7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724" y="5823573"/>
            <a:ext cx="1075776" cy="765210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39246D07-658D-2AF3-05F6-D2C6F615C53F}"/>
              </a:ext>
            </a:extLst>
          </p:cNvPr>
          <p:cNvSpPr/>
          <p:nvPr userDrawn="1"/>
        </p:nvSpPr>
        <p:spPr>
          <a:xfrm>
            <a:off x="2667000" y="0"/>
            <a:ext cx="6858000" cy="6858000"/>
          </a:xfrm>
          <a:prstGeom prst="rect">
            <a:avLst/>
          </a:prstGeom>
          <a:solidFill>
            <a:srgbClr val="472B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9" name="Gráfico 36">
            <a:extLst>
              <a:ext uri="{FF2B5EF4-FFF2-40B4-BE49-F238E27FC236}">
                <a16:creationId xmlns:a16="http://schemas.microsoft.com/office/drawing/2014/main" id="{0742BFAE-8737-6C16-D888-0187978CD16D}"/>
              </a:ext>
            </a:extLst>
          </p:cNvPr>
          <p:cNvGrpSpPr/>
          <p:nvPr/>
        </p:nvGrpSpPr>
        <p:grpSpPr>
          <a:xfrm>
            <a:off x="10058130" y="1268754"/>
            <a:ext cx="1805313" cy="1805313"/>
            <a:chOff x="8883747" y="1268755"/>
            <a:chExt cx="1805313" cy="1805313"/>
          </a:xfrm>
          <a:noFill/>
        </p:grpSpPr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090B5C19-8113-DC51-A8E3-9D2556BD5B13}"/>
                </a:ext>
              </a:extLst>
            </p:cNvPr>
            <p:cNvSpPr/>
            <p:nvPr/>
          </p:nvSpPr>
          <p:spPr>
            <a:xfrm>
              <a:off x="10087289" y="1268755"/>
              <a:ext cx="200590" cy="200590"/>
            </a:xfrm>
            <a:custGeom>
              <a:avLst/>
              <a:gdLst>
                <a:gd name="connsiteX0" fmla="*/ 0 w 200590"/>
                <a:gd name="connsiteY0" fmla="*/ 0 h 200590"/>
                <a:gd name="connsiteX1" fmla="*/ 200590 w 200590"/>
                <a:gd name="connsiteY1" fmla="*/ 0 h 200590"/>
                <a:gd name="connsiteX2" fmla="*/ 200590 w 200590"/>
                <a:gd name="connsiteY2" fmla="*/ 200591 h 200590"/>
                <a:gd name="connsiteX3" fmla="*/ 0 w 200590"/>
                <a:gd name="connsiteY3" fmla="*/ 200591 h 20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90" h="200590">
                  <a:moveTo>
                    <a:pt x="0" y="0"/>
                  </a:moveTo>
                  <a:lnTo>
                    <a:pt x="200590" y="0"/>
                  </a:lnTo>
                  <a:lnTo>
                    <a:pt x="200590" y="200591"/>
                  </a:lnTo>
                  <a:lnTo>
                    <a:pt x="0" y="200591"/>
                  </a:lnTo>
                  <a:close/>
                </a:path>
              </a:pathLst>
            </a:custGeom>
            <a:noFill/>
            <a:ln w="20320" cap="flat">
              <a:solidFill>
                <a:srgbClr val="29245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6018648A-D8EB-CF96-E477-A37D80FC250F}"/>
                </a:ext>
              </a:extLst>
            </p:cNvPr>
            <p:cNvSpPr/>
            <p:nvPr/>
          </p:nvSpPr>
          <p:spPr>
            <a:xfrm>
              <a:off x="9886699" y="1268755"/>
              <a:ext cx="200590" cy="200590"/>
            </a:xfrm>
            <a:custGeom>
              <a:avLst/>
              <a:gdLst>
                <a:gd name="connsiteX0" fmla="*/ 0 w 200590"/>
                <a:gd name="connsiteY0" fmla="*/ 0 h 200590"/>
                <a:gd name="connsiteX1" fmla="*/ 200590 w 200590"/>
                <a:gd name="connsiteY1" fmla="*/ 0 h 200590"/>
                <a:gd name="connsiteX2" fmla="*/ 200590 w 200590"/>
                <a:gd name="connsiteY2" fmla="*/ 200591 h 200590"/>
                <a:gd name="connsiteX3" fmla="*/ 0 w 200590"/>
                <a:gd name="connsiteY3" fmla="*/ 200591 h 20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90" h="200590">
                  <a:moveTo>
                    <a:pt x="0" y="0"/>
                  </a:moveTo>
                  <a:lnTo>
                    <a:pt x="200590" y="0"/>
                  </a:lnTo>
                  <a:lnTo>
                    <a:pt x="200590" y="200591"/>
                  </a:lnTo>
                  <a:lnTo>
                    <a:pt x="0" y="200591"/>
                  </a:lnTo>
                  <a:close/>
                </a:path>
              </a:pathLst>
            </a:custGeom>
            <a:noFill/>
            <a:ln w="20320" cap="flat">
              <a:solidFill>
                <a:srgbClr val="29245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E747598E-5CF9-7974-6928-F10DD6E9D0BF}"/>
                </a:ext>
              </a:extLst>
            </p:cNvPr>
            <p:cNvSpPr/>
            <p:nvPr/>
          </p:nvSpPr>
          <p:spPr>
            <a:xfrm>
              <a:off x="9686108" y="1268755"/>
              <a:ext cx="200590" cy="200590"/>
            </a:xfrm>
            <a:custGeom>
              <a:avLst/>
              <a:gdLst>
                <a:gd name="connsiteX0" fmla="*/ 0 w 200590"/>
                <a:gd name="connsiteY0" fmla="*/ 0 h 200590"/>
                <a:gd name="connsiteX1" fmla="*/ 200591 w 200590"/>
                <a:gd name="connsiteY1" fmla="*/ 0 h 200590"/>
                <a:gd name="connsiteX2" fmla="*/ 200591 w 200590"/>
                <a:gd name="connsiteY2" fmla="*/ 200591 h 200590"/>
                <a:gd name="connsiteX3" fmla="*/ 1 w 200590"/>
                <a:gd name="connsiteY3" fmla="*/ 200591 h 20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90" h="200590">
                  <a:moveTo>
                    <a:pt x="0" y="0"/>
                  </a:moveTo>
                  <a:lnTo>
                    <a:pt x="200591" y="0"/>
                  </a:lnTo>
                  <a:lnTo>
                    <a:pt x="200591" y="200591"/>
                  </a:lnTo>
                  <a:lnTo>
                    <a:pt x="1" y="200591"/>
                  </a:lnTo>
                  <a:close/>
                </a:path>
              </a:pathLst>
            </a:custGeom>
            <a:noFill/>
            <a:ln w="20320" cap="flat">
              <a:solidFill>
                <a:srgbClr val="29245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EA27A1DA-46C3-3EF6-6DEE-E328EEBC6794}"/>
                </a:ext>
              </a:extLst>
            </p:cNvPr>
            <p:cNvSpPr/>
            <p:nvPr/>
          </p:nvSpPr>
          <p:spPr>
            <a:xfrm>
              <a:off x="9485518" y="1268755"/>
              <a:ext cx="200590" cy="200590"/>
            </a:xfrm>
            <a:custGeom>
              <a:avLst/>
              <a:gdLst>
                <a:gd name="connsiteX0" fmla="*/ 0 w 200590"/>
                <a:gd name="connsiteY0" fmla="*/ 0 h 200590"/>
                <a:gd name="connsiteX1" fmla="*/ 200590 w 200590"/>
                <a:gd name="connsiteY1" fmla="*/ 0 h 200590"/>
                <a:gd name="connsiteX2" fmla="*/ 200590 w 200590"/>
                <a:gd name="connsiteY2" fmla="*/ 200591 h 200590"/>
                <a:gd name="connsiteX3" fmla="*/ 0 w 200590"/>
                <a:gd name="connsiteY3" fmla="*/ 200591 h 20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90" h="200590">
                  <a:moveTo>
                    <a:pt x="0" y="0"/>
                  </a:moveTo>
                  <a:lnTo>
                    <a:pt x="200590" y="0"/>
                  </a:lnTo>
                  <a:lnTo>
                    <a:pt x="200590" y="200591"/>
                  </a:lnTo>
                  <a:lnTo>
                    <a:pt x="0" y="200591"/>
                  </a:lnTo>
                  <a:close/>
                </a:path>
              </a:pathLst>
            </a:custGeom>
            <a:noFill/>
            <a:ln w="20320" cap="flat">
              <a:solidFill>
                <a:srgbClr val="29245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33ADA27F-B504-6260-DC33-F8C4B37BC948}"/>
                </a:ext>
              </a:extLst>
            </p:cNvPr>
            <p:cNvSpPr/>
            <p:nvPr/>
          </p:nvSpPr>
          <p:spPr>
            <a:xfrm>
              <a:off x="9284928" y="1268755"/>
              <a:ext cx="200590" cy="200590"/>
            </a:xfrm>
            <a:custGeom>
              <a:avLst/>
              <a:gdLst>
                <a:gd name="connsiteX0" fmla="*/ 0 w 200590"/>
                <a:gd name="connsiteY0" fmla="*/ 0 h 200590"/>
                <a:gd name="connsiteX1" fmla="*/ 200590 w 200590"/>
                <a:gd name="connsiteY1" fmla="*/ 0 h 200590"/>
                <a:gd name="connsiteX2" fmla="*/ 200590 w 200590"/>
                <a:gd name="connsiteY2" fmla="*/ 200591 h 200590"/>
                <a:gd name="connsiteX3" fmla="*/ 0 w 200590"/>
                <a:gd name="connsiteY3" fmla="*/ 200591 h 20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90" h="200590">
                  <a:moveTo>
                    <a:pt x="0" y="0"/>
                  </a:moveTo>
                  <a:lnTo>
                    <a:pt x="200590" y="0"/>
                  </a:lnTo>
                  <a:lnTo>
                    <a:pt x="200590" y="200591"/>
                  </a:lnTo>
                  <a:lnTo>
                    <a:pt x="0" y="200591"/>
                  </a:lnTo>
                  <a:close/>
                </a:path>
              </a:pathLst>
            </a:custGeom>
            <a:noFill/>
            <a:ln w="20320" cap="flat">
              <a:solidFill>
                <a:srgbClr val="29245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D84E28D4-AAEE-60E3-454E-5274B937CDC5}"/>
                </a:ext>
              </a:extLst>
            </p:cNvPr>
            <p:cNvSpPr/>
            <p:nvPr/>
          </p:nvSpPr>
          <p:spPr>
            <a:xfrm>
              <a:off x="9084337" y="1469345"/>
              <a:ext cx="200590" cy="200590"/>
            </a:xfrm>
            <a:custGeom>
              <a:avLst/>
              <a:gdLst>
                <a:gd name="connsiteX0" fmla="*/ 0 w 200590"/>
                <a:gd name="connsiteY0" fmla="*/ 0 h 200590"/>
                <a:gd name="connsiteX1" fmla="*/ 200590 w 200590"/>
                <a:gd name="connsiteY1" fmla="*/ 0 h 200590"/>
                <a:gd name="connsiteX2" fmla="*/ 200590 w 200590"/>
                <a:gd name="connsiteY2" fmla="*/ 200591 h 200590"/>
                <a:gd name="connsiteX3" fmla="*/ 0 w 200590"/>
                <a:gd name="connsiteY3" fmla="*/ 200591 h 20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90" h="200590">
                  <a:moveTo>
                    <a:pt x="0" y="0"/>
                  </a:moveTo>
                  <a:lnTo>
                    <a:pt x="200590" y="0"/>
                  </a:lnTo>
                  <a:lnTo>
                    <a:pt x="200590" y="200591"/>
                  </a:lnTo>
                  <a:lnTo>
                    <a:pt x="0" y="200591"/>
                  </a:lnTo>
                  <a:close/>
                </a:path>
              </a:pathLst>
            </a:custGeom>
            <a:noFill/>
            <a:ln w="20320" cap="flat">
              <a:solidFill>
                <a:srgbClr val="29245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895BA14C-4D19-5444-20AC-6B4A3B93422B}"/>
                </a:ext>
              </a:extLst>
            </p:cNvPr>
            <p:cNvSpPr/>
            <p:nvPr/>
          </p:nvSpPr>
          <p:spPr>
            <a:xfrm>
              <a:off x="8883747" y="1669935"/>
              <a:ext cx="200590" cy="200590"/>
            </a:xfrm>
            <a:custGeom>
              <a:avLst/>
              <a:gdLst>
                <a:gd name="connsiteX0" fmla="*/ 0 w 200590"/>
                <a:gd name="connsiteY0" fmla="*/ 0 h 200590"/>
                <a:gd name="connsiteX1" fmla="*/ 200590 w 200590"/>
                <a:gd name="connsiteY1" fmla="*/ 0 h 200590"/>
                <a:gd name="connsiteX2" fmla="*/ 200590 w 200590"/>
                <a:gd name="connsiteY2" fmla="*/ 200591 h 200590"/>
                <a:gd name="connsiteX3" fmla="*/ 0 w 200590"/>
                <a:gd name="connsiteY3" fmla="*/ 200591 h 20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90" h="200590">
                  <a:moveTo>
                    <a:pt x="0" y="0"/>
                  </a:moveTo>
                  <a:lnTo>
                    <a:pt x="200590" y="0"/>
                  </a:lnTo>
                  <a:lnTo>
                    <a:pt x="200590" y="200591"/>
                  </a:lnTo>
                  <a:lnTo>
                    <a:pt x="0" y="200591"/>
                  </a:lnTo>
                  <a:close/>
                </a:path>
              </a:pathLst>
            </a:custGeom>
            <a:noFill/>
            <a:ln w="20320" cap="flat">
              <a:solidFill>
                <a:srgbClr val="29245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FD9C96D0-43CA-5B16-24E2-30C903FD4915}"/>
                </a:ext>
              </a:extLst>
            </p:cNvPr>
            <p:cNvSpPr/>
            <p:nvPr/>
          </p:nvSpPr>
          <p:spPr>
            <a:xfrm>
              <a:off x="8883747" y="1870526"/>
              <a:ext cx="200590" cy="200590"/>
            </a:xfrm>
            <a:custGeom>
              <a:avLst/>
              <a:gdLst>
                <a:gd name="connsiteX0" fmla="*/ 0 w 200590"/>
                <a:gd name="connsiteY0" fmla="*/ 0 h 200590"/>
                <a:gd name="connsiteX1" fmla="*/ 200590 w 200590"/>
                <a:gd name="connsiteY1" fmla="*/ 0 h 200590"/>
                <a:gd name="connsiteX2" fmla="*/ 200590 w 200590"/>
                <a:gd name="connsiteY2" fmla="*/ 200591 h 200590"/>
                <a:gd name="connsiteX3" fmla="*/ 0 w 200590"/>
                <a:gd name="connsiteY3" fmla="*/ 200591 h 20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90" h="200590">
                  <a:moveTo>
                    <a:pt x="0" y="0"/>
                  </a:moveTo>
                  <a:lnTo>
                    <a:pt x="200590" y="0"/>
                  </a:lnTo>
                  <a:lnTo>
                    <a:pt x="200590" y="200591"/>
                  </a:lnTo>
                  <a:lnTo>
                    <a:pt x="0" y="200591"/>
                  </a:lnTo>
                  <a:close/>
                </a:path>
              </a:pathLst>
            </a:custGeom>
            <a:noFill/>
            <a:ln w="20320" cap="flat">
              <a:solidFill>
                <a:srgbClr val="29245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3CC41DC7-7323-58A8-6F66-174F0D6576B1}"/>
                </a:ext>
              </a:extLst>
            </p:cNvPr>
            <p:cNvSpPr/>
            <p:nvPr/>
          </p:nvSpPr>
          <p:spPr>
            <a:xfrm>
              <a:off x="8883747" y="2071116"/>
              <a:ext cx="200590" cy="200590"/>
            </a:xfrm>
            <a:custGeom>
              <a:avLst/>
              <a:gdLst>
                <a:gd name="connsiteX0" fmla="*/ 0 w 200590"/>
                <a:gd name="connsiteY0" fmla="*/ 0 h 200590"/>
                <a:gd name="connsiteX1" fmla="*/ 200590 w 200590"/>
                <a:gd name="connsiteY1" fmla="*/ 0 h 200590"/>
                <a:gd name="connsiteX2" fmla="*/ 200590 w 200590"/>
                <a:gd name="connsiteY2" fmla="*/ 200591 h 200590"/>
                <a:gd name="connsiteX3" fmla="*/ 0 w 200590"/>
                <a:gd name="connsiteY3" fmla="*/ 200591 h 20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90" h="200590">
                  <a:moveTo>
                    <a:pt x="0" y="0"/>
                  </a:moveTo>
                  <a:lnTo>
                    <a:pt x="200590" y="0"/>
                  </a:lnTo>
                  <a:lnTo>
                    <a:pt x="200590" y="200591"/>
                  </a:lnTo>
                  <a:lnTo>
                    <a:pt x="0" y="200591"/>
                  </a:lnTo>
                  <a:close/>
                </a:path>
              </a:pathLst>
            </a:custGeom>
            <a:noFill/>
            <a:ln w="20320" cap="flat">
              <a:solidFill>
                <a:srgbClr val="29245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1B64D781-24A8-B5F2-EDD4-645748835178}"/>
                </a:ext>
              </a:extLst>
            </p:cNvPr>
            <p:cNvSpPr/>
            <p:nvPr/>
          </p:nvSpPr>
          <p:spPr>
            <a:xfrm>
              <a:off x="8883747" y="2271706"/>
              <a:ext cx="200590" cy="200590"/>
            </a:xfrm>
            <a:custGeom>
              <a:avLst/>
              <a:gdLst>
                <a:gd name="connsiteX0" fmla="*/ 0 w 200590"/>
                <a:gd name="connsiteY0" fmla="*/ 0 h 200590"/>
                <a:gd name="connsiteX1" fmla="*/ 200590 w 200590"/>
                <a:gd name="connsiteY1" fmla="*/ 0 h 200590"/>
                <a:gd name="connsiteX2" fmla="*/ 200590 w 200590"/>
                <a:gd name="connsiteY2" fmla="*/ 200591 h 200590"/>
                <a:gd name="connsiteX3" fmla="*/ 0 w 200590"/>
                <a:gd name="connsiteY3" fmla="*/ 200591 h 20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90" h="200590">
                  <a:moveTo>
                    <a:pt x="0" y="0"/>
                  </a:moveTo>
                  <a:lnTo>
                    <a:pt x="200590" y="0"/>
                  </a:lnTo>
                  <a:lnTo>
                    <a:pt x="200590" y="200591"/>
                  </a:lnTo>
                  <a:lnTo>
                    <a:pt x="0" y="200591"/>
                  </a:lnTo>
                  <a:close/>
                </a:path>
              </a:pathLst>
            </a:custGeom>
            <a:noFill/>
            <a:ln w="20320" cap="flat">
              <a:solidFill>
                <a:srgbClr val="29245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359E1369-C510-D9EE-DBDA-116C1DDA7B2F}"/>
                </a:ext>
              </a:extLst>
            </p:cNvPr>
            <p:cNvSpPr/>
            <p:nvPr/>
          </p:nvSpPr>
          <p:spPr>
            <a:xfrm>
              <a:off x="8883747" y="2472297"/>
              <a:ext cx="200590" cy="200590"/>
            </a:xfrm>
            <a:custGeom>
              <a:avLst/>
              <a:gdLst>
                <a:gd name="connsiteX0" fmla="*/ 0 w 200590"/>
                <a:gd name="connsiteY0" fmla="*/ 0 h 200590"/>
                <a:gd name="connsiteX1" fmla="*/ 200590 w 200590"/>
                <a:gd name="connsiteY1" fmla="*/ 0 h 200590"/>
                <a:gd name="connsiteX2" fmla="*/ 200590 w 200590"/>
                <a:gd name="connsiteY2" fmla="*/ 200591 h 200590"/>
                <a:gd name="connsiteX3" fmla="*/ 0 w 200590"/>
                <a:gd name="connsiteY3" fmla="*/ 200591 h 20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90" h="200590">
                  <a:moveTo>
                    <a:pt x="0" y="0"/>
                  </a:moveTo>
                  <a:lnTo>
                    <a:pt x="200590" y="0"/>
                  </a:lnTo>
                  <a:lnTo>
                    <a:pt x="200590" y="200591"/>
                  </a:lnTo>
                  <a:lnTo>
                    <a:pt x="0" y="200591"/>
                  </a:lnTo>
                  <a:close/>
                </a:path>
              </a:pathLst>
            </a:custGeom>
            <a:noFill/>
            <a:ln w="20320" cap="flat">
              <a:solidFill>
                <a:srgbClr val="29245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FD186BAC-92BE-FA8C-4F66-C3E55902B7E0}"/>
                </a:ext>
              </a:extLst>
            </p:cNvPr>
            <p:cNvSpPr/>
            <p:nvPr/>
          </p:nvSpPr>
          <p:spPr>
            <a:xfrm>
              <a:off x="9084337" y="2672887"/>
              <a:ext cx="200590" cy="200590"/>
            </a:xfrm>
            <a:custGeom>
              <a:avLst/>
              <a:gdLst>
                <a:gd name="connsiteX0" fmla="*/ 0 w 200590"/>
                <a:gd name="connsiteY0" fmla="*/ 0 h 200590"/>
                <a:gd name="connsiteX1" fmla="*/ 200590 w 200590"/>
                <a:gd name="connsiteY1" fmla="*/ 0 h 200590"/>
                <a:gd name="connsiteX2" fmla="*/ 200590 w 200590"/>
                <a:gd name="connsiteY2" fmla="*/ 200591 h 200590"/>
                <a:gd name="connsiteX3" fmla="*/ 0 w 200590"/>
                <a:gd name="connsiteY3" fmla="*/ 200591 h 20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90" h="200590">
                  <a:moveTo>
                    <a:pt x="0" y="0"/>
                  </a:moveTo>
                  <a:lnTo>
                    <a:pt x="200590" y="0"/>
                  </a:lnTo>
                  <a:lnTo>
                    <a:pt x="200590" y="200591"/>
                  </a:lnTo>
                  <a:lnTo>
                    <a:pt x="0" y="200591"/>
                  </a:lnTo>
                  <a:close/>
                </a:path>
              </a:pathLst>
            </a:custGeom>
            <a:noFill/>
            <a:ln w="20320" cap="flat">
              <a:solidFill>
                <a:srgbClr val="29245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5BB467AB-D644-44B5-AF4D-B12529C88FB8}"/>
                </a:ext>
              </a:extLst>
            </p:cNvPr>
            <p:cNvSpPr/>
            <p:nvPr/>
          </p:nvSpPr>
          <p:spPr>
            <a:xfrm>
              <a:off x="9284928" y="2873477"/>
              <a:ext cx="200590" cy="200590"/>
            </a:xfrm>
            <a:custGeom>
              <a:avLst/>
              <a:gdLst>
                <a:gd name="connsiteX0" fmla="*/ 0 w 200590"/>
                <a:gd name="connsiteY0" fmla="*/ 0 h 200590"/>
                <a:gd name="connsiteX1" fmla="*/ 200590 w 200590"/>
                <a:gd name="connsiteY1" fmla="*/ 0 h 200590"/>
                <a:gd name="connsiteX2" fmla="*/ 200590 w 200590"/>
                <a:gd name="connsiteY2" fmla="*/ 200591 h 200590"/>
                <a:gd name="connsiteX3" fmla="*/ 0 w 200590"/>
                <a:gd name="connsiteY3" fmla="*/ 200591 h 20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90" h="200590">
                  <a:moveTo>
                    <a:pt x="0" y="0"/>
                  </a:moveTo>
                  <a:lnTo>
                    <a:pt x="200590" y="0"/>
                  </a:lnTo>
                  <a:lnTo>
                    <a:pt x="200590" y="200591"/>
                  </a:lnTo>
                  <a:lnTo>
                    <a:pt x="0" y="200591"/>
                  </a:lnTo>
                  <a:close/>
                </a:path>
              </a:pathLst>
            </a:custGeom>
            <a:noFill/>
            <a:ln w="20320" cap="flat">
              <a:solidFill>
                <a:srgbClr val="29245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41089473-19B3-23F1-6D97-C2393E264D4D}"/>
                </a:ext>
              </a:extLst>
            </p:cNvPr>
            <p:cNvSpPr/>
            <p:nvPr/>
          </p:nvSpPr>
          <p:spPr>
            <a:xfrm>
              <a:off x="9485518" y="2873477"/>
              <a:ext cx="200590" cy="200590"/>
            </a:xfrm>
            <a:custGeom>
              <a:avLst/>
              <a:gdLst>
                <a:gd name="connsiteX0" fmla="*/ 0 w 200590"/>
                <a:gd name="connsiteY0" fmla="*/ 0 h 200590"/>
                <a:gd name="connsiteX1" fmla="*/ 200590 w 200590"/>
                <a:gd name="connsiteY1" fmla="*/ 0 h 200590"/>
                <a:gd name="connsiteX2" fmla="*/ 200590 w 200590"/>
                <a:gd name="connsiteY2" fmla="*/ 200591 h 200590"/>
                <a:gd name="connsiteX3" fmla="*/ 0 w 200590"/>
                <a:gd name="connsiteY3" fmla="*/ 200591 h 20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90" h="200590">
                  <a:moveTo>
                    <a:pt x="0" y="0"/>
                  </a:moveTo>
                  <a:lnTo>
                    <a:pt x="200590" y="0"/>
                  </a:lnTo>
                  <a:lnTo>
                    <a:pt x="200590" y="200591"/>
                  </a:lnTo>
                  <a:lnTo>
                    <a:pt x="0" y="200591"/>
                  </a:lnTo>
                  <a:close/>
                </a:path>
              </a:pathLst>
            </a:custGeom>
            <a:noFill/>
            <a:ln w="20320" cap="flat">
              <a:solidFill>
                <a:srgbClr val="29245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13BBE9BE-FCF6-0A1A-9FCC-3D2C3CD87663}"/>
                </a:ext>
              </a:extLst>
            </p:cNvPr>
            <p:cNvSpPr/>
            <p:nvPr/>
          </p:nvSpPr>
          <p:spPr>
            <a:xfrm>
              <a:off x="9686108" y="2873477"/>
              <a:ext cx="200590" cy="200590"/>
            </a:xfrm>
            <a:custGeom>
              <a:avLst/>
              <a:gdLst>
                <a:gd name="connsiteX0" fmla="*/ 0 w 200590"/>
                <a:gd name="connsiteY0" fmla="*/ 0 h 200590"/>
                <a:gd name="connsiteX1" fmla="*/ 200591 w 200590"/>
                <a:gd name="connsiteY1" fmla="*/ 0 h 200590"/>
                <a:gd name="connsiteX2" fmla="*/ 200591 w 200590"/>
                <a:gd name="connsiteY2" fmla="*/ 200591 h 200590"/>
                <a:gd name="connsiteX3" fmla="*/ 1 w 200590"/>
                <a:gd name="connsiteY3" fmla="*/ 200591 h 20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90" h="200590">
                  <a:moveTo>
                    <a:pt x="0" y="0"/>
                  </a:moveTo>
                  <a:lnTo>
                    <a:pt x="200591" y="0"/>
                  </a:lnTo>
                  <a:lnTo>
                    <a:pt x="200591" y="200591"/>
                  </a:lnTo>
                  <a:lnTo>
                    <a:pt x="1" y="200591"/>
                  </a:lnTo>
                  <a:close/>
                </a:path>
              </a:pathLst>
            </a:custGeom>
            <a:noFill/>
            <a:ln w="20320" cap="flat">
              <a:solidFill>
                <a:srgbClr val="29245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94D1CF66-DEAA-D0C1-E7B7-A801326B6B80}"/>
                </a:ext>
              </a:extLst>
            </p:cNvPr>
            <p:cNvSpPr/>
            <p:nvPr/>
          </p:nvSpPr>
          <p:spPr>
            <a:xfrm>
              <a:off x="9886699" y="2873477"/>
              <a:ext cx="200590" cy="200590"/>
            </a:xfrm>
            <a:custGeom>
              <a:avLst/>
              <a:gdLst>
                <a:gd name="connsiteX0" fmla="*/ 0 w 200590"/>
                <a:gd name="connsiteY0" fmla="*/ 0 h 200590"/>
                <a:gd name="connsiteX1" fmla="*/ 200590 w 200590"/>
                <a:gd name="connsiteY1" fmla="*/ 0 h 200590"/>
                <a:gd name="connsiteX2" fmla="*/ 200590 w 200590"/>
                <a:gd name="connsiteY2" fmla="*/ 200591 h 200590"/>
                <a:gd name="connsiteX3" fmla="*/ 0 w 200590"/>
                <a:gd name="connsiteY3" fmla="*/ 200591 h 20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90" h="200590">
                  <a:moveTo>
                    <a:pt x="0" y="0"/>
                  </a:moveTo>
                  <a:lnTo>
                    <a:pt x="200590" y="0"/>
                  </a:lnTo>
                  <a:lnTo>
                    <a:pt x="200590" y="200591"/>
                  </a:lnTo>
                  <a:lnTo>
                    <a:pt x="0" y="200591"/>
                  </a:lnTo>
                  <a:close/>
                </a:path>
              </a:pathLst>
            </a:custGeom>
            <a:noFill/>
            <a:ln w="20320" cap="flat">
              <a:solidFill>
                <a:srgbClr val="29245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4DCC8F7F-6BB3-F7A0-748C-AA330D270BB8}"/>
                </a:ext>
              </a:extLst>
            </p:cNvPr>
            <p:cNvSpPr/>
            <p:nvPr/>
          </p:nvSpPr>
          <p:spPr>
            <a:xfrm>
              <a:off x="10087289" y="2873477"/>
              <a:ext cx="200590" cy="200590"/>
            </a:xfrm>
            <a:custGeom>
              <a:avLst/>
              <a:gdLst>
                <a:gd name="connsiteX0" fmla="*/ 0 w 200590"/>
                <a:gd name="connsiteY0" fmla="*/ 0 h 200590"/>
                <a:gd name="connsiteX1" fmla="*/ 200590 w 200590"/>
                <a:gd name="connsiteY1" fmla="*/ 0 h 200590"/>
                <a:gd name="connsiteX2" fmla="*/ 200590 w 200590"/>
                <a:gd name="connsiteY2" fmla="*/ 200591 h 200590"/>
                <a:gd name="connsiteX3" fmla="*/ 0 w 200590"/>
                <a:gd name="connsiteY3" fmla="*/ 200591 h 20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90" h="200590">
                  <a:moveTo>
                    <a:pt x="0" y="0"/>
                  </a:moveTo>
                  <a:lnTo>
                    <a:pt x="200590" y="0"/>
                  </a:lnTo>
                  <a:lnTo>
                    <a:pt x="200590" y="200591"/>
                  </a:lnTo>
                  <a:lnTo>
                    <a:pt x="0" y="200591"/>
                  </a:lnTo>
                  <a:close/>
                </a:path>
              </a:pathLst>
            </a:custGeom>
            <a:noFill/>
            <a:ln w="20320" cap="flat">
              <a:solidFill>
                <a:srgbClr val="29245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85E73F31-667A-04AA-35C6-7D3006806632}"/>
                </a:ext>
              </a:extLst>
            </p:cNvPr>
            <p:cNvSpPr/>
            <p:nvPr/>
          </p:nvSpPr>
          <p:spPr>
            <a:xfrm>
              <a:off x="10287880" y="2672887"/>
              <a:ext cx="200590" cy="200590"/>
            </a:xfrm>
            <a:custGeom>
              <a:avLst/>
              <a:gdLst>
                <a:gd name="connsiteX0" fmla="*/ 0 w 200590"/>
                <a:gd name="connsiteY0" fmla="*/ 0 h 200590"/>
                <a:gd name="connsiteX1" fmla="*/ 200590 w 200590"/>
                <a:gd name="connsiteY1" fmla="*/ 0 h 200590"/>
                <a:gd name="connsiteX2" fmla="*/ 200590 w 200590"/>
                <a:gd name="connsiteY2" fmla="*/ 200591 h 200590"/>
                <a:gd name="connsiteX3" fmla="*/ 0 w 200590"/>
                <a:gd name="connsiteY3" fmla="*/ 200591 h 20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90" h="200590">
                  <a:moveTo>
                    <a:pt x="0" y="0"/>
                  </a:moveTo>
                  <a:lnTo>
                    <a:pt x="200590" y="0"/>
                  </a:lnTo>
                  <a:lnTo>
                    <a:pt x="200590" y="200591"/>
                  </a:lnTo>
                  <a:lnTo>
                    <a:pt x="0" y="200591"/>
                  </a:lnTo>
                  <a:close/>
                </a:path>
              </a:pathLst>
            </a:custGeom>
            <a:noFill/>
            <a:ln w="20320" cap="flat">
              <a:solidFill>
                <a:srgbClr val="29245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D0007894-2C33-B3BC-8BF3-823E60DD1F03}"/>
                </a:ext>
              </a:extLst>
            </p:cNvPr>
            <p:cNvSpPr/>
            <p:nvPr/>
          </p:nvSpPr>
          <p:spPr>
            <a:xfrm>
              <a:off x="10488470" y="2472297"/>
              <a:ext cx="200590" cy="200590"/>
            </a:xfrm>
            <a:custGeom>
              <a:avLst/>
              <a:gdLst>
                <a:gd name="connsiteX0" fmla="*/ 0 w 200590"/>
                <a:gd name="connsiteY0" fmla="*/ 0 h 200590"/>
                <a:gd name="connsiteX1" fmla="*/ 200590 w 200590"/>
                <a:gd name="connsiteY1" fmla="*/ 0 h 200590"/>
                <a:gd name="connsiteX2" fmla="*/ 200590 w 200590"/>
                <a:gd name="connsiteY2" fmla="*/ 200591 h 200590"/>
                <a:gd name="connsiteX3" fmla="*/ 0 w 200590"/>
                <a:gd name="connsiteY3" fmla="*/ 200591 h 20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90" h="200590">
                  <a:moveTo>
                    <a:pt x="0" y="0"/>
                  </a:moveTo>
                  <a:lnTo>
                    <a:pt x="200590" y="0"/>
                  </a:lnTo>
                  <a:lnTo>
                    <a:pt x="200590" y="200591"/>
                  </a:lnTo>
                  <a:lnTo>
                    <a:pt x="0" y="200591"/>
                  </a:lnTo>
                  <a:close/>
                </a:path>
              </a:pathLst>
            </a:custGeom>
            <a:noFill/>
            <a:ln w="20320" cap="flat">
              <a:solidFill>
                <a:srgbClr val="29245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4A27D70C-1DCB-622B-5284-322D616011FC}"/>
                </a:ext>
              </a:extLst>
            </p:cNvPr>
            <p:cNvSpPr/>
            <p:nvPr/>
          </p:nvSpPr>
          <p:spPr>
            <a:xfrm>
              <a:off x="10488470" y="2271706"/>
              <a:ext cx="200590" cy="200590"/>
            </a:xfrm>
            <a:custGeom>
              <a:avLst/>
              <a:gdLst>
                <a:gd name="connsiteX0" fmla="*/ 0 w 200590"/>
                <a:gd name="connsiteY0" fmla="*/ 0 h 200590"/>
                <a:gd name="connsiteX1" fmla="*/ 200590 w 200590"/>
                <a:gd name="connsiteY1" fmla="*/ 0 h 200590"/>
                <a:gd name="connsiteX2" fmla="*/ 200590 w 200590"/>
                <a:gd name="connsiteY2" fmla="*/ 200591 h 200590"/>
                <a:gd name="connsiteX3" fmla="*/ 0 w 200590"/>
                <a:gd name="connsiteY3" fmla="*/ 200591 h 20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90" h="200590">
                  <a:moveTo>
                    <a:pt x="0" y="0"/>
                  </a:moveTo>
                  <a:lnTo>
                    <a:pt x="200590" y="0"/>
                  </a:lnTo>
                  <a:lnTo>
                    <a:pt x="200590" y="200591"/>
                  </a:lnTo>
                  <a:lnTo>
                    <a:pt x="0" y="200591"/>
                  </a:lnTo>
                  <a:close/>
                </a:path>
              </a:pathLst>
            </a:custGeom>
            <a:noFill/>
            <a:ln w="20320" cap="flat">
              <a:solidFill>
                <a:srgbClr val="29245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9F794027-2889-4F14-1DA1-2FB91DD88E28}"/>
                </a:ext>
              </a:extLst>
            </p:cNvPr>
            <p:cNvSpPr/>
            <p:nvPr/>
          </p:nvSpPr>
          <p:spPr>
            <a:xfrm>
              <a:off x="10488470" y="2071116"/>
              <a:ext cx="200590" cy="200590"/>
            </a:xfrm>
            <a:custGeom>
              <a:avLst/>
              <a:gdLst>
                <a:gd name="connsiteX0" fmla="*/ 0 w 200590"/>
                <a:gd name="connsiteY0" fmla="*/ 0 h 200590"/>
                <a:gd name="connsiteX1" fmla="*/ 200590 w 200590"/>
                <a:gd name="connsiteY1" fmla="*/ 0 h 200590"/>
                <a:gd name="connsiteX2" fmla="*/ 200590 w 200590"/>
                <a:gd name="connsiteY2" fmla="*/ 200591 h 200590"/>
                <a:gd name="connsiteX3" fmla="*/ 0 w 200590"/>
                <a:gd name="connsiteY3" fmla="*/ 200591 h 20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90" h="200590">
                  <a:moveTo>
                    <a:pt x="0" y="0"/>
                  </a:moveTo>
                  <a:lnTo>
                    <a:pt x="200590" y="0"/>
                  </a:lnTo>
                  <a:lnTo>
                    <a:pt x="200590" y="200591"/>
                  </a:lnTo>
                  <a:lnTo>
                    <a:pt x="0" y="200591"/>
                  </a:lnTo>
                  <a:close/>
                </a:path>
              </a:pathLst>
            </a:custGeom>
            <a:noFill/>
            <a:ln w="20320" cap="flat">
              <a:solidFill>
                <a:srgbClr val="29245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2516512A-1764-DBFC-19C2-5680BB3DC62B}"/>
                </a:ext>
              </a:extLst>
            </p:cNvPr>
            <p:cNvSpPr/>
            <p:nvPr/>
          </p:nvSpPr>
          <p:spPr>
            <a:xfrm>
              <a:off x="10488470" y="1870526"/>
              <a:ext cx="200590" cy="200590"/>
            </a:xfrm>
            <a:custGeom>
              <a:avLst/>
              <a:gdLst>
                <a:gd name="connsiteX0" fmla="*/ 0 w 200590"/>
                <a:gd name="connsiteY0" fmla="*/ 0 h 200590"/>
                <a:gd name="connsiteX1" fmla="*/ 200590 w 200590"/>
                <a:gd name="connsiteY1" fmla="*/ 0 h 200590"/>
                <a:gd name="connsiteX2" fmla="*/ 200590 w 200590"/>
                <a:gd name="connsiteY2" fmla="*/ 200591 h 200590"/>
                <a:gd name="connsiteX3" fmla="*/ 0 w 200590"/>
                <a:gd name="connsiteY3" fmla="*/ 200591 h 20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90" h="200590">
                  <a:moveTo>
                    <a:pt x="0" y="0"/>
                  </a:moveTo>
                  <a:lnTo>
                    <a:pt x="200590" y="0"/>
                  </a:lnTo>
                  <a:lnTo>
                    <a:pt x="200590" y="200591"/>
                  </a:lnTo>
                  <a:lnTo>
                    <a:pt x="0" y="200591"/>
                  </a:lnTo>
                  <a:close/>
                </a:path>
              </a:pathLst>
            </a:custGeom>
            <a:noFill/>
            <a:ln w="20320" cap="flat">
              <a:solidFill>
                <a:srgbClr val="29245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AE894A59-6C9F-AFD1-2B6E-B604A60659F8}"/>
                </a:ext>
              </a:extLst>
            </p:cNvPr>
            <p:cNvSpPr/>
            <p:nvPr/>
          </p:nvSpPr>
          <p:spPr>
            <a:xfrm>
              <a:off x="10488470" y="1669935"/>
              <a:ext cx="200590" cy="200590"/>
            </a:xfrm>
            <a:custGeom>
              <a:avLst/>
              <a:gdLst>
                <a:gd name="connsiteX0" fmla="*/ 0 w 200590"/>
                <a:gd name="connsiteY0" fmla="*/ 0 h 200590"/>
                <a:gd name="connsiteX1" fmla="*/ 200590 w 200590"/>
                <a:gd name="connsiteY1" fmla="*/ 0 h 200590"/>
                <a:gd name="connsiteX2" fmla="*/ 200590 w 200590"/>
                <a:gd name="connsiteY2" fmla="*/ 200591 h 200590"/>
                <a:gd name="connsiteX3" fmla="*/ 0 w 200590"/>
                <a:gd name="connsiteY3" fmla="*/ 200591 h 20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90" h="200590">
                  <a:moveTo>
                    <a:pt x="0" y="0"/>
                  </a:moveTo>
                  <a:lnTo>
                    <a:pt x="200590" y="0"/>
                  </a:lnTo>
                  <a:lnTo>
                    <a:pt x="200590" y="200591"/>
                  </a:lnTo>
                  <a:lnTo>
                    <a:pt x="0" y="200591"/>
                  </a:lnTo>
                  <a:close/>
                </a:path>
              </a:pathLst>
            </a:custGeom>
            <a:noFill/>
            <a:ln w="20320" cap="flat">
              <a:solidFill>
                <a:srgbClr val="29245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0238BF91-D4C6-869E-96EC-B48D6A7EF516}"/>
                </a:ext>
              </a:extLst>
            </p:cNvPr>
            <p:cNvSpPr/>
            <p:nvPr/>
          </p:nvSpPr>
          <p:spPr>
            <a:xfrm>
              <a:off x="10287880" y="1469345"/>
              <a:ext cx="200590" cy="200590"/>
            </a:xfrm>
            <a:custGeom>
              <a:avLst/>
              <a:gdLst>
                <a:gd name="connsiteX0" fmla="*/ 0 w 200590"/>
                <a:gd name="connsiteY0" fmla="*/ 0 h 200590"/>
                <a:gd name="connsiteX1" fmla="*/ 200590 w 200590"/>
                <a:gd name="connsiteY1" fmla="*/ 0 h 200590"/>
                <a:gd name="connsiteX2" fmla="*/ 200590 w 200590"/>
                <a:gd name="connsiteY2" fmla="*/ 200591 h 200590"/>
                <a:gd name="connsiteX3" fmla="*/ 0 w 200590"/>
                <a:gd name="connsiteY3" fmla="*/ 200591 h 20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90" h="200590">
                  <a:moveTo>
                    <a:pt x="0" y="0"/>
                  </a:moveTo>
                  <a:lnTo>
                    <a:pt x="200590" y="0"/>
                  </a:lnTo>
                  <a:lnTo>
                    <a:pt x="200590" y="200591"/>
                  </a:lnTo>
                  <a:lnTo>
                    <a:pt x="0" y="200591"/>
                  </a:lnTo>
                  <a:close/>
                </a:path>
              </a:pathLst>
            </a:custGeom>
            <a:noFill/>
            <a:ln w="20320" cap="flat">
              <a:solidFill>
                <a:srgbClr val="29245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64" name="Forma Livre: Forma 63">
            <a:extLst>
              <a:ext uri="{FF2B5EF4-FFF2-40B4-BE49-F238E27FC236}">
                <a16:creationId xmlns:a16="http://schemas.microsoft.com/office/drawing/2014/main" id="{CBFB7D4F-6F1C-AAAD-6666-4C9DBB6D18DF}"/>
              </a:ext>
            </a:extLst>
          </p:cNvPr>
          <p:cNvSpPr/>
          <p:nvPr/>
        </p:nvSpPr>
        <p:spPr>
          <a:xfrm>
            <a:off x="492264" y="-227854"/>
            <a:ext cx="2058819" cy="8446418"/>
          </a:xfrm>
          <a:custGeom>
            <a:avLst/>
            <a:gdLst>
              <a:gd name="connsiteX0" fmla="*/ 2058819 w 2058819"/>
              <a:gd name="connsiteY0" fmla="*/ 8446419 h 8446418"/>
              <a:gd name="connsiteX1" fmla="*/ 2058819 w 2058819"/>
              <a:gd name="connsiteY1" fmla="*/ 5813710 h 8446418"/>
              <a:gd name="connsiteX2" fmla="*/ 1312182 w 2058819"/>
              <a:gd name="connsiteY2" fmla="*/ 5813710 h 8446418"/>
              <a:gd name="connsiteX3" fmla="*/ 1312182 w 2058819"/>
              <a:gd name="connsiteY3" fmla="*/ 4980980 h 8446418"/>
              <a:gd name="connsiteX4" fmla="*/ 1788424 w 2058819"/>
              <a:gd name="connsiteY4" fmla="*/ 4980980 h 8446418"/>
              <a:gd name="connsiteX5" fmla="*/ 1788424 w 2058819"/>
              <a:gd name="connsiteY5" fmla="*/ 4344867 h 8446418"/>
              <a:gd name="connsiteX6" fmla="*/ 1345921 w 2058819"/>
              <a:gd name="connsiteY6" fmla="*/ 4344867 h 8446418"/>
              <a:gd name="connsiteX7" fmla="*/ 1345921 w 2058819"/>
              <a:gd name="connsiteY7" fmla="*/ 2842245 h 8446418"/>
              <a:gd name="connsiteX8" fmla="*/ 0 w 2058819"/>
              <a:gd name="connsiteY8" fmla="*/ 2842245 h 8446418"/>
              <a:gd name="connsiteX9" fmla="*/ 0 w 2058819"/>
              <a:gd name="connsiteY9" fmla="*/ 0 h 8446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819" h="8446418">
                <a:moveTo>
                  <a:pt x="2058819" y="8446419"/>
                </a:moveTo>
                <a:lnTo>
                  <a:pt x="2058819" y="5813710"/>
                </a:lnTo>
                <a:lnTo>
                  <a:pt x="1312182" y="5813710"/>
                </a:lnTo>
                <a:lnTo>
                  <a:pt x="1312182" y="4980980"/>
                </a:lnTo>
                <a:lnTo>
                  <a:pt x="1788424" y="4980980"/>
                </a:lnTo>
                <a:lnTo>
                  <a:pt x="1788424" y="4344867"/>
                </a:lnTo>
                <a:lnTo>
                  <a:pt x="1345921" y="4344867"/>
                </a:lnTo>
                <a:lnTo>
                  <a:pt x="1345921" y="2842245"/>
                </a:lnTo>
                <a:lnTo>
                  <a:pt x="0" y="2842245"/>
                </a:lnTo>
                <a:lnTo>
                  <a:pt x="0" y="0"/>
                </a:lnTo>
              </a:path>
            </a:pathLst>
          </a:custGeom>
          <a:noFill/>
          <a:ln w="20320" cap="flat">
            <a:solidFill>
              <a:srgbClr val="29245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5" name="Forma Livre: Forma 64">
            <a:extLst>
              <a:ext uri="{FF2B5EF4-FFF2-40B4-BE49-F238E27FC236}">
                <a16:creationId xmlns:a16="http://schemas.microsoft.com/office/drawing/2014/main" id="{C8D62AD7-8FB8-49BA-1F49-8F636135B39F}"/>
              </a:ext>
            </a:extLst>
          </p:cNvPr>
          <p:cNvSpPr/>
          <p:nvPr/>
        </p:nvSpPr>
        <p:spPr>
          <a:xfrm>
            <a:off x="3367747" y="-960479"/>
            <a:ext cx="1899028" cy="8693826"/>
          </a:xfrm>
          <a:custGeom>
            <a:avLst/>
            <a:gdLst>
              <a:gd name="connsiteX0" fmla="*/ 1899029 w 1899028"/>
              <a:gd name="connsiteY0" fmla="*/ 0 h 8693826"/>
              <a:gd name="connsiteX1" fmla="*/ 1899029 w 1899028"/>
              <a:gd name="connsiteY1" fmla="*/ 963034 h 8693826"/>
              <a:gd name="connsiteX2" fmla="*/ 887091 w 1899028"/>
              <a:gd name="connsiteY2" fmla="*/ 963034 h 8693826"/>
              <a:gd name="connsiteX3" fmla="*/ 887091 w 1899028"/>
              <a:gd name="connsiteY3" fmla="*/ 3322980 h 8693826"/>
              <a:gd name="connsiteX4" fmla="*/ 368725 w 1899028"/>
              <a:gd name="connsiteY4" fmla="*/ 3322980 h 8693826"/>
              <a:gd name="connsiteX5" fmla="*/ 368725 w 1899028"/>
              <a:gd name="connsiteY5" fmla="*/ 4595164 h 8693826"/>
              <a:gd name="connsiteX6" fmla="*/ 1133897 w 1899028"/>
              <a:gd name="connsiteY6" fmla="*/ 4595164 h 8693826"/>
              <a:gd name="connsiteX7" fmla="*/ 1133897 w 1899028"/>
              <a:gd name="connsiteY7" fmla="*/ 5517037 h 8693826"/>
              <a:gd name="connsiteX8" fmla="*/ 1511849 w 1899028"/>
              <a:gd name="connsiteY8" fmla="*/ 5517037 h 8693826"/>
              <a:gd name="connsiteX9" fmla="*/ 1511849 w 1899028"/>
              <a:gd name="connsiteY9" fmla="*/ 5959499 h 8693826"/>
              <a:gd name="connsiteX10" fmla="*/ 479371 w 1899028"/>
              <a:gd name="connsiteY10" fmla="*/ 5959499 h 8693826"/>
              <a:gd name="connsiteX11" fmla="*/ 479371 w 1899028"/>
              <a:gd name="connsiteY11" fmla="*/ 6604838 h 8693826"/>
              <a:gd name="connsiteX12" fmla="*/ 0 w 1899028"/>
              <a:gd name="connsiteY12" fmla="*/ 6604838 h 8693826"/>
              <a:gd name="connsiteX13" fmla="*/ 0 w 1899028"/>
              <a:gd name="connsiteY13" fmla="*/ 8693826 h 869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99028" h="8693826">
                <a:moveTo>
                  <a:pt x="1899029" y="0"/>
                </a:moveTo>
                <a:lnTo>
                  <a:pt x="1899029" y="963034"/>
                </a:lnTo>
                <a:lnTo>
                  <a:pt x="887091" y="963034"/>
                </a:lnTo>
                <a:lnTo>
                  <a:pt x="887091" y="3322980"/>
                </a:lnTo>
                <a:lnTo>
                  <a:pt x="368725" y="3322980"/>
                </a:lnTo>
                <a:lnTo>
                  <a:pt x="368725" y="4595164"/>
                </a:lnTo>
                <a:lnTo>
                  <a:pt x="1133897" y="4595164"/>
                </a:lnTo>
                <a:lnTo>
                  <a:pt x="1133897" y="5517037"/>
                </a:lnTo>
                <a:lnTo>
                  <a:pt x="1511849" y="5517037"/>
                </a:lnTo>
                <a:lnTo>
                  <a:pt x="1511849" y="5959499"/>
                </a:lnTo>
                <a:lnTo>
                  <a:pt x="479371" y="5959499"/>
                </a:lnTo>
                <a:lnTo>
                  <a:pt x="479371" y="6604838"/>
                </a:lnTo>
                <a:lnTo>
                  <a:pt x="0" y="6604838"/>
                </a:lnTo>
                <a:lnTo>
                  <a:pt x="0" y="8693826"/>
                </a:lnTo>
              </a:path>
            </a:pathLst>
          </a:custGeom>
          <a:noFill/>
          <a:ln w="20320" cap="flat">
            <a:solidFill>
              <a:srgbClr val="29245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6" name="Forma Livre: Forma 65">
            <a:extLst>
              <a:ext uri="{FF2B5EF4-FFF2-40B4-BE49-F238E27FC236}">
                <a16:creationId xmlns:a16="http://schemas.microsoft.com/office/drawing/2014/main" id="{18DE62A5-4D96-DAB0-B8E7-8529240D33C1}"/>
              </a:ext>
            </a:extLst>
          </p:cNvPr>
          <p:cNvSpPr/>
          <p:nvPr/>
        </p:nvSpPr>
        <p:spPr>
          <a:xfrm>
            <a:off x="7389196" y="-113927"/>
            <a:ext cx="1935897" cy="7085854"/>
          </a:xfrm>
          <a:custGeom>
            <a:avLst/>
            <a:gdLst>
              <a:gd name="connsiteX0" fmla="*/ 1253730 w 1935897"/>
              <a:gd name="connsiteY0" fmla="*/ 0 h 7085854"/>
              <a:gd name="connsiteX1" fmla="*/ 1253730 w 1935897"/>
              <a:gd name="connsiteY1" fmla="*/ 2127261 h 7085854"/>
              <a:gd name="connsiteX2" fmla="*/ 0 w 1935897"/>
              <a:gd name="connsiteY2" fmla="*/ 2127261 h 7085854"/>
              <a:gd name="connsiteX3" fmla="*/ 0 w 1935897"/>
              <a:gd name="connsiteY3" fmla="*/ 3307253 h 7085854"/>
              <a:gd name="connsiteX4" fmla="*/ 1106256 w 1935897"/>
              <a:gd name="connsiteY4" fmla="*/ 3307253 h 7085854"/>
              <a:gd name="connsiteX5" fmla="*/ 1106256 w 1935897"/>
              <a:gd name="connsiteY5" fmla="*/ 5816197 h 7085854"/>
              <a:gd name="connsiteX6" fmla="*/ 1935898 w 1935897"/>
              <a:gd name="connsiteY6" fmla="*/ 5816197 h 7085854"/>
              <a:gd name="connsiteX7" fmla="*/ 1935898 w 1935897"/>
              <a:gd name="connsiteY7" fmla="*/ 7085854 h 708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35897" h="7085854">
                <a:moveTo>
                  <a:pt x="1253730" y="0"/>
                </a:moveTo>
                <a:lnTo>
                  <a:pt x="1253730" y="2127261"/>
                </a:lnTo>
                <a:lnTo>
                  <a:pt x="0" y="2127261"/>
                </a:lnTo>
                <a:lnTo>
                  <a:pt x="0" y="3307253"/>
                </a:lnTo>
                <a:lnTo>
                  <a:pt x="1106256" y="3307253"/>
                </a:lnTo>
                <a:lnTo>
                  <a:pt x="1106256" y="5816197"/>
                </a:lnTo>
                <a:lnTo>
                  <a:pt x="1935898" y="5816197"/>
                </a:lnTo>
                <a:lnTo>
                  <a:pt x="1935898" y="7085854"/>
                </a:lnTo>
              </a:path>
            </a:pathLst>
          </a:custGeom>
          <a:noFill/>
          <a:ln w="20320" cap="flat">
            <a:solidFill>
              <a:srgbClr val="292454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30614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bg>
      <p:bgPr>
        <a:solidFill>
          <a:srgbClr val="292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áfico 14">
            <a:extLst>
              <a:ext uri="{FF2B5EF4-FFF2-40B4-BE49-F238E27FC236}">
                <a16:creationId xmlns:a16="http://schemas.microsoft.com/office/drawing/2014/main" id="{D322F86B-56DF-88A8-36EC-24B467D1E3C0}"/>
              </a:ext>
            </a:extLst>
          </p:cNvPr>
          <p:cNvGrpSpPr/>
          <p:nvPr/>
        </p:nvGrpSpPr>
        <p:grpSpPr>
          <a:xfrm>
            <a:off x="7106200" y="1171256"/>
            <a:ext cx="2657551" cy="1627045"/>
            <a:chOff x="2448692" y="479761"/>
            <a:chExt cx="3321940" cy="2033807"/>
          </a:xfrm>
          <a:noFill/>
        </p:grpSpPr>
        <p:grpSp>
          <p:nvGrpSpPr>
            <p:cNvPr id="18" name="Gráfico 14">
              <a:extLst>
                <a:ext uri="{FF2B5EF4-FFF2-40B4-BE49-F238E27FC236}">
                  <a16:creationId xmlns:a16="http://schemas.microsoft.com/office/drawing/2014/main" id="{FF7B6538-C184-1023-257A-21336C819B77}"/>
                </a:ext>
              </a:extLst>
            </p:cNvPr>
            <p:cNvGrpSpPr/>
            <p:nvPr/>
          </p:nvGrpSpPr>
          <p:grpSpPr>
            <a:xfrm>
              <a:off x="2448692" y="479761"/>
              <a:ext cx="1627046" cy="2033807"/>
              <a:chOff x="2448692" y="479761"/>
              <a:chExt cx="1627046" cy="2033807"/>
            </a:xfrm>
            <a:noFill/>
          </p:grpSpPr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id="{3B6A7A99-76E2-0BBC-DE48-CABC08C189C3}"/>
                  </a:ext>
                </a:extLst>
              </p:cNvPr>
              <p:cNvSpPr/>
              <p:nvPr/>
            </p:nvSpPr>
            <p:spPr>
              <a:xfrm>
                <a:off x="3668976" y="1293284"/>
                <a:ext cx="406761" cy="406761"/>
              </a:xfrm>
              <a:custGeom>
                <a:avLst/>
                <a:gdLst>
                  <a:gd name="connsiteX0" fmla="*/ 0 w 406761"/>
                  <a:gd name="connsiteY0" fmla="*/ 0 h 406761"/>
                  <a:gd name="connsiteX1" fmla="*/ 406762 w 406761"/>
                  <a:gd name="connsiteY1" fmla="*/ 0 h 406761"/>
                  <a:gd name="connsiteX2" fmla="*/ 406762 w 406761"/>
                  <a:gd name="connsiteY2" fmla="*/ 406762 h 406761"/>
                  <a:gd name="connsiteX3" fmla="*/ 0 w 406761"/>
                  <a:gd name="connsiteY3" fmla="*/ 406762 h 406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6761" h="406761">
                    <a:moveTo>
                      <a:pt x="0" y="0"/>
                    </a:moveTo>
                    <a:lnTo>
                      <a:pt x="406762" y="0"/>
                    </a:lnTo>
                    <a:lnTo>
                      <a:pt x="406762" y="406762"/>
                    </a:lnTo>
                    <a:lnTo>
                      <a:pt x="0" y="406762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00B6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id="{3A894600-BD83-844A-2D56-6F5029A73575}"/>
                  </a:ext>
                </a:extLst>
              </p:cNvPr>
              <p:cNvSpPr/>
              <p:nvPr/>
            </p:nvSpPr>
            <p:spPr>
              <a:xfrm>
                <a:off x="3262215" y="886523"/>
                <a:ext cx="406761" cy="406761"/>
              </a:xfrm>
              <a:custGeom>
                <a:avLst/>
                <a:gdLst>
                  <a:gd name="connsiteX0" fmla="*/ 0 w 406761"/>
                  <a:gd name="connsiteY0" fmla="*/ 0 h 406761"/>
                  <a:gd name="connsiteX1" fmla="*/ 406762 w 406761"/>
                  <a:gd name="connsiteY1" fmla="*/ 0 h 406761"/>
                  <a:gd name="connsiteX2" fmla="*/ 406762 w 406761"/>
                  <a:gd name="connsiteY2" fmla="*/ 406762 h 406761"/>
                  <a:gd name="connsiteX3" fmla="*/ 0 w 406761"/>
                  <a:gd name="connsiteY3" fmla="*/ 406762 h 406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6761" h="406761">
                    <a:moveTo>
                      <a:pt x="0" y="0"/>
                    </a:moveTo>
                    <a:lnTo>
                      <a:pt x="406762" y="0"/>
                    </a:lnTo>
                    <a:lnTo>
                      <a:pt x="406762" y="406762"/>
                    </a:lnTo>
                    <a:lnTo>
                      <a:pt x="0" y="406762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00B6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E9EA77C4-C9AE-3CE0-F6FD-10AC03BA7343}"/>
                  </a:ext>
                </a:extLst>
              </p:cNvPr>
              <p:cNvSpPr/>
              <p:nvPr/>
            </p:nvSpPr>
            <p:spPr>
              <a:xfrm>
                <a:off x="2855453" y="479761"/>
                <a:ext cx="406761" cy="406761"/>
              </a:xfrm>
              <a:custGeom>
                <a:avLst/>
                <a:gdLst>
                  <a:gd name="connsiteX0" fmla="*/ 0 w 406761"/>
                  <a:gd name="connsiteY0" fmla="*/ 0 h 406761"/>
                  <a:gd name="connsiteX1" fmla="*/ 406762 w 406761"/>
                  <a:gd name="connsiteY1" fmla="*/ 0 h 406761"/>
                  <a:gd name="connsiteX2" fmla="*/ 406762 w 406761"/>
                  <a:gd name="connsiteY2" fmla="*/ 406762 h 406761"/>
                  <a:gd name="connsiteX3" fmla="*/ 0 w 406761"/>
                  <a:gd name="connsiteY3" fmla="*/ 406762 h 406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6761" h="406761">
                    <a:moveTo>
                      <a:pt x="0" y="0"/>
                    </a:moveTo>
                    <a:lnTo>
                      <a:pt x="406762" y="0"/>
                    </a:lnTo>
                    <a:lnTo>
                      <a:pt x="406762" y="406762"/>
                    </a:lnTo>
                    <a:lnTo>
                      <a:pt x="0" y="406762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00B6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96B41D48-5CBC-7627-F9D7-96DD74559269}"/>
                  </a:ext>
                </a:extLst>
              </p:cNvPr>
              <p:cNvSpPr/>
              <p:nvPr/>
            </p:nvSpPr>
            <p:spPr>
              <a:xfrm>
                <a:off x="2448692" y="479761"/>
                <a:ext cx="406761" cy="406761"/>
              </a:xfrm>
              <a:custGeom>
                <a:avLst/>
                <a:gdLst>
                  <a:gd name="connsiteX0" fmla="*/ 0 w 406761"/>
                  <a:gd name="connsiteY0" fmla="*/ 0 h 406761"/>
                  <a:gd name="connsiteX1" fmla="*/ 406762 w 406761"/>
                  <a:gd name="connsiteY1" fmla="*/ 0 h 406761"/>
                  <a:gd name="connsiteX2" fmla="*/ 406762 w 406761"/>
                  <a:gd name="connsiteY2" fmla="*/ 406762 h 406761"/>
                  <a:gd name="connsiteX3" fmla="*/ 0 w 406761"/>
                  <a:gd name="connsiteY3" fmla="*/ 406762 h 406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6761" h="406761">
                    <a:moveTo>
                      <a:pt x="0" y="0"/>
                    </a:moveTo>
                    <a:lnTo>
                      <a:pt x="406762" y="0"/>
                    </a:lnTo>
                    <a:lnTo>
                      <a:pt x="406762" y="406762"/>
                    </a:lnTo>
                    <a:lnTo>
                      <a:pt x="0" y="406762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00B6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BB1CCDC0-AD82-C591-7312-29DEB213E7B6}"/>
                  </a:ext>
                </a:extLst>
              </p:cNvPr>
              <p:cNvSpPr/>
              <p:nvPr/>
            </p:nvSpPr>
            <p:spPr>
              <a:xfrm>
                <a:off x="3262215" y="1700046"/>
                <a:ext cx="406761" cy="406761"/>
              </a:xfrm>
              <a:custGeom>
                <a:avLst/>
                <a:gdLst>
                  <a:gd name="connsiteX0" fmla="*/ 0 w 406761"/>
                  <a:gd name="connsiteY0" fmla="*/ 0 h 406761"/>
                  <a:gd name="connsiteX1" fmla="*/ 406762 w 406761"/>
                  <a:gd name="connsiteY1" fmla="*/ 0 h 406761"/>
                  <a:gd name="connsiteX2" fmla="*/ 406762 w 406761"/>
                  <a:gd name="connsiteY2" fmla="*/ 406762 h 406761"/>
                  <a:gd name="connsiteX3" fmla="*/ 0 w 406761"/>
                  <a:gd name="connsiteY3" fmla="*/ 406762 h 406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6761" h="406761">
                    <a:moveTo>
                      <a:pt x="0" y="0"/>
                    </a:moveTo>
                    <a:lnTo>
                      <a:pt x="406762" y="0"/>
                    </a:lnTo>
                    <a:lnTo>
                      <a:pt x="406762" y="406762"/>
                    </a:lnTo>
                    <a:lnTo>
                      <a:pt x="0" y="406762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00B6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4C8F42AF-47A9-11D8-8AF4-F99F8D45E460}"/>
                  </a:ext>
                </a:extLst>
              </p:cNvPr>
              <p:cNvSpPr/>
              <p:nvPr/>
            </p:nvSpPr>
            <p:spPr>
              <a:xfrm>
                <a:off x="2855453" y="2106807"/>
                <a:ext cx="406761" cy="406761"/>
              </a:xfrm>
              <a:custGeom>
                <a:avLst/>
                <a:gdLst>
                  <a:gd name="connsiteX0" fmla="*/ 0 w 406761"/>
                  <a:gd name="connsiteY0" fmla="*/ 0 h 406761"/>
                  <a:gd name="connsiteX1" fmla="*/ 406762 w 406761"/>
                  <a:gd name="connsiteY1" fmla="*/ 0 h 406761"/>
                  <a:gd name="connsiteX2" fmla="*/ 406762 w 406761"/>
                  <a:gd name="connsiteY2" fmla="*/ 406762 h 406761"/>
                  <a:gd name="connsiteX3" fmla="*/ 0 w 406761"/>
                  <a:gd name="connsiteY3" fmla="*/ 406762 h 406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6761" h="406761">
                    <a:moveTo>
                      <a:pt x="0" y="0"/>
                    </a:moveTo>
                    <a:lnTo>
                      <a:pt x="406762" y="0"/>
                    </a:lnTo>
                    <a:lnTo>
                      <a:pt x="406762" y="406762"/>
                    </a:lnTo>
                    <a:lnTo>
                      <a:pt x="0" y="406762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00B6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E23CEC4C-8B93-C917-063E-96FF92DE96AD}"/>
                  </a:ext>
                </a:extLst>
              </p:cNvPr>
              <p:cNvSpPr/>
              <p:nvPr/>
            </p:nvSpPr>
            <p:spPr>
              <a:xfrm>
                <a:off x="2448692" y="2106807"/>
                <a:ext cx="406761" cy="406761"/>
              </a:xfrm>
              <a:custGeom>
                <a:avLst/>
                <a:gdLst>
                  <a:gd name="connsiteX0" fmla="*/ 0 w 406761"/>
                  <a:gd name="connsiteY0" fmla="*/ 0 h 406761"/>
                  <a:gd name="connsiteX1" fmla="*/ 406762 w 406761"/>
                  <a:gd name="connsiteY1" fmla="*/ 0 h 406761"/>
                  <a:gd name="connsiteX2" fmla="*/ 406762 w 406761"/>
                  <a:gd name="connsiteY2" fmla="*/ 406762 h 406761"/>
                  <a:gd name="connsiteX3" fmla="*/ 0 w 406761"/>
                  <a:gd name="connsiteY3" fmla="*/ 406762 h 406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6761" h="406761">
                    <a:moveTo>
                      <a:pt x="0" y="0"/>
                    </a:moveTo>
                    <a:lnTo>
                      <a:pt x="406762" y="0"/>
                    </a:lnTo>
                    <a:lnTo>
                      <a:pt x="406762" y="406762"/>
                    </a:lnTo>
                    <a:lnTo>
                      <a:pt x="0" y="406762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00B6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80C7C7AE-4457-9464-51CA-56790C028356}"/>
                </a:ext>
              </a:extLst>
            </p:cNvPr>
            <p:cNvSpPr/>
            <p:nvPr/>
          </p:nvSpPr>
          <p:spPr>
            <a:xfrm>
              <a:off x="5363870" y="1293284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ABF5A7CB-34F8-EF72-5E62-DD0E48D32948}"/>
                </a:ext>
              </a:extLst>
            </p:cNvPr>
            <p:cNvSpPr/>
            <p:nvPr/>
          </p:nvSpPr>
          <p:spPr>
            <a:xfrm>
              <a:off x="4957109" y="886523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5B8F220E-35A2-6AEA-5675-99E58AF7CD32}"/>
                </a:ext>
              </a:extLst>
            </p:cNvPr>
            <p:cNvSpPr/>
            <p:nvPr/>
          </p:nvSpPr>
          <p:spPr>
            <a:xfrm>
              <a:off x="4550347" y="479761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E8CEB459-1C7C-44B2-3A7D-FF023813F773}"/>
                </a:ext>
              </a:extLst>
            </p:cNvPr>
            <p:cNvSpPr/>
            <p:nvPr/>
          </p:nvSpPr>
          <p:spPr>
            <a:xfrm>
              <a:off x="4143586" y="479761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9B595B2B-AB81-3B09-7FE8-12530859B4B8}"/>
                </a:ext>
              </a:extLst>
            </p:cNvPr>
            <p:cNvSpPr/>
            <p:nvPr/>
          </p:nvSpPr>
          <p:spPr>
            <a:xfrm>
              <a:off x="4957109" y="1700046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227B195D-DDC7-DED0-CCF0-26DD4E4D82B5}"/>
                </a:ext>
              </a:extLst>
            </p:cNvPr>
            <p:cNvSpPr/>
            <p:nvPr/>
          </p:nvSpPr>
          <p:spPr>
            <a:xfrm>
              <a:off x="4550347" y="2106807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6D4C4B9A-0DA7-4D7B-0B34-C2AC146C9230}"/>
                </a:ext>
              </a:extLst>
            </p:cNvPr>
            <p:cNvSpPr/>
            <p:nvPr/>
          </p:nvSpPr>
          <p:spPr>
            <a:xfrm>
              <a:off x="4143586" y="2106807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33" name="Gráfico 14">
            <a:extLst>
              <a:ext uri="{FF2B5EF4-FFF2-40B4-BE49-F238E27FC236}">
                <a16:creationId xmlns:a16="http://schemas.microsoft.com/office/drawing/2014/main" id="{06818AF9-861A-3339-AFE5-1C0FE120885E}"/>
              </a:ext>
            </a:extLst>
          </p:cNvPr>
          <p:cNvGrpSpPr/>
          <p:nvPr/>
        </p:nvGrpSpPr>
        <p:grpSpPr>
          <a:xfrm>
            <a:off x="9655648" y="4093567"/>
            <a:ext cx="1627045" cy="1627045"/>
            <a:chOff x="2516539" y="-3857862"/>
            <a:chExt cx="2033807" cy="2033807"/>
          </a:xfrm>
          <a:noFill/>
        </p:grpSpPr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B8128724-AB0D-496A-0C21-46F8F30C16A4}"/>
                </a:ext>
              </a:extLst>
            </p:cNvPr>
            <p:cNvSpPr/>
            <p:nvPr/>
          </p:nvSpPr>
          <p:spPr>
            <a:xfrm>
              <a:off x="3330063" y="-3857862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992542A5-9A50-F33F-63EB-A3F8FEFC880C}"/>
                </a:ext>
              </a:extLst>
            </p:cNvPr>
            <p:cNvSpPr/>
            <p:nvPr/>
          </p:nvSpPr>
          <p:spPr>
            <a:xfrm>
              <a:off x="2923301" y="-3857862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33BB3536-4348-91E8-734C-9B03812A9E6B}"/>
                </a:ext>
              </a:extLst>
            </p:cNvPr>
            <p:cNvSpPr/>
            <p:nvPr/>
          </p:nvSpPr>
          <p:spPr>
            <a:xfrm>
              <a:off x="2516539" y="-3451100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B50271B4-6D96-8B4A-6884-EE8CF2DC6168}"/>
                </a:ext>
              </a:extLst>
            </p:cNvPr>
            <p:cNvSpPr/>
            <p:nvPr/>
          </p:nvSpPr>
          <p:spPr>
            <a:xfrm>
              <a:off x="2516539" y="-3044339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24E4985C-B462-F9F4-C316-987B8968BBD8}"/>
                </a:ext>
              </a:extLst>
            </p:cNvPr>
            <p:cNvSpPr/>
            <p:nvPr/>
          </p:nvSpPr>
          <p:spPr>
            <a:xfrm>
              <a:off x="2516539" y="-2637577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E653B3B0-BB15-C6D0-E37A-57EFCE843E86}"/>
                </a:ext>
              </a:extLst>
            </p:cNvPr>
            <p:cNvSpPr/>
            <p:nvPr/>
          </p:nvSpPr>
          <p:spPr>
            <a:xfrm>
              <a:off x="2923301" y="-2230816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91EAB55F-41F1-0D3F-7963-9C07FB88A6F7}"/>
                </a:ext>
              </a:extLst>
            </p:cNvPr>
            <p:cNvSpPr/>
            <p:nvPr/>
          </p:nvSpPr>
          <p:spPr>
            <a:xfrm>
              <a:off x="3330063" y="-2230816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9FD0134C-20DD-5FDC-2B57-FF84F11AC6DC}"/>
                </a:ext>
              </a:extLst>
            </p:cNvPr>
            <p:cNvSpPr/>
            <p:nvPr/>
          </p:nvSpPr>
          <p:spPr>
            <a:xfrm>
              <a:off x="3736824" y="-2230816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34EBC4CD-ADE7-DDF8-F3E9-E69965F1632B}"/>
                </a:ext>
              </a:extLst>
            </p:cNvPr>
            <p:cNvSpPr/>
            <p:nvPr/>
          </p:nvSpPr>
          <p:spPr>
            <a:xfrm>
              <a:off x="4143586" y="-2637577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D77EE3ED-5B48-1F29-A189-837D52315347}"/>
                </a:ext>
              </a:extLst>
            </p:cNvPr>
            <p:cNvSpPr/>
            <p:nvPr/>
          </p:nvSpPr>
          <p:spPr>
            <a:xfrm>
              <a:off x="4143586" y="-3044339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9B0E96F7-4AD0-3495-0282-08EB5AF73DF4}"/>
                </a:ext>
              </a:extLst>
            </p:cNvPr>
            <p:cNvSpPr/>
            <p:nvPr/>
          </p:nvSpPr>
          <p:spPr>
            <a:xfrm>
              <a:off x="4143586" y="-3451100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BE8478CB-2847-AAEA-F819-20285AA7E279}"/>
                </a:ext>
              </a:extLst>
            </p:cNvPr>
            <p:cNvSpPr/>
            <p:nvPr/>
          </p:nvSpPr>
          <p:spPr>
            <a:xfrm>
              <a:off x="3736824" y="-3857862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46" name="Gráfico 14">
            <a:extLst>
              <a:ext uri="{FF2B5EF4-FFF2-40B4-BE49-F238E27FC236}">
                <a16:creationId xmlns:a16="http://schemas.microsoft.com/office/drawing/2014/main" id="{BE5BCE17-4454-E0B5-791E-3B4BBAFF2B0D}"/>
              </a:ext>
            </a:extLst>
          </p:cNvPr>
          <p:cNvGrpSpPr/>
          <p:nvPr/>
        </p:nvGrpSpPr>
        <p:grpSpPr>
          <a:xfrm>
            <a:off x="3376175" y="4486919"/>
            <a:ext cx="1627045" cy="1301636"/>
            <a:chOff x="6787536" y="683142"/>
            <a:chExt cx="2033807" cy="1627046"/>
          </a:xfrm>
          <a:noFill/>
        </p:grpSpPr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E9BB1495-1168-1AF9-F0D4-708AFABC08BD}"/>
                </a:ext>
              </a:extLst>
            </p:cNvPr>
            <p:cNvSpPr/>
            <p:nvPr/>
          </p:nvSpPr>
          <p:spPr>
            <a:xfrm>
              <a:off x="7601059" y="683142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5530A886-E456-4623-6825-7904B95DA384}"/>
                </a:ext>
              </a:extLst>
            </p:cNvPr>
            <p:cNvSpPr/>
            <p:nvPr/>
          </p:nvSpPr>
          <p:spPr>
            <a:xfrm>
              <a:off x="7194297" y="1089904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0595BDCA-0CD8-A0B1-9B09-09ED20A048A7}"/>
                </a:ext>
              </a:extLst>
            </p:cNvPr>
            <p:cNvSpPr/>
            <p:nvPr/>
          </p:nvSpPr>
          <p:spPr>
            <a:xfrm>
              <a:off x="6787536" y="1496665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8D6F9B83-4D7F-423B-8C6F-220BD2F42D7F}"/>
                </a:ext>
              </a:extLst>
            </p:cNvPr>
            <p:cNvSpPr/>
            <p:nvPr/>
          </p:nvSpPr>
          <p:spPr>
            <a:xfrm>
              <a:off x="6787536" y="1903427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13AE14B7-6243-0E9C-7C15-6394BBA19C0D}"/>
                </a:ext>
              </a:extLst>
            </p:cNvPr>
            <p:cNvSpPr/>
            <p:nvPr/>
          </p:nvSpPr>
          <p:spPr>
            <a:xfrm>
              <a:off x="7194297" y="1903427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DC35D14A-8162-A440-1491-B245D16F524D}"/>
                </a:ext>
              </a:extLst>
            </p:cNvPr>
            <p:cNvSpPr/>
            <p:nvPr/>
          </p:nvSpPr>
          <p:spPr>
            <a:xfrm>
              <a:off x="7601059" y="1903427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90B19F47-1A4F-2414-5DF2-CAC447A34734}"/>
                </a:ext>
              </a:extLst>
            </p:cNvPr>
            <p:cNvSpPr/>
            <p:nvPr/>
          </p:nvSpPr>
          <p:spPr>
            <a:xfrm>
              <a:off x="8007820" y="1903427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C89A8E7D-F61B-52C8-B640-1169BCD5ABA4}"/>
                </a:ext>
              </a:extLst>
            </p:cNvPr>
            <p:cNvSpPr/>
            <p:nvPr/>
          </p:nvSpPr>
          <p:spPr>
            <a:xfrm>
              <a:off x="8414582" y="1903427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2C2D3248-C61F-2A8C-6F36-C418C9FBB221}"/>
                </a:ext>
              </a:extLst>
            </p:cNvPr>
            <p:cNvSpPr/>
            <p:nvPr/>
          </p:nvSpPr>
          <p:spPr>
            <a:xfrm>
              <a:off x="8414582" y="1496665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2858609A-BC0C-4CB4-C516-933733AD31CC}"/>
                </a:ext>
              </a:extLst>
            </p:cNvPr>
            <p:cNvSpPr/>
            <p:nvPr/>
          </p:nvSpPr>
          <p:spPr>
            <a:xfrm>
              <a:off x="8007820" y="1089904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57" name="Gráfico 14">
            <a:extLst>
              <a:ext uri="{FF2B5EF4-FFF2-40B4-BE49-F238E27FC236}">
                <a16:creationId xmlns:a16="http://schemas.microsoft.com/office/drawing/2014/main" id="{89B77F4F-1491-7D02-043E-A1010E92FC01}"/>
              </a:ext>
            </a:extLst>
          </p:cNvPr>
          <p:cNvGrpSpPr/>
          <p:nvPr/>
        </p:nvGrpSpPr>
        <p:grpSpPr>
          <a:xfrm>
            <a:off x="1366133" y="1070122"/>
            <a:ext cx="2277863" cy="2277863"/>
            <a:chOff x="5567251" y="-4264623"/>
            <a:chExt cx="2847330" cy="2847330"/>
          </a:xfrm>
          <a:noFill/>
        </p:grpSpPr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29DA2C1C-9642-BF0D-2F53-461A85FCA64E}"/>
                </a:ext>
              </a:extLst>
            </p:cNvPr>
            <p:cNvSpPr/>
            <p:nvPr/>
          </p:nvSpPr>
          <p:spPr>
            <a:xfrm>
              <a:off x="5567251" y="-1824054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6CA59F46-41A2-36B2-0D68-CD5A1D1C5591}"/>
                </a:ext>
              </a:extLst>
            </p:cNvPr>
            <p:cNvSpPr/>
            <p:nvPr/>
          </p:nvSpPr>
          <p:spPr>
            <a:xfrm>
              <a:off x="5974013" y="-1824054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760695B7-3FA7-B1B7-4256-7CE83A68937C}"/>
                </a:ext>
              </a:extLst>
            </p:cNvPr>
            <p:cNvSpPr/>
            <p:nvPr/>
          </p:nvSpPr>
          <p:spPr>
            <a:xfrm>
              <a:off x="6380774" y="-1824054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1 w 406761"/>
                <a:gd name="connsiteY1" fmla="*/ 0 h 406761"/>
                <a:gd name="connsiteX2" fmla="*/ 406761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1" y="0"/>
                  </a:lnTo>
                  <a:lnTo>
                    <a:pt x="406761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4F08C3FD-863F-324B-044A-41912F884E46}"/>
                </a:ext>
              </a:extLst>
            </p:cNvPr>
            <p:cNvSpPr/>
            <p:nvPr/>
          </p:nvSpPr>
          <p:spPr>
            <a:xfrm>
              <a:off x="6787536" y="-1824054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0233EF73-CF83-5EF4-BC43-F0A3E4DDE31D}"/>
                </a:ext>
              </a:extLst>
            </p:cNvPr>
            <p:cNvSpPr/>
            <p:nvPr/>
          </p:nvSpPr>
          <p:spPr>
            <a:xfrm>
              <a:off x="7194297" y="-1824054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882C6A65-4C7B-31A5-7730-A9125706B105}"/>
                </a:ext>
              </a:extLst>
            </p:cNvPr>
            <p:cNvSpPr/>
            <p:nvPr/>
          </p:nvSpPr>
          <p:spPr>
            <a:xfrm>
              <a:off x="7601059" y="-1824054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6BBD1554-7480-111D-FAD2-F183B629EA2E}"/>
                </a:ext>
              </a:extLst>
            </p:cNvPr>
            <p:cNvSpPr/>
            <p:nvPr/>
          </p:nvSpPr>
          <p:spPr>
            <a:xfrm>
              <a:off x="8007820" y="-1824054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5EE5EAD9-609D-2F42-2DA2-49D17C0D6AE3}"/>
                </a:ext>
              </a:extLst>
            </p:cNvPr>
            <p:cNvSpPr/>
            <p:nvPr/>
          </p:nvSpPr>
          <p:spPr>
            <a:xfrm>
              <a:off x="8007820" y="-2230816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47157CD7-0625-BE20-649C-BAFF82188B52}"/>
                </a:ext>
              </a:extLst>
            </p:cNvPr>
            <p:cNvSpPr/>
            <p:nvPr/>
          </p:nvSpPr>
          <p:spPr>
            <a:xfrm>
              <a:off x="8007820" y="-2637577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BA6E479C-671C-1602-0ABD-9D53952F0882}"/>
                </a:ext>
              </a:extLst>
            </p:cNvPr>
            <p:cNvSpPr/>
            <p:nvPr/>
          </p:nvSpPr>
          <p:spPr>
            <a:xfrm>
              <a:off x="8007820" y="-3044339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831DB73A-5EC0-6E6A-FA97-A03931E221FB}"/>
                </a:ext>
              </a:extLst>
            </p:cNvPr>
            <p:cNvSpPr/>
            <p:nvPr/>
          </p:nvSpPr>
          <p:spPr>
            <a:xfrm>
              <a:off x="8007820" y="-3451100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DFD0DFF5-F15A-DCF8-5464-0A75CDCC3099}"/>
                </a:ext>
              </a:extLst>
            </p:cNvPr>
            <p:cNvSpPr/>
            <p:nvPr/>
          </p:nvSpPr>
          <p:spPr>
            <a:xfrm>
              <a:off x="7601059" y="-3857862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635D2544-5ED3-04D4-803D-8EA05D6A2824}"/>
                </a:ext>
              </a:extLst>
            </p:cNvPr>
            <p:cNvSpPr/>
            <p:nvPr/>
          </p:nvSpPr>
          <p:spPr>
            <a:xfrm>
              <a:off x="7194297" y="-4264623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F07D19B9-2337-9805-6B14-ADF6D9A8265D}"/>
                </a:ext>
              </a:extLst>
            </p:cNvPr>
            <p:cNvSpPr/>
            <p:nvPr/>
          </p:nvSpPr>
          <p:spPr>
            <a:xfrm>
              <a:off x="6787536" y="-4264623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C38ADF2F-2D61-D8E7-1E4D-C2C369B929A5}"/>
                </a:ext>
              </a:extLst>
            </p:cNvPr>
            <p:cNvSpPr/>
            <p:nvPr/>
          </p:nvSpPr>
          <p:spPr>
            <a:xfrm>
              <a:off x="6380774" y="-4264623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1 w 406761"/>
                <a:gd name="connsiteY1" fmla="*/ 0 h 406761"/>
                <a:gd name="connsiteX2" fmla="*/ 406761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1" y="0"/>
                  </a:lnTo>
                  <a:lnTo>
                    <a:pt x="406761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3104704E-9EE6-1DD5-88BE-57675309951B}"/>
                </a:ext>
              </a:extLst>
            </p:cNvPr>
            <p:cNvSpPr/>
            <p:nvPr/>
          </p:nvSpPr>
          <p:spPr>
            <a:xfrm>
              <a:off x="5974013" y="-3857862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A62BA8AC-B739-09A7-8A01-EDC6BC6770FB}"/>
                </a:ext>
              </a:extLst>
            </p:cNvPr>
            <p:cNvSpPr/>
            <p:nvPr/>
          </p:nvSpPr>
          <p:spPr>
            <a:xfrm>
              <a:off x="5567251" y="-3451100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B28F4C11-01CC-397F-69B9-E775943FD685}"/>
                </a:ext>
              </a:extLst>
            </p:cNvPr>
            <p:cNvSpPr/>
            <p:nvPr/>
          </p:nvSpPr>
          <p:spPr>
            <a:xfrm>
              <a:off x="5567251" y="-3044339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09259CC6-5DAD-3546-482D-3DD82EF60E99}"/>
                </a:ext>
              </a:extLst>
            </p:cNvPr>
            <p:cNvSpPr/>
            <p:nvPr/>
          </p:nvSpPr>
          <p:spPr>
            <a:xfrm>
              <a:off x="5567251" y="-2637577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22B288F2-F187-F9D1-9DDC-C8E522DE2DF5}"/>
                </a:ext>
              </a:extLst>
            </p:cNvPr>
            <p:cNvSpPr/>
            <p:nvPr/>
          </p:nvSpPr>
          <p:spPr>
            <a:xfrm>
              <a:off x="5567251" y="-2230816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00B6C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78" name="Gráfico 77">
            <a:extLst>
              <a:ext uri="{FF2B5EF4-FFF2-40B4-BE49-F238E27FC236}">
                <a16:creationId xmlns:a16="http://schemas.microsoft.com/office/drawing/2014/main" id="{DBA14667-1999-1B1F-EF9A-1BBD6362D2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724" y="5823573"/>
            <a:ext cx="1075776" cy="76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639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ca_biz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6A3DC935-6FDF-7FF2-B4FC-22F66BFFEDE9}"/>
              </a:ext>
            </a:extLst>
          </p:cNvPr>
          <p:cNvSpPr/>
          <p:nvPr userDrawn="1"/>
        </p:nvSpPr>
        <p:spPr>
          <a:xfrm rot="10800000">
            <a:off x="1502" y="0"/>
            <a:ext cx="3540443" cy="6858000"/>
          </a:xfrm>
          <a:prstGeom prst="rect">
            <a:avLst/>
          </a:prstGeom>
          <a:solidFill>
            <a:srgbClr val="472B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A94951B3-9DDF-9C12-B094-9F4229BDA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3077" y="-685800"/>
            <a:ext cx="2008868" cy="2008868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F370CE62-3859-8CEF-9DD1-63173E891B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662" y="3317655"/>
            <a:ext cx="1363142" cy="1363142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CAA25C2E-A0EB-8993-7121-C83A2BB58B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1946" y="5588000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81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mos_começ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5000E0BB-11B5-B282-FD92-189926589E0C}"/>
              </a:ext>
            </a:extLst>
          </p:cNvPr>
          <p:cNvSpPr/>
          <p:nvPr/>
        </p:nvSpPr>
        <p:spPr>
          <a:xfrm>
            <a:off x="-183169" y="-89492"/>
            <a:ext cx="2747136" cy="7064064"/>
          </a:xfrm>
          <a:custGeom>
            <a:avLst/>
            <a:gdLst>
              <a:gd name="connsiteX0" fmla="*/ 0 w 2747136"/>
              <a:gd name="connsiteY0" fmla="*/ 0 h 7064064"/>
              <a:gd name="connsiteX1" fmla="*/ 2747137 w 2747136"/>
              <a:gd name="connsiteY1" fmla="*/ 0 h 7064064"/>
              <a:gd name="connsiteX2" fmla="*/ 2747137 w 2747136"/>
              <a:gd name="connsiteY2" fmla="*/ 7064065 h 7064064"/>
              <a:gd name="connsiteX3" fmla="*/ 0 w 2747136"/>
              <a:gd name="connsiteY3" fmla="*/ 7064065 h 706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7136" h="7064064">
                <a:moveTo>
                  <a:pt x="0" y="0"/>
                </a:moveTo>
                <a:lnTo>
                  <a:pt x="2747137" y="0"/>
                </a:lnTo>
                <a:lnTo>
                  <a:pt x="2747137" y="7064065"/>
                </a:lnTo>
                <a:lnTo>
                  <a:pt x="0" y="7064065"/>
                </a:lnTo>
                <a:close/>
              </a:path>
            </a:pathLst>
          </a:custGeom>
          <a:solidFill>
            <a:srgbClr val="623889"/>
          </a:solidFill>
          <a:ln w="653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0AC30478-C21E-D652-4573-AD851A47CEBC}"/>
              </a:ext>
            </a:extLst>
          </p:cNvPr>
          <p:cNvSpPr/>
          <p:nvPr/>
        </p:nvSpPr>
        <p:spPr>
          <a:xfrm>
            <a:off x="-183169" y="2396011"/>
            <a:ext cx="2747136" cy="4578560"/>
          </a:xfrm>
          <a:custGeom>
            <a:avLst/>
            <a:gdLst>
              <a:gd name="connsiteX0" fmla="*/ 0 w 2747136"/>
              <a:gd name="connsiteY0" fmla="*/ 0 h 4578560"/>
              <a:gd name="connsiteX1" fmla="*/ 2747137 w 2747136"/>
              <a:gd name="connsiteY1" fmla="*/ 0 h 4578560"/>
              <a:gd name="connsiteX2" fmla="*/ 2747137 w 2747136"/>
              <a:gd name="connsiteY2" fmla="*/ 4578561 h 4578560"/>
              <a:gd name="connsiteX3" fmla="*/ 0 w 2747136"/>
              <a:gd name="connsiteY3" fmla="*/ 4578561 h 457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7136" h="4578560">
                <a:moveTo>
                  <a:pt x="0" y="0"/>
                </a:moveTo>
                <a:lnTo>
                  <a:pt x="2747137" y="0"/>
                </a:lnTo>
                <a:lnTo>
                  <a:pt x="2747137" y="4578561"/>
                </a:lnTo>
                <a:lnTo>
                  <a:pt x="0" y="4578561"/>
                </a:lnTo>
                <a:close/>
              </a:path>
            </a:pathLst>
          </a:custGeom>
          <a:solidFill>
            <a:srgbClr val="472B80"/>
          </a:solidFill>
          <a:ln w="653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1CFDF4A9-512D-C2C1-E71E-BA206EAAF6D4}"/>
              </a:ext>
            </a:extLst>
          </p:cNvPr>
          <p:cNvSpPr/>
          <p:nvPr/>
        </p:nvSpPr>
        <p:spPr>
          <a:xfrm>
            <a:off x="88900" y="-102836"/>
            <a:ext cx="9539131" cy="7064064"/>
          </a:xfrm>
          <a:custGeom>
            <a:avLst/>
            <a:gdLst>
              <a:gd name="connsiteX0" fmla="*/ 0 w 9378396"/>
              <a:gd name="connsiteY0" fmla="*/ 0 h 7064064"/>
              <a:gd name="connsiteX1" fmla="*/ 9378397 w 9378396"/>
              <a:gd name="connsiteY1" fmla="*/ 0 h 7064064"/>
              <a:gd name="connsiteX2" fmla="*/ 9378397 w 9378396"/>
              <a:gd name="connsiteY2" fmla="*/ 7064065 h 7064064"/>
              <a:gd name="connsiteX3" fmla="*/ 0 w 9378396"/>
              <a:gd name="connsiteY3" fmla="*/ 7064065 h 706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78396" h="7064064">
                <a:moveTo>
                  <a:pt x="0" y="0"/>
                </a:moveTo>
                <a:lnTo>
                  <a:pt x="9378397" y="0"/>
                </a:lnTo>
                <a:lnTo>
                  <a:pt x="9378397" y="7064065"/>
                </a:lnTo>
                <a:lnTo>
                  <a:pt x="0" y="7064065"/>
                </a:lnTo>
                <a:close/>
              </a:path>
            </a:pathLst>
          </a:custGeom>
          <a:solidFill>
            <a:srgbClr val="292454"/>
          </a:solidFill>
          <a:ln w="653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C40C0E70-72B4-29DB-BF0E-8FA92D8FF98C}"/>
              </a:ext>
            </a:extLst>
          </p:cNvPr>
          <p:cNvSpPr/>
          <p:nvPr/>
        </p:nvSpPr>
        <p:spPr>
          <a:xfrm rot="10800000">
            <a:off x="9628032" y="-89558"/>
            <a:ext cx="2747136" cy="7064064"/>
          </a:xfrm>
          <a:custGeom>
            <a:avLst/>
            <a:gdLst>
              <a:gd name="connsiteX0" fmla="*/ 0 w 2747136"/>
              <a:gd name="connsiteY0" fmla="*/ 0 h 7064064"/>
              <a:gd name="connsiteX1" fmla="*/ 2747137 w 2747136"/>
              <a:gd name="connsiteY1" fmla="*/ 0 h 7064064"/>
              <a:gd name="connsiteX2" fmla="*/ 2747137 w 2747136"/>
              <a:gd name="connsiteY2" fmla="*/ 7064065 h 7064064"/>
              <a:gd name="connsiteX3" fmla="*/ 0 w 2747136"/>
              <a:gd name="connsiteY3" fmla="*/ 7064065 h 706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7136" h="7064064">
                <a:moveTo>
                  <a:pt x="0" y="0"/>
                </a:moveTo>
                <a:lnTo>
                  <a:pt x="2747137" y="0"/>
                </a:lnTo>
                <a:lnTo>
                  <a:pt x="2747137" y="7064065"/>
                </a:lnTo>
                <a:lnTo>
                  <a:pt x="0" y="7064065"/>
                </a:lnTo>
                <a:close/>
              </a:path>
            </a:pathLst>
          </a:custGeom>
          <a:solidFill>
            <a:srgbClr val="623889"/>
          </a:solidFill>
          <a:ln w="653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F6C81B75-D4F4-EE21-C8DA-42EC813EC023}"/>
              </a:ext>
            </a:extLst>
          </p:cNvPr>
          <p:cNvSpPr/>
          <p:nvPr/>
        </p:nvSpPr>
        <p:spPr>
          <a:xfrm rot="10800000">
            <a:off x="9628032" y="-89558"/>
            <a:ext cx="2747136" cy="4578102"/>
          </a:xfrm>
          <a:custGeom>
            <a:avLst/>
            <a:gdLst>
              <a:gd name="connsiteX0" fmla="*/ 0 w 2747136"/>
              <a:gd name="connsiteY0" fmla="*/ 0 h 4578102"/>
              <a:gd name="connsiteX1" fmla="*/ 2747137 w 2747136"/>
              <a:gd name="connsiteY1" fmla="*/ 0 h 4578102"/>
              <a:gd name="connsiteX2" fmla="*/ 2747137 w 2747136"/>
              <a:gd name="connsiteY2" fmla="*/ 4578103 h 4578102"/>
              <a:gd name="connsiteX3" fmla="*/ 0 w 2747136"/>
              <a:gd name="connsiteY3" fmla="*/ 4578103 h 457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7136" h="4578102">
                <a:moveTo>
                  <a:pt x="0" y="0"/>
                </a:moveTo>
                <a:lnTo>
                  <a:pt x="2747137" y="0"/>
                </a:lnTo>
                <a:lnTo>
                  <a:pt x="2747137" y="4578103"/>
                </a:lnTo>
                <a:lnTo>
                  <a:pt x="0" y="4578103"/>
                </a:lnTo>
                <a:close/>
              </a:path>
            </a:pathLst>
          </a:custGeom>
          <a:solidFill>
            <a:srgbClr val="472B80"/>
          </a:solidFill>
          <a:ln w="6539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7EB3E4AD-9C28-5A98-ACA5-0EAC3503D9A2}"/>
              </a:ext>
            </a:extLst>
          </p:cNvPr>
          <p:cNvSpPr/>
          <p:nvPr/>
        </p:nvSpPr>
        <p:spPr>
          <a:xfrm>
            <a:off x="8813833" y="1191130"/>
            <a:ext cx="1766016" cy="1766016"/>
          </a:xfrm>
          <a:custGeom>
            <a:avLst/>
            <a:gdLst>
              <a:gd name="connsiteX0" fmla="*/ 0 w 1766016"/>
              <a:gd name="connsiteY0" fmla="*/ 0 h 1766016"/>
              <a:gd name="connsiteX1" fmla="*/ 1766016 w 1766016"/>
              <a:gd name="connsiteY1" fmla="*/ 0 h 1766016"/>
              <a:gd name="connsiteX2" fmla="*/ 1766016 w 1766016"/>
              <a:gd name="connsiteY2" fmla="*/ 1766016 h 1766016"/>
              <a:gd name="connsiteX3" fmla="*/ 0 w 1766016"/>
              <a:gd name="connsiteY3" fmla="*/ 1766016 h 176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6016" h="1766016">
                <a:moveTo>
                  <a:pt x="0" y="0"/>
                </a:moveTo>
                <a:lnTo>
                  <a:pt x="1766016" y="0"/>
                </a:lnTo>
                <a:lnTo>
                  <a:pt x="1766016" y="1766016"/>
                </a:lnTo>
                <a:lnTo>
                  <a:pt x="0" y="1766016"/>
                </a:lnTo>
                <a:close/>
              </a:path>
            </a:pathLst>
          </a:custGeom>
          <a:noFill/>
          <a:ln w="19616" cap="flat">
            <a:solidFill>
              <a:srgbClr val="72E9AD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36CDBE39-1DAF-2280-94DF-43E5F08BB19D}"/>
              </a:ext>
            </a:extLst>
          </p:cNvPr>
          <p:cNvSpPr/>
          <p:nvPr/>
        </p:nvSpPr>
        <p:spPr>
          <a:xfrm>
            <a:off x="10736436" y="-116114"/>
            <a:ext cx="1262571" cy="7064064"/>
          </a:xfrm>
          <a:custGeom>
            <a:avLst/>
            <a:gdLst>
              <a:gd name="connsiteX0" fmla="*/ 0 w 1262571"/>
              <a:gd name="connsiteY0" fmla="*/ 0 h 7064064"/>
              <a:gd name="connsiteX1" fmla="*/ 0 w 1262571"/>
              <a:gd name="connsiteY1" fmla="*/ 523264 h 7064064"/>
              <a:gd name="connsiteX2" fmla="*/ 420836 w 1262571"/>
              <a:gd name="connsiteY2" fmla="*/ 523264 h 7064064"/>
              <a:gd name="connsiteX3" fmla="*/ 420836 w 1262571"/>
              <a:gd name="connsiteY3" fmla="*/ 1177344 h 7064064"/>
              <a:gd name="connsiteX4" fmla="*/ 931869 w 1262571"/>
              <a:gd name="connsiteY4" fmla="*/ 1177344 h 7064064"/>
              <a:gd name="connsiteX5" fmla="*/ 931869 w 1262571"/>
              <a:gd name="connsiteY5" fmla="*/ 2190253 h 7064064"/>
              <a:gd name="connsiteX6" fmla="*/ 1262571 w 1262571"/>
              <a:gd name="connsiteY6" fmla="*/ 2190253 h 7064064"/>
              <a:gd name="connsiteX7" fmla="*/ 1262571 w 1262571"/>
              <a:gd name="connsiteY7" fmla="*/ 6693856 h 7064064"/>
              <a:gd name="connsiteX8" fmla="*/ 931869 w 1262571"/>
              <a:gd name="connsiteY8" fmla="*/ 6693856 h 7064064"/>
              <a:gd name="connsiteX9" fmla="*/ 931869 w 1262571"/>
              <a:gd name="connsiteY9" fmla="*/ 7064065 h 706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2571" h="7064064">
                <a:moveTo>
                  <a:pt x="0" y="0"/>
                </a:moveTo>
                <a:lnTo>
                  <a:pt x="0" y="523264"/>
                </a:lnTo>
                <a:lnTo>
                  <a:pt x="420836" y="523264"/>
                </a:lnTo>
                <a:lnTo>
                  <a:pt x="420836" y="1177344"/>
                </a:lnTo>
                <a:lnTo>
                  <a:pt x="931869" y="1177344"/>
                </a:lnTo>
                <a:lnTo>
                  <a:pt x="931869" y="2190253"/>
                </a:lnTo>
                <a:lnTo>
                  <a:pt x="1262571" y="2190253"/>
                </a:lnTo>
                <a:lnTo>
                  <a:pt x="1262571" y="6693856"/>
                </a:lnTo>
                <a:lnTo>
                  <a:pt x="931869" y="6693856"/>
                </a:lnTo>
                <a:lnTo>
                  <a:pt x="931869" y="7064065"/>
                </a:lnTo>
              </a:path>
            </a:pathLst>
          </a:custGeom>
          <a:noFill/>
          <a:ln w="19616" cap="flat">
            <a:solidFill>
              <a:srgbClr val="72E9AD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7A886BEC-1884-850A-A4AC-164A74335F16}"/>
              </a:ext>
            </a:extLst>
          </p:cNvPr>
          <p:cNvSpPr/>
          <p:nvPr/>
        </p:nvSpPr>
        <p:spPr>
          <a:xfrm>
            <a:off x="7870780" y="-89492"/>
            <a:ext cx="3130820" cy="7037443"/>
          </a:xfrm>
          <a:custGeom>
            <a:avLst/>
            <a:gdLst>
              <a:gd name="connsiteX0" fmla="*/ 3130820 w 3130820"/>
              <a:gd name="connsiteY0" fmla="*/ 7037444 h 7037443"/>
              <a:gd name="connsiteX1" fmla="*/ 3130820 w 3130820"/>
              <a:gd name="connsiteY1" fmla="*/ 6652191 h 7037443"/>
              <a:gd name="connsiteX2" fmla="*/ 2709069 w 3130820"/>
              <a:gd name="connsiteY2" fmla="*/ 6652191 h 7037443"/>
              <a:gd name="connsiteX3" fmla="*/ 2709069 w 3130820"/>
              <a:gd name="connsiteY3" fmla="*/ 3666250 h 7037443"/>
              <a:gd name="connsiteX4" fmla="*/ 0 w 3130820"/>
              <a:gd name="connsiteY4" fmla="*/ 3666250 h 7037443"/>
              <a:gd name="connsiteX5" fmla="*/ 0 w 3130820"/>
              <a:gd name="connsiteY5" fmla="*/ 2163632 h 7037443"/>
              <a:gd name="connsiteX6" fmla="*/ 561070 w 3130820"/>
              <a:gd name="connsiteY6" fmla="*/ 2163632 h 7037443"/>
              <a:gd name="connsiteX7" fmla="*/ 561070 w 3130820"/>
              <a:gd name="connsiteY7" fmla="*/ 0 h 7037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0820" h="7037443">
                <a:moveTo>
                  <a:pt x="3130820" y="7037444"/>
                </a:moveTo>
                <a:lnTo>
                  <a:pt x="3130820" y="6652191"/>
                </a:lnTo>
                <a:lnTo>
                  <a:pt x="2709069" y="6652191"/>
                </a:lnTo>
                <a:lnTo>
                  <a:pt x="2709069" y="3666250"/>
                </a:lnTo>
                <a:lnTo>
                  <a:pt x="0" y="3666250"/>
                </a:lnTo>
                <a:lnTo>
                  <a:pt x="0" y="2163632"/>
                </a:lnTo>
                <a:lnTo>
                  <a:pt x="561070" y="2163632"/>
                </a:lnTo>
                <a:lnTo>
                  <a:pt x="561070" y="0"/>
                </a:lnTo>
              </a:path>
            </a:pathLst>
          </a:custGeom>
          <a:noFill/>
          <a:ln w="19616" cap="flat">
            <a:solidFill>
              <a:srgbClr val="72E9AD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947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áfico 21">
            <a:extLst>
              <a:ext uri="{FF2B5EF4-FFF2-40B4-BE49-F238E27FC236}">
                <a16:creationId xmlns:a16="http://schemas.microsoft.com/office/drawing/2014/main" id="{ABCAFA96-9014-93D0-6D5E-64C34996B1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0243" y="269875"/>
            <a:ext cx="4286250" cy="4286250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A94951B3-9DDF-9C12-B094-9F4229BDA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63286" y="4556125"/>
            <a:ext cx="2008868" cy="200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457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6A3DC935-6FDF-7FF2-B4FC-22F66BFFEDE9}"/>
              </a:ext>
            </a:extLst>
          </p:cNvPr>
          <p:cNvSpPr/>
          <p:nvPr userDrawn="1"/>
        </p:nvSpPr>
        <p:spPr>
          <a:xfrm>
            <a:off x="1502" y="0"/>
            <a:ext cx="4741948" cy="6858000"/>
          </a:xfrm>
          <a:prstGeom prst="rect">
            <a:avLst/>
          </a:prstGeom>
          <a:solidFill>
            <a:srgbClr val="2924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ABCAFA96-9014-93D0-6D5E-64C34996B1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0243" y="269875"/>
            <a:ext cx="4286250" cy="4286250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A94951B3-9DDF-9C12-B094-9F4229BDA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63286" y="4556125"/>
            <a:ext cx="2008868" cy="200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0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>
            <a:extLst>
              <a:ext uri="{FF2B5EF4-FFF2-40B4-BE49-F238E27FC236}">
                <a16:creationId xmlns:a16="http://schemas.microsoft.com/office/drawing/2014/main" id="{D7D8C097-6C82-9D95-31CC-798FFE9D4E6D}"/>
              </a:ext>
            </a:extLst>
          </p:cNvPr>
          <p:cNvGrpSpPr/>
          <p:nvPr userDrawn="1"/>
        </p:nvGrpSpPr>
        <p:grpSpPr>
          <a:xfrm>
            <a:off x="822637" y="269875"/>
            <a:ext cx="11083251" cy="7119518"/>
            <a:chOff x="788903" y="269875"/>
            <a:chExt cx="11083251" cy="7119518"/>
          </a:xfrm>
        </p:grpSpPr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F554252C-FF18-2538-CCD9-93801AF4256B}"/>
                </a:ext>
              </a:extLst>
            </p:cNvPr>
            <p:cNvGrpSpPr/>
            <p:nvPr userDrawn="1"/>
          </p:nvGrpSpPr>
          <p:grpSpPr>
            <a:xfrm>
              <a:off x="788903" y="269875"/>
              <a:ext cx="11083251" cy="6295118"/>
              <a:chOff x="788903" y="269875"/>
              <a:chExt cx="11083251" cy="6295118"/>
            </a:xfrm>
          </p:grpSpPr>
          <p:pic>
            <p:nvPicPr>
              <p:cNvPr id="22" name="Gráfico 21">
                <a:extLst>
                  <a:ext uri="{FF2B5EF4-FFF2-40B4-BE49-F238E27FC236}">
                    <a16:creationId xmlns:a16="http://schemas.microsoft.com/office/drawing/2014/main" id="{ABCAFA96-9014-93D0-6D5E-64C34996B17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160243" y="269875"/>
                <a:ext cx="4286250" cy="4286250"/>
              </a:xfrm>
              <a:prstGeom prst="rect">
                <a:avLst/>
              </a:prstGeom>
            </p:spPr>
          </p:pic>
          <p:pic>
            <p:nvPicPr>
              <p:cNvPr id="23" name="Gráfico 22">
                <a:extLst>
                  <a:ext uri="{FF2B5EF4-FFF2-40B4-BE49-F238E27FC236}">
                    <a16:creationId xmlns:a16="http://schemas.microsoft.com/office/drawing/2014/main" id="{A94951B3-9DDF-9C12-B094-9F4229BDA7A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863286" y="4556125"/>
                <a:ext cx="2008868" cy="2008868"/>
              </a:xfrm>
              <a:prstGeom prst="rect">
                <a:avLst/>
              </a:prstGeom>
            </p:spPr>
          </p:pic>
          <p:pic>
            <p:nvPicPr>
              <p:cNvPr id="12" name="Gráfico 11">
                <a:extLst>
                  <a:ext uri="{FF2B5EF4-FFF2-40B4-BE49-F238E27FC236}">
                    <a16:creationId xmlns:a16="http://schemas.microsoft.com/office/drawing/2014/main" id="{C57003DF-F67D-981E-CCBF-18CEC1ED0A2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8903" y="3086099"/>
                <a:ext cx="3260725" cy="3260725"/>
              </a:xfrm>
              <a:prstGeom prst="rect">
                <a:avLst/>
              </a:prstGeom>
            </p:spPr>
          </p:pic>
          <p:grpSp>
            <p:nvGrpSpPr>
              <p:cNvPr id="16" name="Gráfico 13">
                <a:extLst>
                  <a:ext uri="{FF2B5EF4-FFF2-40B4-BE49-F238E27FC236}">
                    <a16:creationId xmlns:a16="http://schemas.microsoft.com/office/drawing/2014/main" id="{F34D7367-2A99-9BA2-4333-33158CDF4FE4}"/>
                  </a:ext>
                </a:extLst>
              </p:cNvPr>
              <p:cNvGrpSpPr/>
              <p:nvPr/>
            </p:nvGrpSpPr>
            <p:grpSpPr>
              <a:xfrm>
                <a:off x="1734133" y="843296"/>
                <a:ext cx="1370263" cy="1096210"/>
                <a:chOff x="4058317" y="4237789"/>
                <a:chExt cx="1370263" cy="1096210"/>
              </a:xfrm>
              <a:solidFill>
                <a:srgbClr val="292454">
                  <a:alpha val="4000"/>
                </a:srgbClr>
              </a:solidFill>
            </p:grpSpPr>
            <p:sp>
              <p:nvSpPr>
                <p:cNvPr id="18" name="Forma Livre: Forma 17">
                  <a:extLst>
                    <a:ext uri="{FF2B5EF4-FFF2-40B4-BE49-F238E27FC236}">
                      <a16:creationId xmlns:a16="http://schemas.microsoft.com/office/drawing/2014/main" id="{FF382339-4F3B-6E09-5B38-B633BFCA502E}"/>
                    </a:ext>
                  </a:extLst>
                </p:cNvPr>
                <p:cNvSpPr/>
                <p:nvPr/>
              </p:nvSpPr>
              <p:spPr>
                <a:xfrm>
                  <a:off x="4606423" y="4237789"/>
                  <a:ext cx="274052" cy="274052"/>
                </a:xfrm>
                <a:custGeom>
                  <a:avLst/>
                  <a:gdLst>
                    <a:gd name="connsiteX0" fmla="*/ 0 w 274052"/>
                    <a:gd name="connsiteY0" fmla="*/ 0 h 274052"/>
                    <a:gd name="connsiteX1" fmla="*/ 274053 w 274052"/>
                    <a:gd name="connsiteY1" fmla="*/ 0 h 274052"/>
                    <a:gd name="connsiteX2" fmla="*/ 274053 w 274052"/>
                    <a:gd name="connsiteY2" fmla="*/ 274053 h 274052"/>
                    <a:gd name="connsiteX3" fmla="*/ 0 w 274052"/>
                    <a:gd name="connsiteY3" fmla="*/ 274053 h 274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052" h="274052">
                      <a:moveTo>
                        <a:pt x="0" y="0"/>
                      </a:moveTo>
                      <a:lnTo>
                        <a:pt x="274053" y="0"/>
                      </a:lnTo>
                      <a:lnTo>
                        <a:pt x="274053" y="274053"/>
                      </a:lnTo>
                      <a:lnTo>
                        <a:pt x="0" y="274053"/>
                      </a:lnTo>
                      <a:close/>
                    </a:path>
                  </a:pathLst>
                </a:custGeom>
                <a:solidFill>
                  <a:srgbClr val="292454">
                    <a:alpha val="4000"/>
                  </a:srgbClr>
                </a:solidFill>
                <a:ln w="54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19" name="Forma Livre: Forma 18">
                  <a:extLst>
                    <a:ext uri="{FF2B5EF4-FFF2-40B4-BE49-F238E27FC236}">
                      <a16:creationId xmlns:a16="http://schemas.microsoft.com/office/drawing/2014/main" id="{B786C1AB-6C3A-0C50-3E49-6B98B56CBA94}"/>
                    </a:ext>
                  </a:extLst>
                </p:cNvPr>
                <p:cNvSpPr/>
                <p:nvPr/>
              </p:nvSpPr>
              <p:spPr>
                <a:xfrm>
                  <a:off x="4332370" y="4511842"/>
                  <a:ext cx="274052" cy="274052"/>
                </a:xfrm>
                <a:custGeom>
                  <a:avLst/>
                  <a:gdLst>
                    <a:gd name="connsiteX0" fmla="*/ 0 w 274052"/>
                    <a:gd name="connsiteY0" fmla="*/ 0 h 274052"/>
                    <a:gd name="connsiteX1" fmla="*/ 274053 w 274052"/>
                    <a:gd name="connsiteY1" fmla="*/ 0 h 274052"/>
                    <a:gd name="connsiteX2" fmla="*/ 274053 w 274052"/>
                    <a:gd name="connsiteY2" fmla="*/ 274053 h 274052"/>
                    <a:gd name="connsiteX3" fmla="*/ 0 w 274052"/>
                    <a:gd name="connsiteY3" fmla="*/ 274053 h 274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052" h="274052">
                      <a:moveTo>
                        <a:pt x="0" y="0"/>
                      </a:moveTo>
                      <a:lnTo>
                        <a:pt x="274053" y="0"/>
                      </a:lnTo>
                      <a:lnTo>
                        <a:pt x="274053" y="274053"/>
                      </a:lnTo>
                      <a:lnTo>
                        <a:pt x="0" y="274053"/>
                      </a:lnTo>
                      <a:close/>
                    </a:path>
                  </a:pathLst>
                </a:custGeom>
                <a:solidFill>
                  <a:srgbClr val="292454">
                    <a:alpha val="4000"/>
                  </a:srgbClr>
                </a:solidFill>
                <a:ln w="54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20" name="Forma Livre: Forma 19">
                  <a:extLst>
                    <a:ext uri="{FF2B5EF4-FFF2-40B4-BE49-F238E27FC236}">
                      <a16:creationId xmlns:a16="http://schemas.microsoft.com/office/drawing/2014/main" id="{CB7DF712-6EE5-E00E-0991-7BC275C841DC}"/>
                    </a:ext>
                  </a:extLst>
                </p:cNvPr>
                <p:cNvSpPr/>
                <p:nvPr/>
              </p:nvSpPr>
              <p:spPr>
                <a:xfrm>
                  <a:off x="4058317" y="4785894"/>
                  <a:ext cx="274052" cy="274052"/>
                </a:xfrm>
                <a:custGeom>
                  <a:avLst/>
                  <a:gdLst>
                    <a:gd name="connsiteX0" fmla="*/ 0 w 274052"/>
                    <a:gd name="connsiteY0" fmla="*/ 0 h 274052"/>
                    <a:gd name="connsiteX1" fmla="*/ 274053 w 274052"/>
                    <a:gd name="connsiteY1" fmla="*/ 0 h 274052"/>
                    <a:gd name="connsiteX2" fmla="*/ 274053 w 274052"/>
                    <a:gd name="connsiteY2" fmla="*/ 274053 h 274052"/>
                    <a:gd name="connsiteX3" fmla="*/ 0 w 274052"/>
                    <a:gd name="connsiteY3" fmla="*/ 274053 h 274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052" h="274052">
                      <a:moveTo>
                        <a:pt x="0" y="0"/>
                      </a:moveTo>
                      <a:lnTo>
                        <a:pt x="274053" y="0"/>
                      </a:lnTo>
                      <a:lnTo>
                        <a:pt x="274053" y="274053"/>
                      </a:lnTo>
                      <a:lnTo>
                        <a:pt x="0" y="274053"/>
                      </a:lnTo>
                      <a:close/>
                    </a:path>
                  </a:pathLst>
                </a:custGeom>
                <a:solidFill>
                  <a:srgbClr val="292454">
                    <a:alpha val="4000"/>
                  </a:srgbClr>
                </a:solidFill>
                <a:ln w="54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21" name="Forma Livre: Forma 20">
                  <a:extLst>
                    <a:ext uri="{FF2B5EF4-FFF2-40B4-BE49-F238E27FC236}">
                      <a16:creationId xmlns:a16="http://schemas.microsoft.com/office/drawing/2014/main" id="{C7E29B3E-98AB-484B-ACD6-652EE2772B64}"/>
                    </a:ext>
                  </a:extLst>
                </p:cNvPr>
                <p:cNvSpPr/>
                <p:nvPr/>
              </p:nvSpPr>
              <p:spPr>
                <a:xfrm>
                  <a:off x="4058317" y="5059947"/>
                  <a:ext cx="274052" cy="274052"/>
                </a:xfrm>
                <a:custGeom>
                  <a:avLst/>
                  <a:gdLst>
                    <a:gd name="connsiteX0" fmla="*/ 0 w 274052"/>
                    <a:gd name="connsiteY0" fmla="*/ 0 h 274052"/>
                    <a:gd name="connsiteX1" fmla="*/ 274053 w 274052"/>
                    <a:gd name="connsiteY1" fmla="*/ 0 h 274052"/>
                    <a:gd name="connsiteX2" fmla="*/ 274053 w 274052"/>
                    <a:gd name="connsiteY2" fmla="*/ 274053 h 274052"/>
                    <a:gd name="connsiteX3" fmla="*/ 0 w 274052"/>
                    <a:gd name="connsiteY3" fmla="*/ 274053 h 274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052" h="274052">
                      <a:moveTo>
                        <a:pt x="0" y="0"/>
                      </a:moveTo>
                      <a:lnTo>
                        <a:pt x="274053" y="0"/>
                      </a:lnTo>
                      <a:lnTo>
                        <a:pt x="274053" y="274053"/>
                      </a:lnTo>
                      <a:lnTo>
                        <a:pt x="0" y="274053"/>
                      </a:lnTo>
                      <a:close/>
                    </a:path>
                  </a:pathLst>
                </a:custGeom>
                <a:solidFill>
                  <a:srgbClr val="292454">
                    <a:alpha val="4000"/>
                  </a:srgbClr>
                </a:solidFill>
                <a:ln w="54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24" name="Forma Livre: Forma 23">
                  <a:extLst>
                    <a:ext uri="{FF2B5EF4-FFF2-40B4-BE49-F238E27FC236}">
                      <a16:creationId xmlns:a16="http://schemas.microsoft.com/office/drawing/2014/main" id="{897CD570-5FAF-F810-B727-F2491F4FF72B}"/>
                    </a:ext>
                  </a:extLst>
                </p:cNvPr>
                <p:cNvSpPr/>
                <p:nvPr/>
              </p:nvSpPr>
              <p:spPr>
                <a:xfrm>
                  <a:off x="4332370" y="5059947"/>
                  <a:ext cx="274052" cy="274052"/>
                </a:xfrm>
                <a:custGeom>
                  <a:avLst/>
                  <a:gdLst>
                    <a:gd name="connsiteX0" fmla="*/ 0 w 274052"/>
                    <a:gd name="connsiteY0" fmla="*/ 0 h 274052"/>
                    <a:gd name="connsiteX1" fmla="*/ 274053 w 274052"/>
                    <a:gd name="connsiteY1" fmla="*/ 0 h 274052"/>
                    <a:gd name="connsiteX2" fmla="*/ 274053 w 274052"/>
                    <a:gd name="connsiteY2" fmla="*/ 274053 h 274052"/>
                    <a:gd name="connsiteX3" fmla="*/ 0 w 274052"/>
                    <a:gd name="connsiteY3" fmla="*/ 274053 h 274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052" h="274052">
                      <a:moveTo>
                        <a:pt x="0" y="0"/>
                      </a:moveTo>
                      <a:lnTo>
                        <a:pt x="274053" y="0"/>
                      </a:lnTo>
                      <a:lnTo>
                        <a:pt x="274053" y="274053"/>
                      </a:lnTo>
                      <a:lnTo>
                        <a:pt x="0" y="274053"/>
                      </a:lnTo>
                      <a:close/>
                    </a:path>
                  </a:pathLst>
                </a:custGeom>
                <a:solidFill>
                  <a:srgbClr val="292454">
                    <a:alpha val="4000"/>
                  </a:srgbClr>
                </a:solidFill>
                <a:ln w="54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25" name="Forma Livre: Forma 24">
                  <a:extLst>
                    <a:ext uri="{FF2B5EF4-FFF2-40B4-BE49-F238E27FC236}">
                      <a16:creationId xmlns:a16="http://schemas.microsoft.com/office/drawing/2014/main" id="{7B794F84-5CAE-4D05-C800-F9F91820F3CB}"/>
                    </a:ext>
                  </a:extLst>
                </p:cNvPr>
                <p:cNvSpPr/>
                <p:nvPr/>
              </p:nvSpPr>
              <p:spPr>
                <a:xfrm>
                  <a:off x="4606423" y="5059947"/>
                  <a:ext cx="274052" cy="274052"/>
                </a:xfrm>
                <a:custGeom>
                  <a:avLst/>
                  <a:gdLst>
                    <a:gd name="connsiteX0" fmla="*/ 0 w 274052"/>
                    <a:gd name="connsiteY0" fmla="*/ 0 h 274052"/>
                    <a:gd name="connsiteX1" fmla="*/ 274053 w 274052"/>
                    <a:gd name="connsiteY1" fmla="*/ 0 h 274052"/>
                    <a:gd name="connsiteX2" fmla="*/ 274053 w 274052"/>
                    <a:gd name="connsiteY2" fmla="*/ 274053 h 274052"/>
                    <a:gd name="connsiteX3" fmla="*/ 0 w 274052"/>
                    <a:gd name="connsiteY3" fmla="*/ 274053 h 274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052" h="274052">
                      <a:moveTo>
                        <a:pt x="0" y="0"/>
                      </a:moveTo>
                      <a:lnTo>
                        <a:pt x="274053" y="0"/>
                      </a:lnTo>
                      <a:lnTo>
                        <a:pt x="274053" y="274053"/>
                      </a:lnTo>
                      <a:lnTo>
                        <a:pt x="0" y="274053"/>
                      </a:lnTo>
                      <a:close/>
                    </a:path>
                  </a:pathLst>
                </a:custGeom>
                <a:solidFill>
                  <a:srgbClr val="292454">
                    <a:alpha val="4000"/>
                  </a:srgbClr>
                </a:solidFill>
                <a:ln w="54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26" name="Forma Livre: Forma 25">
                  <a:extLst>
                    <a:ext uri="{FF2B5EF4-FFF2-40B4-BE49-F238E27FC236}">
                      <a16:creationId xmlns:a16="http://schemas.microsoft.com/office/drawing/2014/main" id="{5F974CEB-D537-0393-2019-8FD4C22B0913}"/>
                    </a:ext>
                  </a:extLst>
                </p:cNvPr>
                <p:cNvSpPr/>
                <p:nvPr/>
              </p:nvSpPr>
              <p:spPr>
                <a:xfrm>
                  <a:off x="4880475" y="5059947"/>
                  <a:ext cx="274052" cy="274052"/>
                </a:xfrm>
                <a:custGeom>
                  <a:avLst/>
                  <a:gdLst>
                    <a:gd name="connsiteX0" fmla="*/ 0 w 274052"/>
                    <a:gd name="connsiteY0" fmla="*/ 0 h 274052"/>
                    <a:gd name="connsiteX1" fmla="*/ 274053 w 274052"/>
                    <a:gd name="connsiteY1" fmla="*/ 0 h 274052"/>
                    <a:gd name="connsiteX2" fmla="*/ 274053 w 274052"/>
                    <a:gd name="connsiteY2" fmla="*/ 274053 h 274052"/>
                    <a:gd name="connsiteX3" fmla="*/ 0 w 274052"/>
                    <a:gd name="connsiteY3" fmla="*/ 274053 h 274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052" h="274052">
                      <a:moveTo>
                        <a:pt x="0" y="0"/>
                      </a:moveTo>
                      <a:lnTo>
                        <a:pt x="274053" y="0"/>
                      </a:lnTo>
                      <a:lnTo>
                        <a:pt x="274053" y="274053"/>
                      </a:lnTo>
                      <a:lnTo>
                        <a:pt x="0" y="274053"/>
                      </a:lnTo>
                      <a:close/>
                    </a:path>
                  </a:pathLst>
                </a:custGeom>
                <a:solidFill>
                  <a:srgbClr val="292454">
                    <a:alpha val="4000"/>
                  </a:srgbClr>
                </a:solidFill>
                <a:ln w="54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27" name="Forma Livre: Forma 26">
                  <a:extLst>
                    <a:ext uri="{FF2B5EF4-FFF2-40B4-BE49-F238E27FC236}">
                      <a16:creationId xmlns:a16="http://schemas.microsoft.com/office/drawing/2014/main" id="{10B3564B-A237-F52A-D2C8-3F2ECD7551BF}"/>
                    </a:ext>
                  </a:extLst>
                </p:cNvPr>
                <p:cNvSpPr/>
                <p:nvPr/>
              </p:nvSpPr>
              <p:spPr>
                <a:xfrm>
                  <a:off x="5154528" y="5059947"/>
                  <a:ext cx="274052" cy="274052"/>
                </a:xfrm>
                <a:custGeom>
                  <a:avLst/>
                  <a:gdLst>
                    <a:gd name="connsiteX0" fmla="*/ 0 w 274052"/>
                    <a:gd name="connsiteY0" fmla="*/ 0 h 274052"/>
                    <a:gd name="connsiteX1" fmla="*/ 274053 w 274052"/>
                    <a:gd name="connsiteY1" fmla="*/ 0 h 274052"/>
                    <a:gd name="connsiteX2" fmla="*/ 274053 w 274052"/>
                    <a:gd name="connsiteY2" fmla="*/ 274053 h 274052"/>
                    <a:gd name="connsiteX3" fmla="*/ 0 w 274052"/>
                    <a:gd name="connsiteY3" fmla="*/ 274053 h 274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052" h="274052">
                      <a:moveTo>
                        <a:pt x="0" y="0"/>
                      </a:moveTo>
                      <a:lnTo>
                        <a:pt x="274053" y="0"/>
                      </a:lnTo>
                      <a:lnTo>
                        <a:pt x="274053" y="274053"/>
                      </a:lnTo>
                      <a:lnTo>
                        <a:pt x="0" y="274053"/>
                      </a:lnTo>
                      <a:close/>
                    </a:path>
                  </a:pathLst>
                </a:custGeom>
                <a:solidFill>
                  <a:srgbClr val="292454">
                    <a:alpha val="4000"/>
                  </a:srgbClr>
                </a:solidFill>
                <a:ln w="54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28" name="Forma Livre: Forma 27">
                  <a:extLst>
                    <a:ext uri="{FF2B5EF4-FFF2-40B4-BE49-F238E27FC236}">
                      <a16:creationId xmlns:a16="http://schemas.microsoft.com/office/drawing/2014/main" id="{04F83B60-F3EF-E523-0C6B-44105695BA68}"/>
                    </a:ext>
                  </a:extLst>
                </p:cNvPr>
                <p:cNvSpPr/>
                <p:nvPr/>
              </p:nvSpPr>
              <p:spPr>
                <a:xfrm>
                  <a:off x="5154528" y="4785894"/>
                  <a:ext cx="274052" cy="274052"/>
                </a:xfrm>
                <a:custGeom>
                  <a:avLst/>
                  <a:gdLst>
                    <a:gd name="connsiteX0" fmla="*/ 0 w 274052"/>
                    <a:gd name="connsiteY0" fmla="*/ 0 h 274052"/>
                    <a:gd name="connsiteX1" fmla="*/ 274053 w 274052"/>
                    <a:gd name="connsiteY1" fmla="*/ 0 h 274052"/>
                    <a:gd name="connsiteX2" fmla="*/ 274053 w 274052"/>
                    <a:gd name="connsiteY2" fmla="*/ 274053 h 274052"/>
                    <a:gd name="connsiteX3" fmla="*/ 0 w 274052"/>
                    <a:gd name="connsiteY3" fmla="*/ 274053 h 274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052" h="274052">
                      <a:moveTo>
                        <a:pt x="0" y="0"/>
                      </a:moveTo>
                      <a:lnTo>
                        <a:pt x="274053" y="0"/>
                      </a:lnTo>
                      <a:lnTo>
                        <a:pt x="274053" y="274053"/>
                      </a:lnTo>
                      <a:lnTo>
                        <a:pt x="0" y="274053"/>
                      </a:lnTo>
                      <a:close/>
                    </a:path>
                  </a:pathLst>
                </a:custGeom>
                <a:solidFill>
                  <a:srgbClr val="292454">
                    <a:alpha val="4000"/>
                  </a:srgbClr>
                </a:solidFill>
                <a:ln w="54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  <p:sp>
              <p:nvSpPr>
                <p:cNvPr id="29" name="Forma Livre: Forma 28">
                  <a:extLst>
                    <a:ext uri="{FF2B5EF4-FFF2-40B4-BE49-F238E27FC236}">
                      <a16:creationId xmlns:a16="http://schemas.microsoft.com/office/drawing/2014/main" id="{F9616D65-8D25-C4A7-0A29-F67C1974D1BA}"/>
                    </a:ext>
                  </a:extLst>
                </p:cNvPr>
                <p:cNvSpPr/>
                <p:nvPr/>
              </p:nvSpPr>
              <p:spPr>
                <a:xfrm>
                  <a:off x="4880475" y="4511842"/>
                  <a:ext cx="274052" cy="274052"/>
                </a:xfrm>
                <a:custGeom>
                  <a:avLst/>
                  <a:gdLst>
                    <a:gd name="connsiteX0" fmla="*/ 0 w 274052"/>
                    <a:gd name="connsiteY0" fmla="*/ 0 h 274052"/>
                    <a:gd name="connsiteX1" fmla="*/ 274053 w 274052"/>
                    <a:gd name="connsiteY1" fmla="*/ 0 h 274052"/>
                    <a:gd name="connsiteX2" fmla="*/ 274053 w 274052"/>
                    <a:gd name="connsiteY2" fmla="*/ 274053 h 274052"/>
                    <a:gd name="connsiteX3" fmla="*/ 0 w 274052"/>
                    <a:gd name="connsiteY3" fmla="*/ 274053 h 274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4052" h="274052">
                      <a:moveTo>
                        <a:pt x="0" y="0"/>
                      </a:moveTo>
                      <a:lnTo>
                        <a:pt x="274053" y="0"/>
                      </a:lnTo>
                      <a:lnTo>
                        <a:pt x="274053" y="274053"/>
                      </a:lnTo>
                      <a:lnTo>
                        <a:pt x="0" y="274053"/>
                      </a:lnTo>
                      <a:close/>
                    </a:path>
                  </a:pathLst>
                </a:custGeom>
                <a:solidFill>
                  <a:srgbClr val="292454">
                    <a:alpha val="4000"/>
                  </a:srgbClr>
                </a:solidFill>
                <a:ln w="54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pt-BR"/>
                </a:p>
              </p:txBody>
            </p:sp>
          </p:grpSp>
        </p:grpSp>
        <p:grpSp>
          <p:nvGrpSpPr>
            <p:cNvPr id="30" name="Gráfico 13">
              <a:extLst>
                <a:ext uri="{FF2B5EF4-FFF2-40B4-BE49-F238E27FC236}">
                  <a16:creationId xmlns:a16="http://schemas.microsoft.com/office/drawing/2014/main" id="{0CCCEEB8-70FD-00EF-CA34-C6B267A1C78D}"/>
                </a:ext>
              </a:extLst>
            </p:cNvPr>
            <p:cNvGrpSpPr/>
            <p:nvPr/>
          </p:nvGrpSpPr>
          <p:grpSpPr>
            <a:xfrm>
              <a:off x="6245372" y="5471026"/>
              <a:ext cx="1918368" cy="1918367"/>
              <a:chOff x="3784265" y="127000"/>
              <a:chExt cx="1918368" cy="1918367"/>
            </a:xfrm>
            <a:solidFill>
              <a:srgbClr val="292454">
                <a:alpha val="4000"/>
              </a:srgbClr>
            </a:solidFill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B4F8B91E-C3E8-AB51-C3B7-52A0EB98448A}"/>
                  </a:ext>
                </a:extLst>
              </p:cNvPr>
              <p:cNvSpPr/>
              <p:nvPr/>
            </p:nvSpPr>
            <p:spPr>
              <a:xfrm>
                <a:off x="3784265" y="1771315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1F17C61-84D9-D35E-8250-7CA30D9A5905}"/>
                  </a:ext>
                </a:extLst>
              </p:cNvPr>
              <p:cNvSpPr/>
              <p:nvPr/>
            </p:nvSpPr>
            <p:spPr>
              <a:xfrm>
                <a:off x="4058317" y="1771315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6FC190AF-655A-16BF-F445-937BF76DB6CB}"/>
                  </a:ext>
                </a:extLst>
              </p:cNvPr>
              <p:cNvSpPr/>
              <p:nvPr/>
            </p:nvSpPr>
            <p:spPr>
              <a:xfrm>
                <a:off x="4332370" y="1771315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4" name="Forma Livre: Forma 33">
                <a:extLst>
                  <a:ext uri="{FF2B5EF4-FFF2-40B4-BE49-F238E27FC236}">
                    <a16:creationId xmlns:a16="http://schemas.microsoft.com/office/drawing/2014/main" id="{55041B31-B6DB-6163-5A8E-24646FC9D202}"/>
                  </a:ext>
                </a:extLst>
              </p:cNvPr>
              <p:cNvSpPr/>
              <p:nvPr/>
            </p:nvSpPr>
            <p:spPr>
              <a:xfrm>
                <a:off x="4606423" y="1771315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5" name="Forma Livre: Forma 34">
                <a:extLst>
                  <a:ext uri="{FF2B5EF4-FFF2-40B4-BE49-F238E27FC236}">
                    <a16:creationId xmlns:a16="http://schemas.microsoft.com/office/drawing/2014/main" id="{A9464C34-E9D7-DBE1-FE3D-60CD6E99203F}"/>
                  </a:ext>
                </a:extLst>
              </p:cNvPr>
              <p:cNvSpPr/>
              <p:nvPr/>
            </p:nvSpPr>
            <p:spPr>
              <a:xfrm>
                <a:off x="4880475" y="1771315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6" name="Forma Livre: Forma 35">
                <a:extLst>
                  <a:ext uri="{FF2B5EF4-FFF2-40B4-BE49-F238E27FC236}">
                    <a16:creationId xmlns:a16="http://schemas.microsoft.com/office/drawing/2014/main" id="{B36FEF5E-93C8-9243-3824-B371B81C7E45}"/>
                  </a:ext>
                </a:extLst>
              </p:cNvPr>
              <p:cNvSpPr/>
              <p:nvPr/>
            </p:nvSpPr>
            <p:spPr>
              <a:xfrm>
                <a:off x="5154528" y="1771315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F5A19E2D-2AB2-8EBB-A939-3A8C7CDBEF5C}"/>
                  </a:ext>
                </a:extLst>
              </p:cNvPr>
              <p:cNvSpPr/>
              <p:nvPr/>
            </p:nvSpPr>
            <p:spPr>
              <a:xfrm>
                <a:off x="5428581" y="1771315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8" name="Forma Livre: Forma 37">
                <a:extLst>
                  <a:ext uri="{FF2B5EF4-FFF2-40B4-BE49-F238E27FC236}">
                    <a16:creationId xmlns:a16="http://schemas.microsoft.com/office/drawing/2014/main" id="{6BFDEFE0-FD9C-9DFB-2CFB-58D9CA0E64FD}"/>
                  </a:ext>
                </a:extLst>
              </p:cNvPr>
              <p:cNvSpPr/>
              <p:nvPr/>
            </p:nvSpPr>
            <p:spPr>
              <a:xfrm>
                <a:off x="5428581" y="1497263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id="{AF556D7A-48B9-A89B-9564-4418483E9B5A}"/>
                  </a:ext>
                </a:extLst>
              </p:cNvPr>
              <p:cNvSpPr/>
              <p:nvPr/>
            </p:nvSpPr>
            <p:spPr>
              <a:xfrm>
                <a:off x="5428581" y="1223210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A225C554-CF3D-4490-3485-6554285EB9CF}"/>
                  </a:ext>
                </a:extLst>
              </p:cNvPr>
              <p:cNvSpPr/>
              <p:nvPr/>
            </p:nvSpPr>
            <p:spPr>
              <a:xfrm>
                <a:off x="5428581" y="949157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7ED2F7CF-F189-B252-9E02-25B0E6A3A283}"/>
                  </a:ext>
                </a:extLst>
              </p:cNvPr>
              <p:cNvSpPr/>
              <p:nvPr/>
            </p:nvSpPr>
            <p:spPr>
              <a:xfrm>
                <a:off x="5428581" y="675105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2" name="Forma Livre: Forma 41">
                <a:extLst>
                  <a:ext uri="{FF2B5EF4-FFF2-40B4-BE49-F238E27FC236}">
                    <a16:creationId xmlns:a16="http://schemas.microsoft.com/office/drawing/2014/main" id="{27134596-EF2F-2B17-D4EE-28C4D2431342}"/>
                  </a:ext>
                </a:extLst>
              </p:cNvPr>
              <p:cNvSpPr/>
              <p:nvPr/>
            </p:nvSpPr>
            <p:spPr>
              <a:xfrm>
                <a:off x="5154528" y="401052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3" name="Forma Livre: Forma 42">
                <a:extLst>
                  <a:ext uri="{FF2B5EF4-FFF2-40B4-BE49-F238E27FC236}">
                    <a16:creationId xmlns:a16="http://schemas.microsoft.com/office/drawing/2014/main" id="{7EB34B9B-BF6B-30F7-E21C-4124842BA3F9}"/>
                  </a:ext>
                </a:extLst>
              </p:cNvPr>
              <p:cNvSpPr/>
              <p:nvPr/>
            </p:nvSpPr>
            <p:spPr>
              <a:xfrm>
                <a:off x="4880475" y="127000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4" name="Forma Livre: Forma 43">
                <a:extLst>
                  <a:ext uri="{FF2B5EF4-FFF2-40B4-BE49-F238E27FC236}">
                    <a16:creationId xmlns:a16="http://schemas.microsoft.com/office/drawing/2014/main" id="{0D987A52-F476-48EF-592B-7A5D33BDF624}"/>
                  </a:ext>
                </a:extLst>
              </p:cNvPr>
              <p:cNvSpPr/>
              <p:nvPr/>
            </p:nvSpPr>
            <p:spPr>
              <a:xfrm>
                <a:off x="4606423" y="127000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5" name="Forma Livre: Forma 44">
                <a:extLst>
                  <a:ext uri="{FF2B5EF4-FFF2-40B4-BE49-F238E27FC236}">
                    <a16:creationId xmlns:a16="http://schemas.microsoft.com/office/drawing/2014/main" id="{AA67E690-4A25-46AB-5F07-C79F6A7A3C21}"/>
                  </a:ext>
                </a:extLst>
              </p:cNvPr>
              <p:cNvSpPr/>
              <p:nvPr/>
            </p:nvSpPr>
            <p:spPr>
              <a:xfrm>
                <a:off x="4332370" y="127000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2F95C7E9-5433-CF7A-7426-3D694C007C3F}"/>
                  </a:ext>
                </a:extLst>
              </p:cNvPr>
              <p:cNvSpPr/>
              <p:nvPr/>
            </p:nvSpPr>
            <p:spPr>
              <a:xfrm>
                <a:off x="4058317" y="401052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:a16="http://schemas.microsoft.com/office/drawing/2014/main" id="{2D7EFF20-F546-44E3-0FCE-4C4EE6216C77}"/>
                  </a:ext>
                </a:extLst>
              </p:cNvPr>
              <p:cNvSpPr/>
              <p:nvPr/>
            </p:nvSpPr>
            <p:spPr>
              <a:xfrm>
                <a:off x="3784265" y="675105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8" name="Forma Livre: Forma 47">
                <a:extLst>
                  <a:ext uri="{FF2B5EF4-FFF2-40B4-BE49-F238E27FC236}">
                    <a16:creationId xmlns:a16="http://schemas.microsoft.com/office/drawing/2014/main" id="{D366ECF5-1566-11DA-4348-7D1B202A789B}"/>
                  </a:ext>
                </a:extLst>
              </p:cNvPr>
              <p:cNvSpPr/>
              <p:nvPr/>
            </p:nvSpPr>
            <p:spPr>
              <a:xfrm>
                <a:off x="3784265" y="949157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9" name="Forma Livre: Forma 48">
                <a:extLst>
                  <a:ext uri="{FF2B5EF4-FFF2-40B4-BE49-F238E27FC236}">
                    <a16:creationId xmlns:a16="http://schemas.microsoft.com/office/drawing/2014/main" id="{2700E6AE-A90C-AD62-B100-AD319F423C62}"/>
                  </a:ext>
                </a:extLst>
              </p:cNvPr>
              <p:cNvSpPr/>
              <p:nvPr/>
            </p:nvSpPr>
            <p:spPr>
              <a:xfrm>
                <a:off x="3784265" y="1223210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0" name="Forma Livre: Forma 49">
                <a:extLst>
                  <a:ext uri="{FF2B5EF4-FFF2-40B4-BE49-F238E27FC236}">
                    <a16:creationId xmlns:a16="http://schemas.microsoft.com/office/drawing/2014/main" id="{83EA7BBA-20AD-03D6-C2EF-264AF84C3DD9}"/>
                  </a:ext>
                </a:extLst>
              </p:cNvPr>
              <p:cNvSpPr/>
              <p:nvPr/>
            </p:nvSpPr>
            <p:spPr>
              <a:xfrm>
                <a:off x="3784265" y="1497263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33060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07">
    <p:bg>
      <p:bgPr>
        <a:solidFill>
          <a:srgbClr val="6238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DF0DE11E-C46B-442C-5A86-461907C8D2A1}"/>
              </a:ext>
            </a:extLst>
          </p:cNvPr>
          <p:cNvSpPr/>
          <p:nvPr userDrawn="1"/>
        </p:nvSpPr>
        <p:spPr>
          <a:xfrm>
            <a:off x="1655817" y="-227854"/>
            <a:ext cx="2058819" cy="8446418"/>
          </a:xfrm>
          <a:custGeom>
            <a:avLst/>
            <a:gdLst>
              <a:gd name="connsiteX0" fmla="*/ 2058819 w 2058819"/>
              <a:gd name="connsiteY0" fmla="*/ 8446419 h 8446418"/>
              <a:gd name="connsiteX1" fmla="*/ 2058819 w 2058819"/>
              <a:gd name="connsiteY1" fmla="*/ 5813710 h 8446418"/>
              <a:gd name="connsiteX2" fmla="*/ 1312182 w 2058819"/>
              <a:gd name="connsiteY2" fmla="*/ 5813710 h 8446418"/>
              <a:gd name="connsiteX3" fmla="*/ 1312182 w 2058819"/>
              <a:gd name="connsiteY3" fmla="*/ 4980980 h 8446418"/>
              <a:gd name="connsiteX4" fmla="*/ 1788424 w 2058819"/>
              <a:gd name="connsiteY4" fmla="*/ 4980980 h 8446418"/>
              <a:gd name="connsiteX5" fmla="*/ 1788424 w 2058819"/>
              <a:gd name="connsiteY5" fmla="*/ 4344867 h 8446418"/>
              <a:gd name="connsiteX6" fmla="*/ 1345921 w 2058819"/>
              <a:gd name="connsiteY6" fmla="*/ 4344867 h 8446418"/>
              <a:gd name="connsiteX7" fmla="*/ 1345921 w 2058819"/>
              <a:gd name="connsiteY7" fmla="*/ 2842245 h 8446418"/>
              <a:gd name="connsiteX8" fmla="*/ 0 w 2058819"/>
              <a:gd name="connsiteY8" fmla="*/ 2842245 h 8446418"/>
              <a:gd name="connsiteX9" fmla="*/ 0 w 2058819"/>
              <a:gd name="connsiteY9" fmla="*/ 0 h 8446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819" h="8446418">
                <a:moveTo>
                  <a:pt x="2058819" y="8446419"/>
                </a:moveTo>
                <a:lnTo>
                  <a:pt x="2058819" y="5813710"/>
                </a:lnTo>
                <a:lnTo>
                  <a:pt x="1312182" y="5813710"/>
                </a:lnTo>
                <a:lnTo>
                  <a:pt x="1312182" y="4980980"/>
                </a:lnTo>
                <a:lnTo>
                  <a:pt x="1788424" y="4980980"/>
                </a:lnTo>
                <a:lnTo>
                  <a:pt x="1788424" y="4344867"/>
                </a:lnTo>
                <a:lnTo>
                  <a:pt x="1345921" y="4344867"/>
                </a:lnTo>
                <a:lnTo>
                  <a:pt x="1345921" y="2842245"/>
                </a:lnTo>
                <a:lnTo>
                  <a:pt x="0" y="2842245"/>
                </a:lnTo>
                <a:lnTo>
                  <a:pt x="0" y="0"/>
                </a:lnTo>
              </a:path>
            </a:pathLst>
          </a:custGeom>
          <a:noFill/>
          <a:ln w="20320" cap="flat">
            <a:solidFill>
              <a:srgbClr val="72E9AD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5231E956-DC1E-1327-215C-96DD1FD29B31}"/>
              </a:ext>
            </a:extLst>
          </p:cNvPr>
          <p:cNvSpPr/>
          <p:nvPr userDrawn="1"/>
        </p:nvSpPr>
        <p:spPr>
          <a:xfrm>
            <a:off x="6176560" y="-1150026"/>
            <a:ext cx="1899028" cy="8693826"/>
          </a:xfrm>
          <a:custGeom>
            <a:avLst/>
            <a:gdLst>
              <a:gd name="connsiteX0" fmla="*/ 1899029 w 1899028"/>
              <a:gd name="connsiteY0" fmla="*/ 0 h 8693826"/>
              <a:gd name="connsiteX1" fmla="*/ 1899029 w 1899028"/>
              <a:gd name="connsiteY1" fmla="*/ 963034 h 8693826"/>
              <a:gd name="connsiteX2" fmla="*/ 887091 w 1899028"/>
              <a:gd name="connsiteY2" fmla="*/ 963034 h 8693826"/>
              <a:gd name="connsiteX3" fmla="*/ 887091 w 1899028"/>
              <a:gd name="connsiteY3" fmla="*/ 3322980 h 8693826"/>
              <a:gd name="connsiteX4" fmla="*/ 368725 w 1899028"/>
              <a:gd name="connsiteY4" fmla="*/ 3322980 h 8693826"/>
              <a:gd name="connsiteX5" fmla="*/ 368725 w 1899028"/>
              <a:gd name="connsiteY5" fmla="*/ 4595164 h 8693826"/>
              <a:gd name="connsiteX6" fmla="*/ 1133897 w 1899028"/>
              <a:gd name="connsiteY6" fmla="*/ 4595164 h 8693826"/>
              <a:gd name="connsiteX7" fmla="*/ 1133897 w 1899028"/>
              <a:gd name="connsiteY7" fmla="*/ 5517037 h 8693826"/>
              <a:gd name="connsiteX8" fmla="*/ 1511849 w 1899028"/>
              <a:gd name="connsiteY8" fmla="*/ 5517037 h 8693826"/>
              <a:gd name="connsiteX9" fmla="*/ 1511849 w 1899028"/>
              <a:gd name="connsiteY9" fmla="*/ 5959499 h 8693826"/>
              <a:gd name="connsiteX10" fmla="*/ 479371 w 1899028"/>
              <a:gd name="connsiteY10" fmla="*/ 5959499 h 8693826"/>
              <a:gd name="connsiteX11" fmla="*/ 479371 w 1899028"/>
              <a:gd name="connsiteY11" fmla="*/ 6604838 h 8693826"/>
              <a:gd name="connsiteX12" fmla="*/ 0 w 1899028"/>
              <a:gd name="connsiteY12" fmla="*/ 6604838 h 8693826"/>
              <a:gd name="connsiteX13" fmla="*/ 0 w 1899028"/>
              <a:gd name="connsiteY13" fmla="*/ 8693826 h 8693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99028" h="8693826">
                <a:moveTo>
                  <a:pt x="1899029" y="0"/>
                </a:moveTo>
                <a:lnTo>
                  <a:pt x="1899029" y="963034"/>
                </a:lnTo>
                <a:lnTo>
                  <a:pt x="887091" y="963034"/>
                </a:lnTo>
                <a:lnTo>
                  <a:pt x="887091" y="3322980"/>
                </a:lnTo>
                <a:lnTo>
                  <a:pt x="368725" y="3322980"/>
                </a:lnTo>
                <a:lnTo>
                  <a:pt x="368725" y="4595164"/>
                </a:lnTo>
                <a:lnTo>
                  <a:pt x="1133897" y="4595164"/>
                </a:lnTo>
                <a:lnTo>
                  <a:pt x="1133897" y="5517037"/>
                </a:lnTo>
                <a:lnTo>
                  <a:pt x="1511849" y="5517037"/>
                </a:lnTo>
                <a:lnTo>
                  <a:pt x="1511849" y="5959499"/>
                </a:lnTo>
                <a:lnTo>
                  <a:pt x="479371" y="5959499"/>
                </a:lnTo>
                <a:lnTo>
                  <a:pt x="479371" y="6604838"/>
                </a:lnTo>
                <a:lnTo>
                  <a:pt x="0" y="6604838"/>
                </a:lnTo>
                <a:lnTo>
                  <a:pt x="0" y="8693826"/>
                </a:lnTo>
              </a:path>
            </a:pathLst>
          </a:custGeom>
          <a:noFill/>
          <a:ln w="20320" cap="flat">
            <a:solidFill>
              <a:srgbClr val="72E9AD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72090986-7639-3DDB-2963-F59746E67389}"/>
              </a:ext>
            </a:extLst>
          </p:cNvPr>
          <p:cNvSpPr/>
          <p:nvPr userDrawn="1"/>
        </p:nvSpPr>
        <p:spPr>
          <a:xfrm rot="10800000">
            <a:off x="10425922" y="-227854"/>
            <a:ext cx="1935897" cy="7085854"/>
          </a:xfrm>
          <a:custGeom>
            <a:avLst/>
            <a:gdLst>
              <a:gd name="connsiteX0" fmla="*/ 1253730 w 1935897"/>
              <a:gd name="connsiteY0" fmla="*/ 0 h 7085854"/>
              <a:gd name="connsiteX1" fmla="*/ 1253730 w 1935897"/>
              <a:gd name="connsiteY1" fmla="*/ 2127261 h 7085854"/>
              <a:gd name="connsiteX2" fmla="*/ 0 w 1935897"/>
              <a:gd name="connsiteY2" fmla="*/ 2127261 h 7085854"/>
              <a:gd name="connsiteX3" fmla="*/ 0 w 1935897"/>
              <a:gd name="connsiteY3" fmla="*/ 3307253 h 7085854"/>
              <a:gd name="connsiteX4" fmla="*/ 1106256 w 1935897"/>
              <a:gd name="connsiteY4" fmla="*/ 3307253 h 7085854"/>
              <a:gd name="connsiteX5" fmla="*/ 1106256 w 1935897"/>
              <a:gd name="connsiteY5" fmla="*/ 5816197 h 7085854"/>
              <a:gd name="connsiteX6" fmla="*/ 1935898 w 1935897"/>
              <a:gd name="connsiteY6" fmla="*/ 5816197 h 7085854"/>
              <a:gd name="connsiteX7" fmla="*/ 1935898 w 1935897"/>
              <a:gd name="connsiteY7" fmla="*/ 7085854 h 708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35897" h="7085854">
                <a:moveTo>
                  <a:pt x="1253730" y="0"/>
                </a:moveTo>
                <a:lnTo>
                  <a:pt x="1253730" y="2127261"/>
                </a:lnTo>
                <a:lnTo>
                  <a:pt x="0" y="2127261"/>
                </a:lnTo>
                <a:lnTo>
                  <a:pt x="0" y="3307253"/>
                </a:lnTo>
                <a:lnTo>
                  <a:pt x="1106256" y="3307253"/>
                </a:lnTo>
                <a:lnTo>
                  <a:pt x="1106256" y="5816197"/>
                </a:lnTo>
                <a:lnTo>
                  <a:pt x="1935898" y="5816197"/>
                </a:lnTo>
                <a:lnTo>
                  <a:pt x="1935898" y="7085854"/>
                </a:lnTo>
              </a:path>
            </a:pathLst>
          </a:custGeom>
          <a:noFill/>
          <a:ln w="20320" cap="flat">
            <a:solidFill>
              <a:srgbClr val="72E9AD"/>
            </a:solidFill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16" name="Gráfico 14">
            <a:extLst>
              <a:ext uri="{FF2B5EF4-FFF2-40B4-BE49-F238E27FC236}">
                <a16:creationId xmlns:a16="http://schemas.microsoft.com/office/drawing/2014/main" id="{CBFDFE53-A9C0-AF76-8987-4E4489516707}"/>
              </a:ext>
            </a:extLst>
          </p:cNvPr>
          <p:cNvGrpSpPr/>
          <p:nvPr userDrawn="1"/>
        </p:nvGrpSpPr>
        <p:grpSpPr>
          <a:xfrm>
            <a:off x="4374212" y="3701061"/>
            <a:ext cx="1627045" cy="1627045"/>
            <a:chOff x="2516539" y="-3857862"/>
            <a:chExt cx="2033807" cy="2033807"/>
          </a:xfrm>
          <a:noFill/>
        </p:grpSpPr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A499C2B1-48CD-247C-462F-671E6D554303}"/>
                </a:ext>
              </a:extLst>
            </p:cNvPr>
            <p:cNvSpPr/>
            <p:nvPr/>
          </p:nvSpPr>
          <p:spPr>
            <a:xfrm>
              <a:off x="3330063" y="-3857862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72E9A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D2748394-FCB3-1BDF-88CF-C7EF8635B3C3}"/>
                </a:ext>
              </a:extLst>
            </p:cNvPr>
            <p:cNvSpPr/>
            <p:nvPr/>
          </p:nvSpPr>
          <p:spPr>
            <a:xfrm>
              <a:off x="2923301" y="-3857862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72E9A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C3B54CD1-C09E-3C82-6E35-10933207DF36}"/>
                </a:ext>
              </a:extLst>
            </p:cNvPr>
            <p:cNvSpPr/>
            <p:nvPr/>
          </p:nvSpPr>
          <p:spPr>
            <a:xfrm>
              <a:off x="2516539" y="-3451100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72E9A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BA2ABBCA-892E-0DE6-4547-E9CBECCC9D77}"/>
                </a:ext>
              </a:extLst>
            </p:cNvPr>
            <p:cNvSpPr/>
            <p:nvPr/>
          </p:nvSpPr>
          <p:spPr>
            <a:xfrm>
              <a:off x="2516539" y="-3044339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72E9A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8A8797F8-2127-01A5-9129-8BDEC1489F0D}"/>
                </a:ext>
              </a:extLst>
            </p:cNvPr>
            <p:cNvSpPr/>
            <p:nvPr/>
          </p:nvSpPr>
          <p:spPr>
            <a:xfrm>
              <a:off x="2516539" y="-2637577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72E9A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64F76016-B7ED-6012-C45F-7280D2D3ECE4}"/>
                </a:ext>
              </a:extLst>
            </p:cNvPr>
            <p:cNvSpPr/>
            <p:nvPr/>
          </p:nvSpPr>
          <p:spPr>
            <a:xfrm>
              <a:off x="2923301" y="-2230816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72E9A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3E48702C-396B-24DE-4434-2E65C9C69997}"/>
                </a:ext>
              </a:extLst>
            </p:cNvPr>
            <p:cNvSpPr/>
            <p:nvPr/>
          </p:nvSpPr>
          <p:spPr>
            <a:xfrm>
              <a:off x="3330063" y="-2230816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72E9A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3EE54E22-73E4-DF36-F7AD-125203A44400}"/>
                </a:ext>
              </a:extLst>
            </p:cNvPr>
            <p:cNvSpPr/>
            <p:nvPr/>
          </p:nvSpPr>
          <p:spPr>
            <a:xfrm>
              <a:off x="3736824" y="-2230816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72E9A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4E8C856D-828E-E62B-C1D6-4CF3826FF3A8}"/>
                </a:ext>
              </a:extLst>
            </p:cNvPr>
            <p:cNvSpPr/>
            <p:nvPr/>
          </p:nvSpPr>
          <p:spPr>
            <a:xfrm>
              <a:off x="4143586" y="-2637577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72E9A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05ADC4CB-5484-A83D-BCB7-B9D010AA95EF}"/>
                </a:ext>
              </a:extLst>
            </p:cNvPr>
            <p:cNvSpPr/>
            <p:nvPr/>
          </p:nvSpPr>
          <p:spPr>
            <a:xfrm>
              <a:off x="4143586" y="-3044339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72E9A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A01B5C95-424E-6C39-E658-E2655BEF528A}"/>
                </a:ext>
              </a:extLst>
            </p:cNvPr>
            <p:cNvSpPr/>
            <p:nvPr/>
          </p:nvSpPr>
          <p:spPr>
            <a:xfrm>
              <a:off x="4143586" y="-3451100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72E9A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9107A7C7-576F-7142-D240-1C6E4653B01F}"/>
                </a:ext>
              </a:extLst>
            </p:cNvPr>
            <p:cNvSpPr/>
            <p:nvPr/>
          </p:nvSpPr>
          <p:spPr>
            <a:xfrm>
              <a:off x="3736824" y="-3857862"/>
              <a:ext cx="406761" cy="406761"/>
            </a:xfrm>
            <a:custGeom>
              <a:avLst/>
              <a:gdLst>
                <a:gd name="connsiteX0" fmla="*/ 0 w 406761"/>
                <a:gd name="connsiteY0" fmla="*/ 0 h 406761"/>
                <a:gd name="connsiteX1" fmla="*/ 406762 w 406761"/>
                <a:gd name="connsiteY1" fmla="*/ 0 h 406761"/>
                <a:gd name="connsiteX2" fmla="*/ 406762 w 406761"/>
                <a:gd name="connsiteY2" fmla="*/ 406762 h 406761"/>
                <a:gd name="connsiteX3" fmla="*/ 0 w 406761"/>
                <a:gd name="connsiteY3" fmla="*/ 406762 h 4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761" h="406761">
                  <a:moveTo>
                    <a:pt x="0" y="0"/>
                  </a:moveTo>
                  <a:lnTo>
                    <a:pt x="406762" y="0"/>
                  </a:lnTo>
                  <a:lnTo>
                    <a:pt x="406762" y="406762"/>
                  </a:lnTo>
                  <a:lnTo>
                    <a:pt x="0" y="406762"/>
                  </a:lnTo>
                  <a:close/>
                </a:path>
              </a:pathLst>
            </a:custGeom>
            <a:noFill/>
            <a:ln w="15875" cap="flat">
              <a:solidFill>
                <a:srgbClr val="72E9A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30" name="Gráfico 29">
            <a:extLst>
              <a:ext uri="{FF2B5EF4-FFF2-40B4-BE49-F238E27FC236}">
                <a16:creationId xmlns:a16="http://schemas.microsoft.com/office/drawing/2014/main" id="{E87D9C44-870B-C13F-3DFF-39114083E6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724" y="5823573"/>
            <a:ext cx="1075776" cy="76521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87090CA5-32B6-7C22-3DF4-EE29A4F05014}"/>
              </a:ext>
            </a:extLst>
          </p:cNvPr>
          <p:cNvSpPr/>
          <p:nvPr userDrawn="1"/>
        </p:nvSpPr>
        <p:spPr>
          <a:xfrm>
            <a:off x="9837712" y="3995355"/>
            <a:ext cx="2866963" cy="2862645"/>
          </a:xfrm>
          <a:prstGeom prst="rect">
            <a:avLst/>
          </a:prstGeom>
          <a:solidFill>
            <a:srgbClr val="6238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A2045ECD-225F-8343-9127-FEF7121D7A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351263" y="1794998"/>
            <a:ext cx="5716786" cy="381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105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namica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AC00F92C-A365-D10D-186F-74ED925F0162}"/>
              </a:ext>
            </a:extLst>
          </p:cNvPr>
          <p:cNvSpPr/>
          <p:nvPr userDrawn="1"/>
        </p:nvSpPr>
        <p:spPr>
          <a:xfrm>
            <a:off x="9390743" y="0"/>
            <a:ext cx="2808037" cy="685074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D8CB2DBD-2863-E199-B0F9-92A6C21DB60F}"/>
              </a:ext>
            </a:extLst>
          </p:cNvPr>
          <p:cNvSpPr/>
          <p:nvPr userDrawn="1"/>
        </p:nvSpPr>
        <p:spPr>
          <a:xfrm>
            <a:off x="3541945" y="7061200"/>
            <a:ext cx="364807" cy="379095"/>
          </a:xfrm>
          <a:custGeom>
            <a:avLst/>
            <a:gdLst>
              <a:gd name="connsiteX0" fmla="*/ 0 w 364807"/>
              <a:gd name="connsiteY0" fmla="*/ 0 h 379095"/>
              <a:gd name="connsiteX1" fmla="*/ 364808 w 364807"/>
              <a:gd name="connsiteY1" fmla="*/ 0 h 379095"/>
              <a:gd name="connsiteX2" fmla="*/ 364808 w 364807"/>
              <a:gd name="connsiteY2" fmla="*/ 379095 h 379095"/>
              <a:gd name="connsiteX3" fmla="*/ 0 w 364807"/>
              <a:gd name="connsiteY3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07" h="379095">
                <a:moveTo>
                  <a:pt x="0" y="0"/>
                </a:moveTo>
                <a:lnTo>
                  <a:pt x="364808" y="0"/>
                </a:lnTo>
                <a:lnTo>
                  <a:pt x="364808" y="379095"/>
                </a:lnTo>
                <a:lnTo>
                  <a:pt x="0" y="379095"/>
                </a:lnTo>
                <a:close/>
              </a:path>
            </a:pathLst>
          </a:custGeom>
          <a:solidFill>
            <a:srgbClr val="62388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26290266-59E3-4682-7BA7-E2A20263ED32}"/>
              </a:ext>
            </a:extLst>
          </p:cNvPr>
          <p:cNvSpPr/>
          <p:nvPr userDrawn="1"/>
        </p:nvSpPr>
        <p:spPr>
          <a:xfrm>
            <a:off x="4097252" y="7061200"/>
            <a:ext cx="364807" cy="379095"/>
          </a:xfrm>
          <a:custGeom>
            <a:avLst/>
            <a:gdLst>
              <a:gd name="connsiteX0" fmla="*/ 0 w 364807"/>
              <a:gd name="connsiteY0" fmla="*/ 0 h 379095"/>
              <a:gd name="connsiteX1" fmla="*/ 364807 w 364807"/>
              <a:gd name="connsiteY1" fmla="*/ 0 h 379095"/>
              <a:gd name="connsiteX2" fmla="*/ 364807 w 364807"/>
              <a:gd name="connsiteY2" fmla="*/ 379095 h 379095"/>
              <a:gd name="connsiteX3" fmla="*/ 0 w 364807"/>
              <a:gd name="connsiteY3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07" h="379095">
                <a:moveTo>
                  <a:pt x="0" y="0"/>
                </a:moveTo>
                <a:lnTo>
                  <a:pt x="364807" y="0"/>
                </a:lnTo>
                <a:lnTo>
                  <a:pt x="364807" y="379095"/>
                </a:lnTo>
                <a:lnTo>
                  <a:pt x="0" y="379095"/>
                </a:lnTo>
                <a:close/>
              </a:path>
            </a:pathLst>
          </a:custGeom>
          <a:solidFill>
            <a:srgbClr val="472B8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2A46CF08-27A9-4CBF-C8EF-FA4F448939EB}"/>
              </a:ext>
            </a:extLst>
          </p:cNvPr>
          <p:cNvSpPr/>
          <p:nvPr userDrawn="1"/>
        </p:nvSpPr>
        <p:spPr>
          <a:xfrm>
            <a:off x="4604935" y="7061200"/>
            <a:ext cx="364807" cy="379095"/>
          </a:xfrm>
          <a:custGeom>
            <a:avLst/>
            <a:gdLst>
              <a:gd name="connsiteX0" fmla="*/ 0 w 364807"/>
              <a:gd name="connsiteY0" fmla="*/ 0 h 379095"/>
              <a:gd name="connsiteX1" fmla="*/ 364807 w 364807"/>
              <a:gd name="connsiteY1" fmla="*/ 0 h 379095"/>
              <a:gd name="connsiteX2" fmla="*/ 364807 w 364807"/>
              <a:gd name="connsiteY2" fmla="*/ 379095 h 379095"/>
              <a:gd name="connsiteX3" fmla="*/ 0 w 364807"/>
              <a:gd name="connsiteY3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07" h="379095">
                <a:moveTo>
                  <a:pt x="0" y="0"/>
                </a:moveTo>
                <a:lnTo>
                  <a:pt x="364807" y="0"/>
                </a:lnTo>
                <a:lnTo>
                  <a:pt x="364807" y="379095"/>
                </a:lnTo>
                <a:lnTo>
                  <a:pt x="0" y="379095"/>
                </a:lnTo>
                <a:close/>
              </a:path>
            </a:pathLst>
          </a:custGeom>
          <a:solidFill>
            <a:srgbClr val="29245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C7DDDCC4-249B-7551-1EFF-4062AA653650}"/>
              </a:ext>
            </a:extLst>
          </p:cNvPr>
          <p:cNvSpPr/>
          <p:nvPr userDrawn="1"/>
        </p:nvSpPr>
        <p:spPr>
          <a:xfrm>
            <a:off x="5119285" y="7061200"/>
            <a:ext cx="364807" cy="379095"/>
          </a:xfrm>
          <a:custGeom>
            <a:avLst/>
            <a:gdLst>
              <a:gd name="connsiteX0" fmla="*/ 0 w 364807"/>
              <a:gd name="connsiteY0" fmla="*/ 0 h 379095"/>
              <a:gd name="connsiteX1" fmla="*/ 364807 w 364807"/>
              <a:gd name="connsiteY1" fmla="*/ 0 h 379095"/>
              <a:gd name="connsiteX2" fmla="*/ 364807 w 364807"/>
              <a:gd name="connsiteY2" fmla="*/ 379095 h 379095"/>
              <a:gd name="connsiteX3" fmla="*/ 0 w 364807"/>
              <a:gd name="connsiteY3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07" h="379095">
                <a:moveTo>
                  <a:pt x="0" y="0"/>
                </a:moveTo>
                <a:lnTo>
                  <a:pt x="364807" y="0"/>
                </a:lnTo>
                <a:lnTo>
                  <a:pt x="364807" y="379095"/>
                </a:lnTo>
                <a:lnTo>
                  <a:pt x="0" y="379095"/>
                </a:lnTo>
                <a:close/>
              </a:path>
            </a:pathLst>
          </a:custGeom>
          <a:solidFill>
            <a:srgbClr val="084C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202A1C8E-F6DE-86C0-4B8D-30D8C410987B}"/>
              </a:ext>
            </a:extLst>
          </p:cNvPr>
          <p:cNvSpPr/>
          <p:nvPr userDrawn="1"/>
        </p:nvSpPr>
        <p:spPr>
          <a:xfrm>
            <a:off x="5633635" y="7061200"/>
            <a:ext cx="364807" cy="379095"/>
          </a:xfrm>
          <a:custGeom>
            <a:avLst/>
            <a:gdLst>
              <a:gd name="connsiteX0" fmla="*/ 0 w 364807"/>
              <a:gd name="connsiteY0" fmla="*/ 0 h 379095"/>
              <a:gd name="connsiteX1" fmla="*/ 364807 w 364807"/>
              <a:gd name="connsiteY1" fmla="*/ 0 h 379095"/>
              <a:gd name="connsiteX2" fmla="*/ 364807 w 364807"/>
              <a:gd name="connsiteY2" fmla="*/ 379095 h 379095"/>
              <a:gd name="connsiteX3" fmla="*/ 0 w 364807"/>
              <a:gd name="connsiteY3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07" h="379095">
                <a:moveTo>
                  <a:pt x="0" y="0"/>
                </a:moveTo>
                <a:lnTo>
                  <a:pt x="364807" y="0"/>
                </a:lnTo>
                <a:lnTo>
                  <a:pt x="364807" y="379095"/>
                </a:lnTo>
                <a:lnTo>
                  <a:pt x="0" y="379095"/>
                </a:lnTo>
                <a:close/>
              </a:path>
            </a:pathLst>
          </a:custGeom>
          <a:solidFill>
            <a:srgbClr val="1CAFC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8723698F-DC97-71C3-D2C3-EF180ADE0044}"/>
              </a:ext>
            </a:extLst>
          </p:cNvPr>
          <p:cNvSpPr/>
          <p:nvPr userDrawn="1"/>
        </p:nvSpPr>
        <p:spPr>
          <a:xfrm>
            <a:off x="6700435" y="7061200"/>
            <a:ext cx="364807" cy="379095"/>
          </a:xfrm>
          <a:custGeom>
            <a:avLst/>
            <a:gdLst>
              <a:gd name="connsiteX0" fmla="*/ 0 w 364807"/>
              <a:gd name="connsiteY0" fmla="*/ 0 h 379095"/>
              <a:gd name="connsiteX1" fmla="*/ 364807 w 364807"/>
              <a:gd name="connsiteY1" fmla="*/ 0 h 379095"/>
              <a:gd name="connsiteX2" fmla="*/ 364807 w 364807"/>
              <a:gd name="connsiteY2" fmla="*/ 379095 h 379095"/>
              <a:gd name="connsiteX3" fmla="*/ 0 w 364807"/>
              <a:gd name="connsiteY3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07" h="379095">
                <a:moveTo>
                  <a:pt x="0" y="0"/>
                </a:moveTo>
                <a:lnTo>
                  <a:pt x="364807" y="0"/>
                </a:lnTo>
                <a:lnTo>
                  <a:pt x="364807" y="379095"/>
                </a:lnTo>
                <a:lnTo>
                  <a:pt x="0" y="379095"/>
                </a:lnTo>
                <a:close/>
              </a:path>
            </a:pathLst>
          </a:custGeom>
          <a:solidFill>
            <a:srgbClr val="72E9A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58EC3655-6F66-944B-954A-9502AC3301AE}"/>
              </a:ext>
            </a:extLst>
          </p:cNvPr>
          <p:cNvSpPr/>
          <p:nvPr userDrawn="1"/>
        </p:nvSpPr>
        <p:spPr>
          <a:xfrm>
            <a:off x="6188942" y="7061200"/>
            <a:ext cx="364807" cy="379095"/>
          </a:xfrm>
          <a:custGeom>
            <a:avLst/>
            <a:gdLst>
              <a:gd name="connsiteX0" fmla="*/ 0 w 364807"/>
              <a:gd name="connsiteY0" fmla="*/ 0 h 379095"/>
              <a:gd name="connsiteX1" fmla="*/ 364808 w 364807"/>
              <a:gd name="connsiteY1" fmla="*/ 0 h 379095"/>
              <a:gd name="connsiteX2" fmla="*/ 364808 w 364807"/>
              <a:gd name="connsiteY2" fmla="*/ 379095 h 379095"/>
              <a:gd name="connsiteX3" fmla="*/ 0 w 364807"/>
              <a:gd name="connsiteY3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07" h="379095">
                <a:moveTo>
                  <a:pt x="0" y="0"/>
                </a:moveTo>
                <a:lnTo>
                  <a:pt x="364808" y="0"/>
                </a:lnTo>
                <a:lnTo>
                  <a:pt x="364808" y="379095"/>
                </a:lnTo>
                <a:lnTo>
                  <a:pt x="0" y="379095"/>
                </a:lnTo>
                <a:close/>
              </a:path>
            </a:pathLst>
          </a:custGeom>
          <a:solidFill>
            <a:srgbClr val="7BC7C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6C2F6A4A-EEE8-E855-FDC6-D3225B239885}"/>
              </a:ext>
            </a:extLst>
          </p:cNvPr>
          <p:cNvSpPr/>
          <p:nvPr userDrawn="1"/>
        </p:nvSpPr>
        <p:spPr>
          <a:xfrm>
            <a:off x="7296700" y="7061200"/>
            <a:ext cx="364807" cy="379095"/>
          </a:xfrm>
          <a:custGeom>
            <a:avLst/>
            <a:gdLst>
              <a:gd name="connsiteX0" fmla="*/ 0 w 364807"/>
              <a:gd name="connsiteY0" fmla="*/ 0 h 379095"/>
              <a:gd name="connsiteX1" fmla="*/ 364808 w 364807"/>
              <a:gd name="connsiteY1" fmla="*/ 0 h 379095"/>
              <a:gd name="connsiteX2" fmla="*/ 364808 w 364807"/>
              <a:gd name="connsiteY2" fmla="*/ 379095 h 379095"/>
              <a:gd name="connsiteX3" fmla="*/ 0 w 364807"/>
              <a:gd name="connsiteY3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07" h="379095">
                <a:moveTo>
                  <a:pt x="0" y="0"/>
                </a:moveTo>
                <a:lnTo>
                  <a:pt x="364808" y="0"/>
                </a:lnTo>
                <a:lnTo>
                  <a:pt x="364808" y="379095"/>
                </a:lnTo>
                <a:lnTo>
                  <a:pt x="0" y="379095"/>
                </a:lnTo>
                <a:close/>
              </a:path>
            </a:pathLst>
          </a:custGeom>
          <a:solidFill>
            <a:srgbClr val="DFDCD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7FD1DBEE-F799-510B-C3E6-9FCE49F5D998}"/>
              </a:ext>
            </a:extLst>
          </p:cNvPr>
          <p:cNvSpPr/>
          <p:nvPr userDrawn="1"/>
        </p:nvSpPr>
        <p:spPr>
          <a:xfrm>
            <a:off x="7858675" y="7061200"/>
            <a:ext cx="364807" cy="379095"/>
          </a:xfrm>
          <a:custGeom>
            <a:avLst/>
            <a:gdLst>
              <a:gd name="connsiteX0" fmla="*/ 0 w 364807"/>
              <a:gd name="connsiteY0" fmla="*/ 0 h 379095"/>
              <a:gd name="connsiteX1" fmla="*/ 364808 w 364807"/>
              <a:gd name="connsiteY1" fmla="*/ 0 h 379095"/>
              <a:gd name="connsiteX2" fmla="*/ 364808 w 364807"/>
              <a:gd name="connsiteY2" fmla="*/ 379095 h 379095"/>
              <a:gd name="connsiteX3" fmla="*/ 0 w 364807"/>
              <a:gd name="connsiteY3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07" h="379095">
                <a:moveTo>
                  <a:pt x="0" y="0"/>
                </a:moveTo>
                <a:lnTo>
                  <a:pt x="364808" y="0"/>
                </a:lnTo>
                <a:lnTo>
                  <a:pt x="364808" y="379095"/>
                </a:lnTo>
                <a:lnTo>
                  <a:pt x="0" y="379095"/>
                </a:lnTo>
                <a:close/>
              </a:path>
            </a:pathLst>
          </a:custGeom>
          <a:solidFill>
            <a:srgbClr val="A9A39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401B2877-C6B1-15A3-040B-C3E923E722D7}"/>
              </a:ext>
            </a:extLst>
          </p:cNvPr>
          <p:cNvSpPr/>
          <p:nvPr userDrawn="1"/>
        </p:nvSpPr>
        <p:spPr>
          <a:xfrm>
            <a:off x="8401600" y="7061200"/>
            <a:ext cx="364807" cy="379095"/>
          </a:xfrm>
          <a:custGeom>
            <a:avLst/>
            <a:gdLst>
              <a:gd name="connsiteX0" fmla="*/ 0 w 364807"/>
              <a:gd name="connsiteY0" fmla="*/ 0 h 379095"/>
              <a:gd name="connsiteX1" fmla="*/ 364808 w 364807"/>
              <a:gd name="connsiteY1" fmla="*/ 0 h 379095"/>
              <a:gd name="connsiteX2" fmla="*/ 364808 w 364807"/>
              <a:gd name="connsiteY2" fmla="*/ 379095 h 379095"/>
              <a:gd name="connsiteX3" fmla="*/ 0 w 364807"/>
              <a:gd name="connsiteY3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07" h="379095">
                <a:moveTo>
                  <a:pt x="0" y="0"/>
                </a:moveTo>
                <a:lnTo>
                  <a:pt x="364808" y="0"/>
                </a:lnTo>
                <a:lnTo>
                  <a:pt x="364808" y="379095"/>
                </a:lnTo>
                <a:lnTo>
                  <a:pt x="0" y="379095"/>
                </a:lnTo>
                <a:close/>
              </a:path>
            </a:pathLst>
          </a:custGeom>
          <a:solidFill>
            <a:srgbClr val="79736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24E8F01-8BCE-1269-D4E7-8234D2E0CC3D}"/>
              </a:ext>
            </a:extLst>
          </p:cNvPr>
          <p:cNvSpPr/>
          <p:nvPr userDrawn="1"/>
        </p:nvSpPr>
        <p:spPr>
          <a:xfrm>
            <a:off x="0" y="0"/>
            <a:ext cx="593458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43B133E0-99FF-3A64-2369-5ADA41BD97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7613" y="431800"/>
            <a:ext cx="3492071" cy="3492071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7DDE39D0-CFE6-3226-2D2F-DB5D370952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0020" y="4617185"/>
            <a:ext cx="1949021" cy="1949021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16088E34-C4CF-A34D-C7A1-18C014993A3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27138" y="4528414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958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08">
    <p:bg>
      <p:bgPr>
        <a:solidFill>
          <a:srgbClr val="472B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: Forma 1">
            <a:extLst>
              <a:ext uri="{FF2B5EF4-FFF2-40B4-BE49-F238E27FC236}">
                <a16:creationId xmlns:a16="http://schemas.microsoft.com/office/drawing/2014/main" id="{8A229412-6B55-6599-5DBD-A35DBDA86DB9}"/>
              </a:ext>
            </a:extLst>
          </p:cNvPr>
          <p:cNvSpPr/>
          <p:nvPr userDrawn="1"/>
        </p:nvSpPr>
        <p:spPr>
          <a:xfrm>
            <a:off x="2986638" y="7543800"/>
            <a:ext cx="364807" cy="379095"/>
          </a:xfrm>
          <a:custGeom>
            <a:avLst/>
            <a:gdLst>
              <a:gd name="connsiteX0" fmla="*/ 0 w 364807"/>
              <a:gd name="connsiteY0" fmla="*/ 0 h 379095"/>
              <a:gd name="connsiteX1" fmla="*/ 364808 w 364807"/>
              <a:gd name="connsiteY1" fmla="*/ 0 h 379095"/>
              <a:gd name="connsiteX2" fmla="*/ 364808 w 364807"/>
              <a:gd name="connsiteY2" fmla="*/ 379095 h 379095"/>
              <a:gd name="connsiteX3" fmla="*/ 0 w 364807"/>
              <a:gd name="connsiteY3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07" h="379095">
                <a:moveTo>
                  <a:pt x="0" y="0"/>
                </a:moveTo>
                <a:lnTo>
                  <a:pt x="364808" y="0"/>
                </a:lnTo>
                <a:lnTo>
                  <a:pt x="364808" y="379095"/>
                </a:lnTo>
                <a:lnTo>
                  <a:pt x="0" y="379095"/>
                </a:lnTo>
                <a:close/>
              </a:path>
            </a:pathLst>
          </a:custGeom>
          <a:solidFill>
            <a:srgbClr val="62388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39940D00-7441-6727-F688-A6B31AEED625}"/>
              </a:ext>
            </a:extLst>
          </p:cNvPr>
          <p:cNvSpPr/>
          <p:nvPr userDrawn="1"/>
        </p:nvSpPr>
        <p:spPr>
          <a:xfrm>
            <a:off x="3541945" y="7543800"/>
            <a:ext cx="364807" cy="379095"/>
          </a:xfrm>
          <a:custGeom>
            <a:avLst/>
            <a:gdLst>
              <a:gd name="connsiteX0" fmla="*/ 0 w 364807"/>
              <a:gd name="connsiteY0" fmla="*/ 0 h 379095"/>
              <a:gd name="connsiteX1" fmla="*/ 364807 w 364807"/>
              <a:gd name="connsiteY1" fmla="*/ 0 h 379095"/>
              <a:gd name="connsiteX2" fmla="*/ 364807 w 364807"/>
              <a:gd name="connsiteY2" fmla="*/ 379095 h 379095"/>
              <a:gd name="connsiteX3" fmla="*/ 0 w 364807"/>
              <a:gd name="connsiteY3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07" h="379095">
                <a:moveTo>
                  <a:pt x="0" y="0"/>
                </a:moveTo>
                <a:lnTo>
                  <a:pt x="364807" y="0"/>
                </a:lnTo>
                <a:lnTo>
                  <a:pt x="364807" y="379095"/>
                </a:lnTo>
                <a:lnTo>
                  <a:pt x="0" y="379095"/>
                </a:lnTo>
                <a:close/>
              </a:path>
            </a:pathLst>
          </a:custGeom>
          <a:solidFill>
            <a:srgbClr val="472B8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2D3001DC-DC36-680D-A292-29555D8DBF8C}"/>
              </a:ext>
            </a:extLst>
          </p:cNvPr>
          <p:cNvSpPr/>
          <p:nvPr userDrawn="1"/>
        </p:nvSpPr>
        <p:spPr>
          <a:xfrm>
            <a:off x="4049628" y="7543800"/>
            <a:ext cx="364807" cy="379095"/>
          </a:xfrm>
          <a:custGeom>
            <a:avLst/>
            <a:gdLst>
              <a:gd name="connsiteX0" fmla="*/ 0 w 364807"/>
              <a:gd name="connsiteY0" fmla="*/ 0 h 379095"/>
              <a:gd name="connsiteX1" fmla="*/ 364807 w 364807"/>
              <a:gd name="connsiteY1" fmla="*/ 0 h 379095"/>
              <a:gd name="connsiteX2" fmla="*/ 364807 w 364807"/>
              <a:gd name="connsiteY2" fmla="*/ 379095 h 379095"/>
              <a:gd name="connsiteX3" fmla="*/ 0 w 364807"/>
              <a:gd name="connsiteY3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07" h="379095">
                <a:moveTo>
                  <a:pt x="0" y="0"/>
                </a:moveTo>
                <a:lnTo>
                  <a:pt x="364807" y="0"/>
                </a:lnTo>
                <a:lnTo>
                  <a:pt x="364807" y="379095"/>
                </a:lnTo>
                <a:lnTo>
                  <a:pt x="0" y="379095"/>
                </a:lnTo>
                <a:close/>
              </a:path>
            </a:pathLst>
          </a:custGeom>
          <a:solidFill>
            <a:srgbClr val="29245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3DF0B926-C4F9-D592-974B-5ADC35D6D0E8}"/>
              </a:ext>
            </a:extLst>
          </p:cNvPr>
          <p:cNvSpPr/>
          <p:nvPr userDrawn="1"/>
        </p:nvSpPr>
        <p:spPr>
          <a:xfrm>
            <a:off x="4563978" y="7543800"/>
            <a:ext cx="364807" cy="379095"/>
          </a:xfrm>
          <a:custGeom>
            <a:avLst/>
            <a:gdLst>
              <a:gd name="connsiteX0" fmla="*/ 0 w 364807"/>
              <a:gd name="connsiteY0" fmla="*/ 0 h 379095"/>
              <a:gd name="connsiteX1" fmla="*/ 364807 w 364807"/>
              <a:gd name="connsiteY1" fmla="*/ 0 h 379095"/>
              <a:gd name="connsiteX2" fmla="*/ 364807 w 364807"/>
              <a:gd name="connsiteY2" fmla="*/ 379095 h 379095"/>
              <a:gd name="connsiteX3" fmla="*/ 0 w 364807"/>
              <a:gd name="connsiteY3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07" h="379095">
                <a:moveTo>
                  <a:pt x="0" y="0"/>
                </a:moveTo>
                <a:lnTo>
                  <a:pt x="364807" y="0"/>
                </a:lnTo>
                <a:lnTo>
                  <a:pt x="364807" y="379095"/>
                </a:lnTo>
                <a:lnTo>
                  <a:pt x="0" y="379095"/>
                </a:lnTo>
                <a:close/>
              </a:path>
            </a:pathLst>
          </a:custGeom>
          <a:solidFill>
            <a:srgbClr val="084C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1A18CB9E-9550-6BC1-4F65-A1BC8077516A}"/>
              </a:ext>
            </a:extLst>
          </p:cNvPr>
          <p:cNvSpPr/>
          <p:nvPr userDrawn="1"/>
        </p:nvSpPr>
        <p:spPr>
          <a:xfrm>
            <a:off x="5078328" y="7543800"/>
            <a:ext cx="364807" cy="379095"/>
          </a:xfrm>
          <a:custGeom>
            <a:avLst/>
            <a:gdLst>
              <a:gd name="connsiteX0" fmla="*/ 0 w 364807"/>
              <a:gd name="connsiteY0" fmla="*/ 0 h 379095"/>
              <a:gd name="connsiteX1" fmla="*/ 364807 w 364807"/>
              <a:gd name="connsiteY1" fmla="*/ 0 h 379095"/>
              <a:gd name="connsiteX2" fmla="*/ 364807 w 364807"/>
              <a:gd name="connsiteY2" fmla="*/ 379095 h 379095"/>
              <a:gd name="connsiteX3" fmla="*/ 0 w 364807"/>
              <a:gd name="connsiteY3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07" h="379095">
                <a:moveTo>
                  <a:pt x="0" y="0"/>
                </a:moveTo>
                <a:lnTo>
                  <a:pt x="364807" y="0"/>
                </a:lnTo>
                <a:lnTo>
                  <a:pt x="364807" y="379095"/>
                </a:lnTo>
                <a:lnTo>
                  <a:pt x="0" y="379095"/>
                </a:lnTo>
                <a:close/>
              </a:path>
            </a:pathLst>
          </a:custGeom>
          <a:solidFill>
            <a:srgbClr val="1CAFC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49CD465F-4DC3-6F0C-FB26-90ECCE6B5737}"/>
              </a:ext>
            </a:extLst>
          </p:cNvPr>
          <p:cNvSpPr/>
          <p:nvPr userDrawn="1"/>
        </p:nvSpPr>
        <p:spPr>
          <a:xfrm>
            <a:off x="6145128" y="7543800"/>
            <a:ext cx="364807" cy="379095"/>
          </a:xfrm>
          <a:custGeom>
            <a:avLst/>
            <a:gdLst>
              <a:gd name="connsiteX0" fmla="*/ 0 w 364807"/>
              <a:gd name="connsiteY0" fmla="*/ 0 h 379095"/>
              <a:gd name="connsiteX1" fmla="*/ 364807 w 364807"/>
              <a:gd name="connsiteY1" fmla="*/ 0 h 379095"/>
              <a:gd name="connsiteX2" fmla="*/ 364807 w 364807"/>
              <a:gd name="connsiteY2" fmla="*/ 379095 h 379095"/>
              <a:gd name="connsiteX3" fmla="*/ 0 w 364807"/>
              <a:gd name="connsiteY3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07" h="379095">
                <a:moveTo>
                  <a:pt x="0" y="0"/>
                </a:moveTo>
                <a:lnTo>
                  <a:pt x="364807" y="0"/>
                </a:lnTo>
                <a:lnTo>
                  <a:pt x="364807" y="379095"/>
                </a:lnTo>
                <a:lnTo>
                  <a:pt x="0" y="379095"/>
                </a:lnTo>
                <a:close/>
              </a:path>
            </a:pathLst>
          </a:custGeom>
          <a:solidFill>
            <a:srgbClr val="72E9A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4572605-9FDB-EFBD-98D1-2FAD0EAA9160}"/>
              </a:ext>
            </a:extLst>
          </p:cNvPr>
          <p:cNvSpPr/>
          <p:nvPr userDrawn="1"/>
        </p:nvSpPr>
        <p:spPr>
          <a:xfrm>
            <a:off x="5633635" y="7543800"/>
            <a:ext cx="364807" cy="379095"/>
          </a:xfrm>
          <a:custGeom>
            <a:avLst/>
            <a:gdLst>
              <a:gd name="connsiteX0" fmla="*/ 0 w 364807"/>
              <a:gd name="connsiteY0" fmla="*/ 0 h 379095"/>
              <a:gd name="connsiteX1" fmla="*/ 364808 w 364807"/>
              <a:gd name="connsiteY1" fmla="*/ 0 h 379095"/>
              <a:gd name="connsiteX2" fmla="*/ 364808 w 364807"/>
              <a:gd name="connsiteY2" fmla="*/ 379095 h 379095"/>
              <a:gd name="connsiteX3" fmla="*/ 0 w 364807"/>
              <a:gd name="connsiteY3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07" h="379095">
                <a:moveTo>
                  <a:pt x="0" y="0"/>
                </a:moveTo>
                <a:lnTo>
                  <a:pt x="364808" y="0"/>
                </a:lnTo>
                <a:lnTo>
                  <a:pt x="364808" y="379095"/>
                </a:lnTo>
                <a:lnTo>
                  <a:pt x="0" y="379095"/>
                </a:lnTo>
                <a:close/>
              </a:path>
            </a:pathLst>
          </a:custGeom>
          <a:solidFill>
            <a:srgbClr val="7BC7C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D6234E2F-C059-AE87-D1E7-3320E10C19C3}"/>
              </a:ext>
            </a:extLst>
          </p:cNvPr>
          <p:cNvSpPr/>
          <p:nvPr userDrawn="1"/>
        </p:nvSpPr>
        <p:spPr>
          <a:xfrm>
            <a:off x="6741393" y="7543800"/>
            <a:ext cx="364807" cy="379095"/>
          </a:xfrm>
          <a:custGeom>
            <a:avLst/>
            <a:gdLst>
              <a:gd name="connsiteX0" fmla="*/ 0 w 364807"/>
              <a:gd name="connsiteY0" fmla="*/ 0 h 379095"/>
              <a:gd name="connsiteX1" fmla="*/ 364808 w 364807"/>
              <a:gd name="connsiteY1" fmla="*/ 0 h 379095"/>
              <a:gd name="connsiteX2" fmla="*/ 364808 w 364807"/>
              <a:gd name="connsiteY2" fmla="*/ 379095 h 379095"/>
              <a:gd name="connsiteX3" fmla="*/ 0 w 364807"/>
              <a:gd name="connsiteY3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07" h="379095">
                <a:moveTo>
                  <a:pt x="0" y="0"/>
                </a:moveTo>
                <a:lnTo>
                  <a:pt x="364808" y="0"/>
                </a:lnTo>
                <a:lnTo>
                  <a:pt x="364808" y="379095"/>
                </a:lnTo>
                <a:lnTo>
                  <a:pt x="0" y="379095"/>
                </a:lnTo>
                <a:close/>
              </a:path>
            </a:pathLst>
          </a:custGeom>
          <a:solidFill>
            <a:srgbClr val="DFDCD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016092C2-0A03-BF3E-515D-9B779ECA2363}"/>
              </a:ext>
            </a:extLst>
          </p:cNvPr>
          <p:cNvSpPr/>
          <p:nvPr userDrawn="1"/>
        </p:nvSpPr>
        <p:spPr>
          <a:xfrm>
            <a:off x="7303368" y="7543800"/>
            <a:ext cx="364807" cy="379095"/>
          </a:xfrm>
          <a:custGeom>
            <a:avLst/>
            <a:gdLst>
              <a:gd name="connsiteX0" fmla="*/ 0 w 364807"/>
              <a:gd name="connsiteY0" fmla="*/ 0 h 379095"/>
              <a:gd name="connsiteX1" fmla="*/ 364808 w 364807"/>
              <a:gd name="connsiteY1" fmla="*/ 0 h 379095"/>
              <a:gd name="connsiteX2" fmla="*/ 364808 w 364807"/>
              <a:gd name="connsiteY2" fmla="*/ 379095 h 379095"/>
              <a:gd name="connsiteX3" fmla="*/ 0 w 364807"/>
              <a:gd name="connsiteY3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07" h="379095">
                <a:moveTo>
                  <a:pt x="0" y="0"/>
                </a:moveTo>
                <a:lnTo>
                  <a:pt x="364808" y="0"/>
                </a:lnTo>
                <a:lnTo>
                  <a:pt x="364808" y="379095"/>
                </a:lnTo>
                <a:lnTo>
                  <a:pt x="0" y="379095"/>
                </a:lnTo>
                <a:close/>
              </a:path>
            </a:pathLst>
          </a:custGeom>
          <a:solidFill>
            <a:srgbClr val="A9A39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5B0D9096-BE71-9589-693B-B5F6E0F17AC6}"/>
              </a:ext>
            </a:extLst>
          </p:cNvPr>
          <p:cNvSpPr/>
          <p:nvPr userDrawn="1"/>
        </p:nvSpPr>
        <p:spPr>
          <a:xfrm>
            <a:off x="7846293" y="7543800"/>
            <a:ext cx="364807" cy="379095"/>
          </a:xfrm>
          <a:custGeom>
            <a:avLst/>
            <a:gdLst>
              <a:gd name="connsiteX0" fmla="*/ 0 w 364807"/>
              <a:gd name="connsiteY0" fmla="*/ 0 h 379095"/>
              <a:gd name="connsiteX1" fmla="*/ 364808 w 364807"/>
              <a:gd name="connsiteY1" fmla="*/ 0 h 379095"/>
              <a:gd name="connsiteX2" fmla="*/ 364808 w 364807"/>
              <a:gd name="connsiteY2" fmla="*/ 379095 h 379095"/>
              <a:gd name="connsiteX3" fmla="*/ 0 w 364807"/>
              <a:gd name="connsiteY3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07" h="379095">
                <a:moveTo>
                  <a:pt x="0" y="0"/>
                </a:moveTo>
                <a:lnTo>
                  <a:pt x="364808" y="0"/>
                </a:lnTo>
                <a:lnTo>
                  <a:pt x="364808" y="379095"/>
                </a:lnTo>
                <a:lnTo>
                  <a:pt x="0" y="379095"/>
                </a:lnTo>
                <a:close/>
              </a:path>
            </a:pathLst>
          </a:custGeom>
          <a:solidFill>
            <a:srgbClr val="79736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669759C-385D-9C05-7FB3-E42D77A368E0}"/>
              </a:ext>
            </a:extLst>
          </p:cNvPr>
          <p:cNvSpPr/>
          <p:nvPr userDrawn="1"/>
        </p:nvSpPr>
        <p:spPr>
          <a:xfrm>
            <a:off x="11807276" y="-1"/>
            <a:ext cx="384723" cy="6858001"/>
          </a:xfrm>
          <a:prstGeom prst="rect">
            <a:avLst/>
          </a:prstGeom>
          <a:solidFill>
            <a:srgbClr val="2924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ADE2417E-E060-FCC5-25F7-0F08705216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724" y="5823573"/>
            <a:ext cx="1075776" cy="765210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49C13853-63FC-215B-3200-79F53C8773FE}"/>
              </a:ext>
            </a:extLst>
          </p:cNvPr>
          <p:cNvSpPr/>
          <p:nvPr userDrawn="1"/>
        </p:nvSpPr>
        <p:spPr>
          <a:xfrm>
            <a:off x="11422553" y="0"/>
            <a:ext cx="384723" cy="6858001"/>
          </a:xfrm>
          <a:prstGeom prst="rect">
            <a:avLst/>
          </a:prstGeom>
          <a:solidFill>
            <a:srgbClr val="472B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BC6CCE7F-9F8F-0749-52E9-8BCB1083CE33}"/>
              </a:ext>
            </a:extLst>
          </p:cNvPr>
          <p:cNvSpPr/>
          <p:nvPr userDrawn="1"/>
        </p:nvSpPr>
        <p:spPr>
          <a:xfrm>
            <a:off x="11037830" y="0"/>
            <a:ext cx="384723" cy="68580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4913A09D-010F-AFAD-F85F-CA9AECD10ED7}"/>
              </a:ext>
            </a:extLst>
          </p:cNvPr>
          <p:cNvSpPr/>
          <p:nvPr userDrawn="1"/>
        </p:nvSpPr>
        <p:spPr>
          <a:xfrm>
            <a:off x="10653107" y="1969"/>
            <a:ext cx="384723" cy="6858001"/>
          </a:xfrm>
          <a:prstGeom prst="rect">
            <a:avLst/>
          </a:prstGeom>
          <a:solidFill>
            <a:srgbClr val="6DEA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6792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orma Livre: Forma 86">
            <a:extLst>
              <a:ext uri="{FF2B5EF4-FFF2-40B4-BE49-F238E27FC236}">
                <a16:creationId xmlns:a16="http://schemas.microsoft.com/office/drawing/2014/main" id="{873395DF-A73D-F7F4-A2A3-735160A826DF}"/>
              </a:ext>
            </a:extLst>
          </p:cNvPr>
          <p:cNvSpPr/>
          <p:nvPr userDrawn="1"/>
        </p:nvSpPr>
        <p:spPr>
          <a:xfrm>
            <a:off x="3541945" y="7061200"/>
            <a:ext cx="364807" cy="379095"/>
          </a:xfrm>
          <a:custGeom>
            <a:avLst/>
            <a:gdLst>
              <a:gd name="connsiteX0" fmla="*/ 0 w 364807"/>
              <a:gd name="connsiteY0" fmla="*/ 0 h 379095"/>
              <a:gd name="connsiteX1" fmla="*/ 364808 w 364807"/>
              <a:gd name="connsiteY1" fmla="*/ 0 h 379095"/>
              <a:gd name="connsiteX2" fmla="*/ 364808 w 364807"/>
              <a:gd name="connsiteY2" fmla="*/ 379095 h 379095"/>
              <a:gd name="connsiteX3" fmla="*/ 0 w 364807"/>
              <a:gd name="connsiteY3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07" h="379095">
                <a:moveTo>
                  <a:pt x="0" y="0"/>
                </a:moveTo>
                <a:lnTo>
                  <a:pt x="364808" y="0"/>
                </a:lnTo>
                <a:lnTo>
                  <a:pt x="364808" y="379095"/>
                </a:lnTo>
                <a:lnTo>
                  <a:pt x="0" y="379095"/>
                </a:lnTo>
                <a:close/>
              </a:path>
            </a:pathLst>
          </a:custGeom>
          <a:solidFill>
            <a:srgbClr val="62388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88" name="Forma Livre: Forma 87">
            <a:extLst>
              <a:ext uri="{FF2B5EF4-FFF2-40B4-BE49-F238E27FC236}">
                <a16:creationId xmlns:a16="http://schemas.microsoft.com/office/drawing/2014/main" id="{93644697-2986-6913-85BE-EC873F4E13BD}"/>
              </a:ext>
            </a:extLst>
          </p:cNvPr>
          <p:cNvSpPr/>
          <p:nvPr userDrawn="1"/>
        </p:nvSpPr>
        <p:spPr>
          <a:xfrm>
            <a:off x="4097252" y="7061200"/>
            <a:ext cx="364807" cy="379095"/>
          </a:xfrm>
          <a:custGeom>
            <a:avLst/>
            <a:gdLst>
              <a:gd name="connsiteX0" fmla="*/ 0 w 364807"/>
              <a:gd name="connsiteY0" fmla="*/ 0 h 379095"/>
              <a:gd name="connsiteX1" fmla="*/ 364807 w 364807"/>
              <a:gd name="connsiteY1" fmla="*/ 0 h 379095"/>
              <a:gd name="connsiteX2" fmla="*/ 364807 w 364807"/>
              <a:gd name="connsiteY2" fmla="*/ 379095 h 379095"/>
              <a:gd name="connsiteX3" fmla="*/ 0 w 364807"/>
              <a:gd name="connsiteY3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07" h="379095">
                <a:moveTo>
                  <a:pt x="0" y="0"/>
                </a:moveTo>
                <a:lnTo>
                  <a:pt x="364807" y="0"/>
                </a:lnTo>
                <a:lnTo>
                  <a:pt x="364807" y="379095"/>
                </a:lnTo>
                <a:lnTo>
                  <a:pt x="0" y="379095"/>
                </a:lnTo>
                <a:close/>
              </a:path>
            </a:pathLst>
          </a:custGeom>
          <a:solidFill>
            <a:srgbClr val="472B8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89" name="Forma Livre: Forma 88">
            <a:extLst>
              <a:ext uri="{FF2B5EF4-FFF2-40B4-BE49-F238E27FC236}">
                <a16:creationId xmlns:a16="http://schemas.microsoft.com/office/drawing/2014/main" id="{68AB7995-C2CC-6F0E-4F65-C4C09DB43CA6}"/>
              </a:ext>
            </a:extLst>
          </p:cNvPr>
          <p:cNvSpPr/>
          <p:nvPr userDrawn="1"/>
        </p:nvSpPr>
        <p:spPr>
          <a:xfrm>
            <a:off x="4604935" y="7061200"/>
            <a:ext cx="364807" cy="379095"/>
          </a:xfrm>
          <a:custGeom>
            <a:avLst/>
            <a:gdLst>
              <a:gd name="connsiteX0" fmla="*/ 0 w 364807"/>
              <a:gd name="connsiteY0" fmla="*/ 0 h 379095"/>
              <a:gd name="connsiteX1" fmla="*/ 364807 w 364807"/>
              <a:gd name="connsiteY1" fmla="*/ 0 h 379095"/>
              <a:gd name="connsiteX2" fmla="*/ 364807 w 364807"/>
              <a:gd name="connsiteY2" fmla="*/ 379095 h 379095"/>
              <a:gd name="connsiteX3" fmla="*/ 0 w 364807"/>
              <a:gd name="connsiteY3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07" h="379095">
                <a:moveTo>
                  <a:pt x="0" y="0"/>
                </a:moveTo>
                <a:lnTo>
                  <a:pt x="364807" y="0"/>
                </a:lnTo>
                <a:lnTo>
                  <a:pt x="364807" y="379095"/>
                </a:lnTo>
                <a:lnTo>
                  <a:pt x="0" y="379095"/>
                </a:lnTo>
                <a:close/>
              </a:path>
            </a:pathLst>
          </a:custGeom>
          <a:solidFill>
            <a:srgbClr val="29245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09509CB3-93D4-5BAA-180B-503800EC6A39}"/>
              </a:ext>
            </a:extLst>
          </p:cNvPr>
          <p:cNvSpPr/>
          <p:nvPr userDrawn="1"/>
        </p:nvSpPr>
        <p:spPr>
          <a:xfrm>
            <a:off x="5119285" y="7061200"/>
            <a:ext cx="364807" cy="379095"/>
          </a:xfrm>
          <a:custGeom>
            <a:avLst/>
            <a:gdLst>
              <a:gd name="connsiteX0" fmla="*/ 0 w 364807"/>
              <a:gd name="connsiteY0" fmla="*/ 0 h 379095"/>
              <a:gd name="connsiteX1" fmla="*/ 364807 w 364807"/>
              <a:gd name="connsiteY1" fmla="*/ 0 h 379095"/>
              <a:gd name="connsiteX2" fmla="*/ 364807 w 364807"/>
              <a:gd name="connsiteY2" fmla="*/ 379095 h 379095"/>
              <a:gd name="connsiteX3" fmla="*/ 0 w 364807"/>
              <a:gd name="connsiteY3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07" h="379095">
                <a:moveTo>
                  <a:pt x="0" y="0"/>
                </a:moveTo>
                <a:lnTo>
                  <a:pt x="364807" y="0"/>
                </a:lnTo>
                <a:lnTo>
                  <a:pt x="364807" y="379095"/>
                </a:lnTo>
                <a:lnTo>
                  <a:pt x="0" y="379095"/>
                </a:lnTo>
                <a:close/>
              </a:path>
            </a:pathLst>
          </a:custGeom>
          <a:solidFill>
            <a:srgbClr val="084C8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1" name="Forma Livre: Forma 90">
            <a:extLst>
              <a:ext uri="{FF2B5EF4-FFF2-40B4-BE49-F238E27FC236}">
                <a16:creationId xmlns:a16="http://schemas.microsoft.com/office/drawing/2014/main" id="{DFC27AFC-A088-8761-FD4E-581AEA8D4DE7}"/>
              </a:ext>
            </a:extLst>
          </p:cNvPr>
          <p:cNvSpPr/>
          <p:nvPr userDrawn="1"/>
        </p:nvSpPr>
        <p:spPr>
          <a:xfrm>
            <a:off x="5633635" y="7061200"/>
            <a:ext cx="364807" cy="379095"/>
          </a:xfrm>
          <a:custGeom>
            <a:avLst/>
            <a:gdLst>
              <a:gd name="connsiteX0" fmla="*/ 0 w 364807"/>
              <a:gd name="connsiteY0" fmla="*/ 0 h 379095"/>
              <a:gd name="connsiteX1" fmla="*/ 364807 w 364807"/>
              <a:gd name="connsiteY1" fmla="*/ 0 h 379095"/>
              <a:gd name="connsiteX2" fmla="*/ 364807 w 364807"/>
              <a:gd name="connsiteY2" fmla="*/ 379095 h 379095"/>
              <a:gd name="connsiteX3" fmla="*/ 0 w 364807"/>
              <a:gd name="connsiteY3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07" h="379095">
                <a:moveTo>
                  <a:pt x="0" y="0"/>
                </a:moveTo>
                <a:lnTo>
                  <a:pt x="364807" y="0"/>
                </a:lnTo>
                <a:lnTo>
                  <a:pt x="364807" y="379095"/>
                </a:lnTo>
                <a:lnTo>
                  <a:pt x="0" y="379095"/>
                </a:lnTo>
                <a:close/>
              </a:path>
            </a:pathLst>
          </a:custGeom>
          <a:solidFill>
            <a:srgbClr val="1CAFC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D8AA2C5C-1FAF-96CB-9B21-85FD1F7A5EFD}"/>
              </a:ext>
            </a:extLst>
          </p:cNvPr>
          <p:cNvSpPr/>
          <p:nvPr userDrawn="1"/>
        </p:nvSpPr>
        <p:spPr>
          <a:xfrm>
            <a:off x="6700435" y="7061200"/>
            <a:ext cx="364807" cy="379095"/>
          </a:xfrm>
          <a:custGeom>
            <a:avLst/>
            <a:gdLst>
              <a:gd name="connsiteX0" fmla="*/ 0 w 364807"/>
              <a:gd name="connsiteY0" fmla="*/ 0 h 379095"/>
              <a:gd name="connsiteX1" fmla="*/ 364807 w 364807"/>
              <a:gd name="connsiteY1" fmla="*/ 0 h 379095"/>
              <a:gd name="connsiteX2" fmla="*/ 364807 w 364807"/>
              <a:gd name="connsiteY2" fmla="*/ 379095 h 379095"/>
              <a:gd name="connsiteX3" fmla="*/ 0 w 364807"/>
              <a:gd name="connsiteY3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07" h="379095">
                <a:moveTo>
                  <a:pt x="0" y="0"/>
                </a:moveTo>
                <a:lnTo>
                  <a:pt x="364807" y="0"/>
                </a:lnTo>
                <a:lnTo>
                  <a:pt x="364807" y="379095"/>
                </a:lnTo>
                <a:lnTo>
                  <a:pt x="0" y="379095"/>
                </a:lnTo>
                <a:close/>
              </a:path>
            </a:pathLst>
          </a:custGeom>
          <a:solidFill>
            <a:srgbClr val="72E9A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CBE36994-1206-6FF8-78CF-A57E83E1368F}"/>
              </a:ext>
            </a:extLst>
          </p:cNvPr>
          <p:cNvSpPr/>
          <p:nvPr userDrawn="1"/>
        </p:nvSpPr>
        <p:spPr>
          <a:xfrm>
            <a:off x="6188942" y="7061200"/>
            <a:ext cx="364807" cy="379095"/>
          </a:xfrm>
          <a:custGeom>
            <a:avLst/>
            <a:gdLst>
              <a:gd name="connsiteX0" fmla="*/ 0 w 364807"/>
              <a:gd name="connsiteY0" fmla="*/ 0 h 379095"/>
              <a:gd name="connsiteX1" fmla="*/ 364808 w 364807"/>
              <a:gd name="connsiteY1" fmla="*/ 0 h 379095"/>
              <a:gd name="connsiteX2" fmla="*/ 364808 w 364807"/>
              <a:gd name="connsiteY2" fmla="*/ 379095 h 379095"/>
              <a:gd name="connsiteX3" fmla="*/ 0 w 364807"/>
              <a:gd name="connsiteY3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07" h="379095">
                <a:moveTo>
                  <a:pt x="0" y="0"/>
                </a:moveTo>
                <a:lnTo>
                  <a:pt x="364808" y="0"/>
                </a:lnTo>
                <a:lnTo>
                  <a:pt x="364808" y="379095"/>
                </a:lnTo>
                <a:lnTo>
                  <a:pt x="0" y="379095"/>
                </a:lnTo>
                <a:close/>
              </a:path>
            </a:pathLst>
          </a:custGeom>
          <a:solidFill>
            <a:srgbClr val="7BC7C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4" name="Forma Livre: Forma 93">
            <a:extLst>
              <a:ext uri="{FF2B5EF4-FFF2-40B4-BE49-F238E27FC236}">
                <a16:creationId xmlns:a16="http://schemas.microsoft.com/office/drawing/2014/main" id="{6A279299-7049-17F8-DB1F-811C4F5E4CA1}"/>
              </a:ext>
            </a:extLst>
          </p:cNvPr>
          <p:cNvSpPr/>
          <p:nvPr userDrawn="1"/>
        </p:nvSpPr>
        <p:spPr>
          <a:xfrm>
            <a:off x="7296700" y="7061200"/>
            <a:ext cx="364807" cy="379095"/>
          </a:xfrm>
          <a:custGeom>
            <a:avLst/>
            <a:gdLst>
              <a:gd name="connsiteX0" fmla="*/ 0 w 364807"/>
              <a:gd name="connsiteY0" fmla="*/ 0 h 379095"/>
              <a:gd name="connsiteX1" fmla="*/ 364808 w 364807"/>
              <a:gd name="connsiteY1" fmla="*/ 0 h 379095"/>
              <a:gd name="connsiteX2" fmla="*/ 364808 w 364807"/>
              <a:gd name="connsiteY2" fmla="*/ 379095 h 379095"/>
              <a:gd name="connsiteX3" fmla="*/ 0 w 364807"/>
              <a:gd name="connsiteY3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07" h="379095">
                <a:moveTo>
                  <a:pt x="0" y="0"/>
                </a:moveTo>
                <a:lnTo>
                  <a:pt x="364808" y="0"/>
                </a:lnTo>
                <a:lnTo>
                  <a:pt x="364808" y="379095"/>
                </a:lnTo>
                <a:lnTo>
                  <a:pt x="0" y="379095"/>
                </a:lnTo>
                <a:close/>
              </a:path>
            </a:pathLst>
          </a:custGeom>
          <a:solidFill>
            <a:srgbClr val="DFDCD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5" name="Forma Livre: Forma 94">
            <a:extLst>
              <a:ext uri="{FF2B5EF4-FFF2-40B4-BE49-F238E27FC236}">
                <a16:creationId xmlns:a16="http://schemas.microsoft.com/office/drawing/2014/main" id="{8B657578-DCE5-27FB-8204-A3D62154D90E}"/>
              </a:ext>
            </a:extLst>
          </p:cNvPr>
          <p:cNvSpPr/>
          <p:nvPr userDrawn="1"/>
        </p:nvSpPr>
        <p:spPr>
          <a:xfrm>
            <a:off x="7858675" y="7061200"/>
            <a:ext cx="364807" cy="379095"/>
          </a:xfrm>
          <a:custGeom>
            <a:avLst/>
            <a:gdLst>
              <a:gd name="connsiteX0" fmla="*/ 0 w 364807"/>
              <a:gd name="connsiteY0" fmla="*/ 0 h 379095"/>
              <a:gd name="connsiteX1" fmla="*/ 364808 w 364807"/>
              <a:gd name="connsiteY1" fmla="*/ 0 h 379095"/>
              <a:gd name="connsiteX2" fmla="*/ 364808 w 364807"/>
              <a:gd name="connsiteY2" fmla="*/ 379095 h 379095"/>
              <a:gd name="connsiteX3" fmla="*/ 0 w 364807"/>
              <a:gd name="connsiteY3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07" h="379095">
                <a:moveTo>
                  <a:pt x="0" y="0"/>
                </a:moveTo>
                <a:lnTo>
                  <a:pt x="364808" y="0"/>
                </a:lnTo>
                <a:lnTo>
                  <a:pt x="364808" y="379095"/>
                </a:lnTo>
                <a:lnTo>
                  <a:pt x="0" y="379095"/>
                </a:lnTo>
                <a:close/>
              </a:path>
            </a:pathLst>
          </a:custGeom>
          <a:solidFill>
            <a:srgbClr val="A9A39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pt-BR"/>
          </a:p>
        </p:txBody>
      </p:sp>
      <p:sp>
        <p:nvSpPr>
          <p:cNvPr id="96" name="Forma Livre: Forma 95">
            <a:extLst>
              <a:ext uri="{FF2B5EF4-FFF2-40B4-BE49-F238E27FC236}">
                <a16:creationId xmlns:a16="http://schemas.microsoft.com/office/drawing/2014/main" id="{2FAE40D5-871E-D6F2-3D0B-A9369B77575A}"/>
              </a:ext>
            </a:extLst>
          </p:cNvPr>
          <p:cNvSpPr/>
          <p:nvPr userDrawn="1"/>
        </p:nvSpPr>
        <p:spPr>
          <a:xfrm>
            <a:off x="8401600" y="7061200"/>
            <a:ext cx="364807" cy="379095"/>
          </a:xfrm>
          <a:custGeom>
            <a:avLst/>
            <a:gdLst>
              <a:gd name="connsiteX0" fmla="*/ 0 w 364807"/>
              <a:gd name="connsiteY0" fmla="*/ 0 h 379095"/>
              <a:gd name="connsiteX1" fmla="*/ 364808 w 364807"/>
              <a:gd name="connsiteY1" fmla="*/ 0 h 379095"/>
              <a:gd name="connsiteX2" fmla="*/ 364808 w 364807"/>
              <a:gd name="connsiteY2" fmla="*/ 379095 h 379095"/>
              <a:gd name="connsiteX3" fmla="*/ 0 w 364807"/>
              <a:gd name="connsiteY3" fmla="*/ 379095 h 37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807" h="379095">
                <a:moveTo>
                  <a:pt x="0" y="0"/>
                </a:moveTo>
                <a:lnTo>
                  <a:pt x="364808" y="0"/>
                </a:lnTo>
                <a:lnTo>
                  <a:pt x="364808" y="379095"/>
                </a:lnTo>
                <a:lnTo>
                  <a:pt x="0" y="379095"/>
                </a:lnTo>
                <a:close/>
              </a:path>
            </a:pathLst>
          </a:custGeom>
          <a:solidFill>
            <a:srgbClr val="79736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r"/>
            <a:endParaRPr lang="pt-BR"/>
          </a:p>
        </p:txBody>
      </p:sp>
      <p:grpSp>
        <p:nvGrpSpPr>
          <p:cNvPr id="97" name="Gráfico 4">
            <a:extLst>
              <a:ext uri="{FF2B5EF4-FFF2-40B4-BE49-F238E27FC236}">
                <a16:creationId xmlns:a16="http://schemas.microsoft.com/office/drawing/2014/main" id="{17718C21-FED2-2B2D-14BA-87ABB73E5DE1}"/>
              </a:ext>
            </a:extLst>
          </p:cNvPr>
          <p:cNvGrpSpPr/>
          <p:nvPr userDrawn="1"/>
        </p:nvGrpSpPr>
        <p:grpSpPr>
          <a:xfrm>
            <a:off x="384724" y="6026145"/>
            <a:ext cx="896480" cy="219317"/>
            <a:chOff x="384724" y="6026145"/>
            <a:chExt cx="896480" cy="219317"/>
          </a:xfrm>
          <a:solidFill>
            <a:srgbClr val="292454"/>
          </a:solidFill>
        </p:grpSpPr>
        <p:sp>
          <p:nvSpPr>
            <p:cNvPr id="98" name="Forma Livre: Forma 97">
              <a:extLst>
                <a:ext uri="{FF2B5EF4-FFF2-40B4-BE49-F238E27FC236}">
                  <a16:creationId xmlns:a16="http://schemas.microsoft.com/office/drawing/2014/main" id="{4678F61A-B033-8EAE-DCB2-9CC4D445195D}"/>
                </a:ext>
              </a:extLst>
            </p:cNvPr>
            <p:cNvSpPr/>
            <p:nvPr/>
          </p:nvSpPr>
          <p:spPr>
            <a:xfrm>
              <a:off x="384724" y="6026145"/>
              <a:ext cx="109498" cy="218356"/>
            </a:xfrm>
            <a:custGeom>
              <a:avLst/>
              <a:gdLst>
                <a:gd name="connsiteX0" fmla="*/ 70438 w 109498"/>
                <a:gd name="connsiteY0" fmla="*/ 218357 h 218356"/>
                <a:gd name="connsiteX1" fmla="*/ 20491 w 109498"/>
                <a:gd name="connsiteY1" fmla="*/ 166809 h 218356"/>
                <a:gd name="connsiteX2" fmla="*/ 20491 w 109498"/>
                <a:gd name="connsiteY2" fmla="*/ 85486 h 218356"/>
                <a:gd name="connsiteX3" fmla="*/ 0 w 109498"/>
                <a:gd name="connsiteY3" fmla="*/ 85486 h 218356"/>
                <a:gd name="connsiteX4" fmla="*/ 0 w 109498"/>
                <a:gd name="connsiteY4" fmla="*/ 43864 h 218356"/>
                <a:gd name="connsiteX5" fmla="*/ 20491 w 109498"/>
                <a:gd name="connsiteY5" fmla="*/ 43864 h 218356"/>
                <a:gd name="connsiteX6" fmla="*/ 20491 w 109498"/>
                <a:gd name="connsiteY6" fmla="*/ 0 h 218356"/>
                <a:gd name="connsiteX7" fmla="*/ 69157 w 109498"/>
                <a:gd name="connsiteY7" fmla="*/ 0 h 218356"/>
                <a:gd name="connsiteX8" fmla="*/ 69157 w 109498"/>
                <a:gd name="connsiteY8" fmla="*/ 43864 h 218356"/>
                <a:gd name="connsiteX9" fmla="*/ 109499 w 109498"/>
                <a:gd name="connsiteY9" fmla="*/ 43864 h 218356"/>
                <a:gd name="connsiteX10" fmla="*/ 109499 w 109498"/>
                <a:gd name="connsiteY10" fmla="*/ 85486 h 218356"/>
                <a:gd name="connsiteX11" fmla="*/ 69157 w 109498"/>
                <a:gd name="connsiteY11" fmla="*/ 85486 h 218356"/>
                <a:gd name="connsiteX12" fmla="*/ 69157 w 109498"/>
                <a:gd name="connsiteY12" fmla="*/ 158805 h 218356"/>
                <a:gd name="connsiteX13" fmla="*/ 84845 w 109498"/>
                <a:gd name="connsiteY13" fmla="*/ 175454 h 218356"/>
                <a:gd name="connsiteX14" fmla="*/ 108858 w 109498"/>
                <a:gd name="connsiteY14" fmla="*/ 169371 h 218356"/>
                <a:gd name="connsiteX15" fmla="*/ 108858 w 109498"/>
                <a:gd name="connsiteY15" fmla="*/ 208432 h 218356"/>
                <a:gd name="connsiteX16" fmla="*/ 70438 w 109498"/>
                <a:gd name="connsiteY16" fmla="*/ 218357 h 21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98" h="218356">
                  <a:moveTo>
                    <a:pt x="70438" y="218357"/>
                  </a:moveTo>
                  <a:cubicBezTo>
                    <a:pt x="40662" y="218357"/>
                    <a:pt x="20491" y="206511"/>
                    <a:pt x="20491" y="166809"/>
                  </a:cubicBezTo>
                  <a:lnTo>
                    <a:pt x="20491" y="85486"/>
                  </a:lnTo>
                  <a:lnTo>
                    <a:pt x="0" y="85486"/>
                  </a:lnTo>
                  <a:lnTo>
                    <a:pt x="0" y="43864"/>
                  </a:lnTo>
                  <a:lnTo>
                    <a:pt x="20491" y="43864"/>
                  </a:lnTo>
                  <a:lnTo>
                    <a:pt x="20491" y="0"/>
                  </a:lnTo>
                  <a:lnTo>
                    <a:pt x="69157" y="0"/>
                  </a:lnTo>
                  <a:lnTo>
                    <a:pt x="69157" y="43864"/>
                  </a:lnTo>
                  <a:lnTo>
                    <a:pt x="109499" y="43864"/>
                  </a:lnTo>
                  <a:lnTo>
                    <a:pt x="109499" y="85486"/>
                  </a:lnTo>
                  <a:lnTo>
                    <a:pt x="69157" y="85486"/>
                  </a:lnTo>
                  <a:lnTo>
                    <a:pt x="69157" y="158805"/>
                  </a:lnTo>
                  <a:cubicBezTo>
                    <a:pt x="69157" y="170011"/>
                    <a:pt x="73960" y="175454"/>
                    <a:pt x="84845" y="175454"/>
                  </a:cubicBezTo>
                  <a:cubicBezTo>
                    <a:pt x="93810" y="175454"/>
                    <a:pt x="101815" y="173213"/>
                    <a:pt x="108858" y="169371"/>
                  </a:cubicBezTo>
                  <a:lnTo>
                    <a:pt x="108858" y="208432"/>
                  </a:lnTo>
                  <a:cubicBezTo>
                    <a:pt x="98613" y="214515"/>
                    <a:pt x="86766" y="218357"/>
                    <a:pt x="70438" y="218357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9" name="Forma Livre: Forma 98">
              <a:extLst>
                <a:ext uri="{FF2B5EF4-FFF2-40B4-BE49-F238E27FC236}">
                  <a16:creationId xmlns:a16="http://schemas.microsoft.com/office/drawing/2014/main" id="{964298A0-1306-5890-3A16-3444C7A0721E}"/>
                </a:ext>
              </a:extLst>
            </p:cNvPr>
            <p:cNvSpPr/>
            <p:nvPr/>
          </p:nvSpPr>
          <p:spPr>
            <a:xfrm>
              <a:off x="516954" y="6066807"/>
              <a:ext cx="168410" cy="178655"/>
            </a:xfrm>
            <a:custGeom>
              <a:avLst/>
              <a:gdLst>
                <a:gd name="connsiteX0" fmla="*/ 167770 w 168410"/>
                <a:gd name="connsiteY0" fmla="*/ 105977 h 178655"/>
                <a:gd name="connsiteX1" fmla="*/ 48346 w 168410"/>
                <a:gd name="connsiteY1" fmla="*/ 105977 h 178655"/>
                <a:gd name="connsiteX2" fmla="*/ 90288 w 168410"/>
                <a:gd name="connsiteY2" fmla="*/ 139595 h 178655"/>
                <a:gd name="connsiteX3" fmla="*/ 131911 w 168410"/>
                <a:gd name="connsiteY3" fmla="*/ 121985 h 178655"/>
                <a:gd name="connsiteX4" fmla="*/ 159766 w 168410"/>
                <a:gd name="connsiteY4" fmla="*/ 146639 h 178655"/>
                <a:gd name="connsiteX5" fmla="*/ 89648 w 168410"/>
                <a:gd name="connsiteY5" fmla="*/ 178656 h 178655"/>
                <a:gd name="connsiteX6" fmla="*/ 0 w 168410"/>
                <a:gd name="connsiteY6" fmla="*/ 89968 h 178655"/>
                <a:gd name="connsiteX7" fmla="*/ 0 w 168410"/>
                <a:gd name="connsiteY7" fmla="*/ 89328 h 178655"/>
                <a:gd name="connsiteX8" fmla="*/ 84845 w 168410"/>
                <a:gd name="connsiteY8" fmla="*/ 0 h 178655"/>
                <a:gd name="connsiteX9" fmla="*/ 168410 w 168410"/>
                <a:gd name="connsiteY9" fmla="*/ 93170 h 178655"/>
                <a:gd name="connsiteX10" fmla="*/ 168410 w 168410"/>
                <a:gd name="connsiteY10" fmla="*/ 93810 h 178655"/>
                <a:gd name="connsiteX11" fmla="*/ 167770 w 168410"/>
                <a:gd name="connsiteY11" fmla="*/ 105977 h 178655"/>
                <a:gd name="connsiteX12" fmla="*/ 84845 w 168410"/>
                <a:gd name="connsiteY12" fmla="*/ 39061 h 178655"/>
                <a:gd name="connsiteX13" fmla="*/ 47706 w 168410"/>
                <a:gd name="connsiteY13" fmla="*/ 75560 h 178655"/>
                <a:gd name="connsiteX14" fmla="*/ 121025 w 168410"/>
                <a:gd name="connsiteY14" fmla="*/ 75560 h 178655"/>
                <a:gd name="connsiteX15" fmla="*/ 84845 w 168410"/>
                <a:gd name="connsiteY15" fmla="*/ 39061 h 1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410" h="178655">
                  <a:moveTo>
                    <a:pt x="167770" y="105977"/>
                  </a:moveTo>
                  <a:lnTo>
                    <a:pt x="48346" y="105977"/>
                  </a:lnTo>
                  <a:cubicBezTo>
                    <a:pt x="53148" y="128069"/>
                    <a:pt x="68517" y="139595"/>
                    <a:pt x="90288" y="139595"/>
                  </a:cubicBezTo>
                  <a:cubicBezTo>
                    <a:pt x="106617" y="139595"/>
                    <a:pt x="118463" y="134472"/>
                    <a:pt x="131911" y="121985"/>
                  </a:cubicBezTo>
                  <a:lnTo>
                    <a:pt x="159766" y="146639"/>
                  </a:lnTo>
                  <a:cubicBezTo>
                    <a:pt x="143757" y="166489"/>
                    <a:pt x="120705" y="178656"/>
                    <a:pt x="89648" y="178656"/>
                  </a:cubicBezTo>
                  <a:cubicBezTo>
                    <a:pt x="38100" y="178656"/>
                    <a:pt x="0" y="142476"/>
                    <a:pt x="0" y="89968"/>
                  </a:cubicBezTo>
                  <a:lnTo>
                    <a:pt x="0" y="89328"/>
                  </a:lnTo>
                  <a:cubicBezTo>
                    <a:pt x="0" y="40342"/>
                    <a:pt x="34899" y="0"/>
                    <a:pt x="84845" y="0"/>
                  </a:cubicBezTo>
                  <a:cubicBezTo>
                    <a:pt x="142156" y="0"/>
                    <a:pt x="168410" y="44504"/>
                    <a:pt x="168410" y="93170"/>
                  </a:cubicBezTo>
                  <a:lnTo>
                    <a:pt x="168410" y="93810"/>
                  </a:lnTo>
                  <a:cubicBezTo>
                    <a:pt x="168410" y="98613"/>
                    <a:pt x="168090" y="101494"/>
                    <a:pt x="167770" y="105977"/>
                  </a:cubicBezTo>
                  <a:close/>
                  <a:moveTo>
                    <a:pt x="84845" y="39061"/>
                  </a:moveTo>
                  <a:cubicBezTo>
                    <a:pt x="64675" y="39061"/>
                    <a:pt x="51548" y="53469"/>
                    <a:pt x="47706" y="75560"/>
                  </a:cubicBezTo>
                  <a:lnTo>
                    <a:pt x="121025" y="75560"/>
                  </a:lnTo>
                  <a:cubicBezTo>
                    <a:pt x="118143" y="53789"/>
                    <a:pt x="105336" y="39061"/>
                    <a:pt x="84845" y="3906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0" name="Forma Livre: Forma 99">
              <a:extLst>
                <a:ext uri="{FF2B5EF4-FFF2-40B4-BE49-F238E27FC236}">
                  <a16:creationId xmlns:a16="http://schemas.microsoft.com/office/drawing/2014/main" id="{03CE1B17-326E-7A1C-4DB4-86B192B76B81}"/>
                </a:ext>
              </a:extLst>
            </p:cNvPr>
            <p:cNvSpPr/>
            <p:nvPr/>
          </p:nvSpPr>
          <p:spPr>
            <a:xfrm>
              <a:off x="713219" y="6066807"/>
              <a:ext cx="159445" cy="178655"/>
            </a:xfrm>
            <a:custGeom>
              <a:avLst/>
              <a:gdLst>
                <a:gd name="connsiteX0" fmla="*/ 89328 w 159445"/>
                <a:gd name="connsiteY0" fmla="*/ 178656 h 178655"/>
                <a:gd name="connsiteX1" fmla="*/ 0 w 159445"/>
                <a:gd name="connsiteY1" fmla="*/ 89968 h 178655"/>
                <a:gd name="connsiteX2" fmla="*/ 0 w 159445"/>
                <a:gd name="connsiteY2" fmla="*/ 89328 h 178655"/>
                <a:gd name="connsiteX3" fmla="*/ 89968 w 159445"/>
                <a:gd name="connsiteY3" fmla="*/ 0 h 178655"/>
                <a:gd name="connsiteX4" fmla="*/ 158485 w 159445"/>
                <a:gd name="connsiteY4" fmla="*/ 28815 h 178655"/>
                <a:gd name="connsiteX5" fmla="*/ 128709 w 159445"/>
                <a:gd name="connsiteY5" fmla="*/ 60833 h 178655"/>
                <a:gd name="connsiteX6" fmla="*/ 89648 w 159445"/>
                <a:gd name="connsiteY6" fmla="*/ 41942 h 178655"/>
                <a:gd name="connsiteX7" fmla="*/ 48026 w 159445"/>
                <a:gd name="connsiteY7" fmla="*/ 88688 h 178655"/>
                <a:gd name="connsiteX8" fmla="*/ 48026 w 159445"/>
                <a:gd name="connsiteY8" fmla="*/ 89328 h 178655"/>
                <a:gd name="connsiteX9" fmla="*/ 91569 w 159445"/>
                <a:gd name="connsiteY9" fmla="*/ 136713 h 178655"/>
                <a:gd name="connsiteX10" fmla="*/ 130950 w 159445"/>
                <a:gd name="connsiteY10" fmla="*/ 118463 h 178655"/>
                <a:gd name="connsiteX11" fmla="*/ 159445 w 159445"/>
                <a:gd name="connsiteY11" fmla="*/ 147279 h 178655"/>
                <a:gd name="connsiteX12" fmla="*/ 89328 w 159445"/>
                <a:gd name="connsiteY12" fmla="*/ 178656 h 1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445" h="178655">
                  <a:moveTo>
                    <a:pt x="89328" y="178656"/>
                  </a:moveTo>
                  <a:cubicBezTo>
                    <a:pt x="37780" y="178656"/>
                    <a:pt x="0" y="138954"/>
                    <a:pt x="0" y="89968"/>
                  </a:cubicBezTo>
                  <a:lnTo>
                    <a:pt x="0" y="89328"/>
                  </a:lnTo>
                  <a:cubicBezTo>
                    <a:pt x="0" y="40342"/>
                    <a:pt x="37460" y="0"/>
                    <a:pt x="89968" y="0"/>
                  </a:cubicBezTo>
                  <a:cubicBezTo>
                    <a:pt x="122306" y="0"/>
                    <a:pt x="142476" y="10886"/>
                    <a:pt x="158485" y="28815"/>
                  </a:cubicBezTo>
                  <a:lnTo>
                    <a:pt x="128709" y="60833"/>
                  </a:lnTo>
                  <a:cubicBezTo>
                    <a:pt x="117823" y="49306"/>
                    <a:pt x="106937" y="41942"/>
                    <a:pt x="89648" y="41942"/>
                  </a:cubicBezTo>
                  <a:cubicBezTo>
                    <a:pt x="65315" y="41942"/>
                    <a:pt x="48026" y="63394"/>
                    <a:pt x="48026" y="88688"/>
                  </a:cubicBezTo>
                  <a:lnTo>
                    <a:pt x="48026" y="89328"/>
                  </a:lnTo>
                  <a:cubicBezTo>
                    <a:pt x="48026" y="115582"/>
                    <a:pt x="64995" y="136713"/>
                    <a:pt x="91569" y="136713"/>
                  </a:cubicBezTo>
                  <a:cubicBezTo>
                    <a:pt x="107898" y="136713"/>
                    <a:pt x="119104" y="129669"/>
                    <a:pt x="130950" y="118463"/>
                  </a:cubicBezTo>
                  <a:lnTo>
                    <a:pt x="159445" y="147279"/>
                  </a:lnTo>
                  <a:cubicBezTo>
                    <a:pt x="142796" y="165529"/>
                    <a:pt x="123586" y="178656"/>
                    <a:pt x="89328" y="178656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1" name="Forma Livre: Forma 100">
              <a:extLst>
                <a:ext uri="{FF2B5EF4-FFF2-40B4-BE49-F238E27FC236}">
                  <a16:creationId xmlns:a16="http://schemas.microsoft.com/office/drawing/2014/main" id="{03E65046-1638-0333-A87E-9F456117DF87}"/>
                </a:ext>
              </a:extLst>
            </p:cNvPr>
            <p:cNvSpPr/>
            <p:nvPr/>
          </p:nvSpPr>
          <p:spPr>
            <a:xfrm>
              <a:off x="904362" y="6066807"/>
              <a:ext cx="157204" cy="174813"/>
            </a:xfrm>
            <a:custGeom>
              <a:avLst/>
              <a:gdLst>
                <a:gd name="connsiteX0" fmla="*/ 108538 w 157204"/>
                <a:gd name="connsiteY0" fmla="*/ 174814 h 174813"/>
                <a:gd name="connsiteX1" fmla="*/ 108538 w 157204"/>
                <a:gd name="connsiteY1" fmla="*/ 79082 h 174813"/>
                <a:gd name="connsiteX2" fmla="*/ 79082 w 157204"/>
                <a:gd name="connsiteY2" fmla="*/ 44184 h 174813"/>
                <a:gd name="connsiteX3" fmla="*/ 48666 w 157204"/>
                <a:gd name="connsiteY3" fmla="*/ 79082 h 174813"/>
                <a:gd name="connsiteX4" fmla="*/ 48666 w 157204"/>
                <a:gd name="connsiteY4" fmla="*/ 174814 h 174813"/>
                <a:gd name="connsiteX5" fmla="*/ 0 w 157204"/>
                <a:gd name="connsiteY5" fmla="*/ 174814 h 174813"/>
                <a:gd name="connsiteX6" fmla="*/ 0 w 157204"/>
                <a:gd name="connsiteY6" fmla="*/ 3202 h 174813"/>
                <a:gd name="connsiteX7" fmla="*/ 48666 w 157204"/>
                <a:gd name="connsiteY7" fmla="*/ 3202 h 174813"/>
                <a:gd name="connsiteX8" fmla="*/ 48666 w 157204"/>
                <a:gd name="connsiteY8" fmla="*/ 27535 h 174813"/>
                <a:gd name="connsiteX9" fmla="*/ 98933 w 157204"/>
                <a:gd name="connsiteY9" fmla="*/ 0 h 174813"/>
                <a:gd name="connsiteX10" fmla="*/ 157204 w 157204"/>
                <a:gd name="connsiteY10" fmla="*/ 63714 h 174813"/>
                <a:gd name="connsiteX11" fmla="*/ 157204 w 157204"/>
                <a:gd name="connsiteY11" fmla="*/ 174814 h 174813"/>
                <a:gd name="connsiteX12" fmla="*/ 108538 w 157204"/>
                <a:gd name="connsiteY12" fmla="*/ 174814 h 17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204" h="174813">
                  <a:moveTo>
                    <a:pt x="108538" y="174814"/>
                  </a:moveTo>
                  <a:lnTo>
                    <a:pt x="108538" y="79082"/>
                  </a:lnTo>
                  <a:cubicBezTo>
                    <a:pt x="108538" y="56030"/>
                    <a:pt x="97652" y="44184"/>
                    <a:pt x="79082" y="44184"/>
                  </a:cubicBezTo>
                  <a:cubicBezTo>
                    <a:pt x="60512" y="44184"/>
                    <a:pt x="48666" y="56030"/>
                    <a:pt x="48666" y="79082"/>
                  </a:cubicBezTo>
                  <a:lnTo>
                    <a:pt x="48666" y="174814"/>
                  </a:lnTo>
                  <a:lnTo>
                    <a:pt x="0" y="174814"/>
                  </a:lnTo>
                  <a:lnTo>
                    <a:pt x="0" y="3202"/>
                  </a:lnTo>
                  <a:lnTo>
                    <a:pt x="48666" y="3202"/>
                  </a:lnTo>
                  <a:lnTo>
                    <a:pt x="48666" y="27535"/>
                  </a:lnTo>
                  <a:cubicBezTo>
                    <a:pt x="59872" y="13127"/>
                    <a:pt x="74280" y="0"/>
                    <a:pt x="98933" y="0"/>
                  </a:cubicBezTo>
                  <a:cubicBezTo>
                    <a:pt x="135753" y="0"/>
                    <a:pt x="157204" y="24333"/>
                    <a:pt x="157204" y="63714"/>
                  </a:cubicBezTo>
                  <a:lnTo>
                    <a:pt x="157204" y="174814"/>
                  </a:lnTo>
                  <a:lnTo>
                    <a:pt x="108538" y="174814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2" name="Forma Livre: Forma 101">
              <a:extLst>
                <a:ext uri="{FF2B5EF4-FFF2-40B4-BE49-F238E27FC236}">
                  <a16:creationId xmlns:a16="http://schemas.microsoft.com/office/drawing/2014/main" id="{1D05816D-148B-1F19-F513-724F57959AE3}"/>
                </a:ext>
              </a:extLst>
            </p:cNvPr>
            <p:cNvSpPr/>
            <p:nvPr/>
          </p:nvSpPr>
          <p:spPr>
            <a:xfrm>
              <a:off x="1095504" y="6066807"/>
              <a:ext cx="185699" cy="178655"/>
            </a:xfrm>
            <a:custGeom>
              <a:avLst/>
              <a:gdLst>
                <a:gd name="connsiteX0" fmla="*/ 92530 w 185699"/>
                <a:gd name="connsiteY0" fmla="*/ 178656 h 178655"/>
                <a:gd name="connsiteX1" fmla="*/ 0 w 185699"/>
                <a:gd name="connsiteY1" fmla="*/ 89968 h 178655"/>
                <a:gd name="connsiteX2" fmla="*/ 0 w 185699"/>
                <a:gd name="connsiteY2" fmla="*/ 89328 h 178655"/>
                <a:gd name="connsiteX3" fmla="*/ 93170 w 185699"/>
                <a:gd name="connsiteY3" fmla="*/ 0 h 178655"/>
                <a:gd name="connsiteX4" fmla="*/ 185699 w 185699"/>
                <a:gd name="connsiteY4" fmla="*/ 88688 h 178655"/>
                <a:gd name="connsiteX5" fmla="*/ 185699 w 185699"/>
                <a:gd name="connsiteY5" fmla="*/ 89328 h 178655"/>
                <a:gd name="connsiteX6" fmla="*/ 92530 w 185699"/>
                <a:gd name="connsiteY6" fmla="*/ 178656 h 178655"/>
                <a:gd name="connsiteX7" fmla="*/ 137674 w 185699"/>
                <a:gd name="connsiteY7" fmla="*/ 89328 h 178655"/>
                <a:gd name="connsiteX8" fmla="*/ 92530 w 185699"/>
                <a:gd name="connsiteY8" fmla="*/ 41942 h 178655"/>
                <a:gd name="connsiteX9" fmla="*/ 48026 w 185699"/>
                <a:gd name="connsiteY9" fmla="*/ 88688 h 178655"/>
                <a:gd name="connsiteX10" fmla="*/ 48026 w 185699"/>
                <a:gd name="connsiteY10" fmla="*/ 89328 h 178655"/>
                <a:gd name="connsiteX11" fmla="*/ 93170 w 185699"/>
                <a:gd name="connsiteY11" fmla="*/ 136713 h 178655"/>
                <a:gd name="connsiteX12" fmla="*/ 137674 w 185699"/>
                <a:gd name="connsiteY12" fmla="*/ 89968 h 178655"/>
                <a:gd name="connsiteX13" fmla="*/ 137674 w 185699"/>
                <a:gd name="connsiteY13" fmla="*/ 89328 h 1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5699" h="178655">
                  <a:moveTo>
                    <a:pt x="92530" y="178656"/>
                  </a:moveTo>
                  <a:cubicBezTo>
                    <a:pt x="39381" y="178656"/>
                    <a:pt x="0" y="139275"/>
                    <a:pt x="0" y="89968"/>
                  </a:cubicBezTo>
                  <a:lnTo>
                    <a:pt x="0" y="89328"/>
                  </a:lnTo>
                  <a:cubicBezTo>
                    <a:pt x="0" y="40021"/>
                    <a:pt x="39701" y="0"/>
                    <a:pt x="93170" y="0"/>
                  </a:cubicBezTo>
                  <a:cubicBezTo>
                    <a:pt x="146638" y="0"/>
                    <a:pt x="185699" y="39381"/>
                    <a:pt x="185699" y="88688"/>
                  </a:cubicBezTo>
                  <a:lnTo>
                    <a:pt x="185699" y="89328"/>
                  </a:lnTo>
                  <a:cubicBezTo>
                    <a:pt x="185699" y="138634"/>
                    <a:pt x="145998" y="178656"/>
                    <a:pt x="92530" y="178656"/>
                  </a:cubicBezTo>
                  <a:close/>
                  <a:moveTo>
                    <a:pt x="137674" y="89328"/>
                  </a:moveTo>
                  <a:cubicBezTo>
                    <a:pt x="137674" y="64034"/>
                    <a:pt x="119424" y="41942"/>
                    <a:pt x="92530" y="41942"/>
                  </a:cubicBezTo>
                  <a:cubicBezTo>
                    <a:pt x="65635" y="41942"/>
                    <a:pt x="48026" y="63394"/>
                    <a:pt x="48026" y="88688"/>
                  </a:cubicBezTo>
                  <a:lnTo>
                    <a:pt x="48026" y="89328"/>
                  </a:lnTo>
                  <a:cubicBezTo>
                    <a:pt x="48026" y="114621"/>
                    <a:pt x="66275" y="136713"/>
                    <a:pt x="93170" y="136713"/>
                  </a:cubicBezTo>
                  <a:cubicBezTo>
                    <a:pt x="120064" y="136713"/>
                    <a:pt x="137674" y="115262"/>
                    <a:pt x="137674" y="89968"/>
                  </a:cubicBezTo>
                  <a:lnTo>
                    <a:pt x="137674" y="89328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103" name="Gráfico 4">
            <a:extLst>
              <a:ext uri="{FF2B5EF4-FFF2-40B4-BE49-F238E27FC236}">
                <a16:creationId xmlns:a16="http://schemas.microsoft.com/office/drawing/2014/main" id="{3CB17246-3B26-EC4D-8C4E-1A115DFC08A7}"/>
              </a:ext>
            </a:extLst>
          </p:cNvPr>
          <p:cNvGrpSpPr/>
          <p:nvPr userDrawn="1"/>
        </p:nvGrpSpPr>
        <p:grpSpPr>
          <a:xfrm>
            <a:off x="693561" y="6303510"/>
            <a:ext cx="767450" cy="285625"/>
            <a:chOff x="693561" y="6303510"/>
            <a:chExt cx="767450" cy="285625"/>
          </a:xfrm>
          <a:solidFill>
            <a:srgbClr val="292454"/>
          </a:solidFill>
        </p:grpSpPr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id="{DD4532B9-F0CE-D1C7-8275-A23010E7C4F7}"/>
                </a:ext>
              </a:extLst>
            </p:cNvPr>
            <p:cNvSpPr/>
            <p:nvPr/>
          </p:nvSpPr>
          <p:spPr>
            <a:xfrm>
              <a:off x="693561" y="6303542"/>
              <a:ext cx="48666" cy="233725"/>
            </a:xfrm>
            <a:custGeom>
              <a:avLst/>
              <a:gdLst>
                <a:gd name="connsiteX0" fmla="*/ 0 w 48666"/>
                <a:gd name="connsiteY0" fmla="*/ 233725 h 233725"/>
                <a:gd name="connsiteX1" fmla="*/ 0 w 48666"/>
                <a:gd name="connsiteY1" fmla="*/ 0 h 233725"/>
                <a:gd name="connsiteX2" fmla="*/ 48666 w 48666"/>
                <a:gd name="connsiteY2" fmla="*/ 0 h 233725"/>
                <a:gd name="connsiteX3" fmla="*/ 48666 w 48666"/>
                <a:gd name="connsiteY3" fmla="*/ 233725 h 233725"/>
                <a:gd name="connsiteX4" fmla="*/ 0 w 48666"/>
                <a:gd name="connsiteY4" fmla="*/ 233725 h 23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66" h="233725">
                  <a:moveTo>
                    <a:pt x="0" y="233725"/>
                  </a:moveTo>
                  <a:lnTo>
                    <a:pt x="0" y="0"/>
                  </a:lnTo>
                  <a:lnTo>
                    <a:pt x="48666" y="0"/>
                  </a:lnTo>
                  <a:lnTo>
                    <a:pt x="48666" y="233725"/>
                  </a:lnTo>
                  <a:lnTo>
                    <a:pt x="0" y="233725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F6E68AB1-ECA3-769F-57EA-CADFE525ED87}"/>
                </a:ext>
              </a:extLst>
            </p:cNvPr>
            <p:cNvSpPr/>
            <p:nvPr/>
          </p:nvSpPr>
          <p:spPr>
            <a:xfrm>
              <a:off x="779687" y="6362453"/>
              <a:ext cx="185699" cy="178655"/>
            </a:xfrm>
            <a:custGeom>
              <a:avLst/>
              <a:gdLst>
                <a:gd name="connsiteX0" fmla="*/ 92530 w 185699"/>
                <a:gd name="connsiteY0" fmla="*/ 178656 h 178655"/>
                <a:gd name="connsiteX1" fmla="*/ 0 w 185699"/>
                <a:gd name="connsiteY1" fmla="*/ 89968 h 178655"/>
                <a:gd name="connsiteX2" fmla="*/ 0 w 185699"/>
                <a:gd name="connsiteY2" fmla="*/ 89328 h 178655"/>
                <a:gd name="connsiteX3" fmla="*/ 93170 w 185699"/>
                <a:gd name="connsiteY3" fmla="*/ 0 h 178655"/>
                <a:gd name="connsiteX4" fmla="*/ 185699 w 185699"/>
                <a:gd name="connsiteY4" fmla="*/ 88688 h 178655"/>
                <a:gd name="connsiteX5" fmla="*/ 185699 w 185699"/>
                <a:gd name="connsiteY5" fmla="*/ 89328 h 178655"/>
                <a:gd name="connsiteX6" fmla="*/ 92530 w 185699"/>
                <a:gd name="connsiteY6" fmla="*/ 178656 h 178655"/>
                <a:gd name="connsiteX7" fmla="*/ 137674 w 185699"/>
                <a:gd name="connsiteY7" fmla="*/ 89328 h 178655"/>
                <a:gd name="connsiteX8" fmla="*/ 92530 w 185699"/>
                <a:gd name="connsiteY8" fmla="*/ 41942 h 178655"/>
                <a:gd name="connsiteX9" fmla="*/ 48026 w 185699"/>
                <a:gd name="connsiteY9" fmla="*/ 88688 h 178655"/>
                <a:gd name="connsiteX10" fmla="*/ 48026 w 185699"/>
                <a:gd name="connsiteY10" fmla="*/ 89328 h 178655"/>
                <a:gd name="connsiteX11" fmla="*/ 93170 w 185699"/>
                <a:gd name="connsiteY11" fmla="*/ 136713 h 178655"/>
                <a:gd name="connsiteX12" fmla="*/ 137674 w 185699"/>
                <a:gd name="connsiteY12" fmla="*/ 89968 h 178655"/>
                <a:gd name="connsiteX13" fmla="*/ 137674 w 185699"/>
                <a:gd name="connsiteY13" fmla="*/ 89328 h 1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5699" h="178655">
                  <a:moveTo>
                    <a:pt x="92530" y="178656"/>
                  </a:moveTo>
                  <a:cubicBezTo>
                    <a:pt x="39381" y="178656"/>
                    <a:pt x="0" y="139275"/>
                    <a:pt x="0" y="89968"/>
                  </a:cubicBezTo>
                  <a:lnTo>
                    <a:pt x="0" y="89328"/>
                  </a:lnTo>
                  <a:cubicBezTo>
                    <a:pt x="0" y="40021"/>
                    <a:pt x="39701" y="0"/>
                    <a:pt x="93170" y="0"/>
                  </a:cubicBezTo>
                  <a:cubicBezTo>
                    <a:pt x="146639" y="0"/>
                    <a:pt x="185699" y="39381"/>
                    <a:pt x="185699" y="88688"/>
                  </a:cubicBezTo>
                  <a:lnTo>
                    <a:pt x="185699" y="89328"/>
                  </a:lnTo>
                  <a:cubicBezTo>
                    <a:pt x="185699" y="138634"/>
                    <a:pt x="145998" y="178656"/>
                    <a:pt x="92530" y="178656"/>
                  </a:cubicBezTo>
                  <a:close/>
                  <a:moveTo>
                    <a:pt x="137674" y="89328"/>
                  </a:moveTo>
                  <a:cubicBezTo>
                    <a:pt x="137674" y="64034"/>
                    <a:pt x="119424" y="41942"/>
                    <a:pt x="92530" y="41942"/>
                  </a:cubicBezTo>
                  <a:cubicBezTo>
                    <a:pt x="65635" y="41942"/>
                    <a:pt x="48026" y="63394"/>
                    <a:pt x="48026" y="88688"/>
                  </a:cubicBezTo>
                  <a:lnTo>
                    <a:pt x="48026" y="89328"/>
                  </a:lnTo>
                  <a:cubicBezTo>
                    <a:pt x="48026" y="114621"/>
                    <a:pt x="66275" y="136713"/>
                    <a:pt x="93170" y="136713"/>
                  </a:cubicBezTo>
                  <a:cubicBezTo>
                    <a:pt x="120064" y="136713"/>
                    <a:pt x="137674" y="115262"/>
                    <a:pt x="137674" y="89968"/>
                  </a:cubicBezTo>
                  <a:lnTo>
                    <a:pt x="137674" y="89328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:a16="http://schemas.microsoft.com/office/drawing/2014/main" id="{A61E0DFE-E640-D73D-EC4E-DEDACEB0C859}"/>
                </a:ext>
              </a:extLst>
            </p:cNvPr>
            <p:cNvSpPr/>
            <p:nvPr/>
          </p:nvSpPr>
          <p:spPr>
            <a:xfrm>
              <a:off x="992921" y="6362453"/>
              <a:ext cx="180256" cy="226681"/>
            </a:xfrm>
            <a:custGeom>
              <a:avLst/>
              <a:gdLst>
                <a:gd name="connsiteX0" fmla="*/ 84525 w 180256"/>
                <a:gd name="connsiteY0" fmla="*/ 226681 h 226681"/>
                <a:gd name="connsiteX1" fmla="*/ 8645 w 180256"/>
                <a:gd name="connsiteY1" fmla="*/ 208752 h 226681"/>
                <a:gd name="connsiteX2" fmla="*/ 25294 w 180256"/>
                <a:gd name="connsiteY2" fmla="*/ 172252 h 226681"/>
                <a:gd name="connsiteX3" fmla="*/ 83245 w 180256"/>
                <a:gd name="connsiteY3" fmla="*/ 187941 h 226681"/>
                <a:gd name="connsiteX4" fmla="*/ 132231 w 180256"/>
                <a:gd name="connsiteY4" fmla="*/ 141196 h 226681"/>
                <a:gd name="connsiteX5" fmla="*/ 132231 w 180256"/>
                <a:gd name="connsiteY5" fmla="*/ 132871 h 226681"/>
                <a:gd name="connsiteX6" fmla="*/ 76201 w 180256"/>
                <a:gd name="connsiteY6" fmla="*/ 160726 h 226681"/>
                <a:gd name="connsiteX7" fmla="*/ 0 w 180256"/>
                <a:gd name="connsiteY7" fmla="*/ 80683 h 226681"/>
                <a:gd name="connsiteX8" fmla="*/ 0 w 180256"/>
                <a:gd name="connsiteY8" fmla="*/ 80043 h 226681"/>
                <a:gd name="connsiteX9" fmla="*/ 76201 w 180256"/>
                <a:gd name="connsiteY9" fmla="*/ 0 h 226681"/>
                <a:gd name="connsiteX10" fmla="*/ 131590 w 180256"/>
                <a:gd name="connsiteY10" fmla="*/ 25614 h 226681"/>
                <a:gd name="connsiteX11" fmla="*/ 131590 w 180256"/>
                <a:gd name="connsiteY11" fmla="*/ 3202 h 226681"/>
                <a:gd name="connsiteX12" fmla="*/ 180256 w 180256"/>
                <a:gd name="connsiteY12" fmla="*/ 3202 h 226681"/>
                <a:gd name="connsiteX13" fmla="*/ 180256 w 180256"/>
                <a:gd name="connsiteY13" fmla="*/ 136073 h 226681"/>
                <a:gd name="connsiteX14" fmla="*/ 84525 w 180256"/>
                <a:gd name="connsiteY14" fmla="*/ 226681 h 226681"/>
                <a:gd name="connsiteX15" fmla="*/ 132231 w 180256"/>
                <a:gd name="connsiteY15" fmla="*/ 80043 h 226681"/>
                <a:gd name="connsiteX16" fmla="*/ 90288 w 180256"/>
                <a:gd name="connsiteY16" fmla="*/ 40342 h 226681"/>
                <a:gd name="connsiteX17" fmla="*/ 48666 w 180256"/>
                <a:gd name="connsiteY17" fmla="*/ 80043 h 226681"/>
                <a:gd name="connsiteX18" fmla="*/ 48666 w 180256"/>
                <a:gd name="connsiteY18" fmla="*/ 80683 h 226681"/>
                <a:gd name="connsiteX19" fmla="*/ 90288 w 180256"/>
                <a:gd name="connsiteY19" fmla="*/ 120385 h 226681"/>
                <a:gd name="connsiteX20" fmla="*/ 132231 w 180256"/>
                <a:gd name="connsiteY20" fmla="*/ 80683 h 226681"/>
                <a:gd name="connsiteX21" fmla="*/ 132231 w 180256"/>
                <a:gd name="connsiteY21" fmla="*/ 80043 h 2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0256" h="226681">
                  <a:moveTo>
                    <a:pt x="84525" y="226681"/>
                  </a:moveTo>
                  <a:cubicBezTo>
                    <a:pt x="56670" y="226681"/>
                    <a:pt x="30416" y="220278"/>
                    <a:pt x="8645" y="208752"/>
                  </a:cubicBezTo>
                  <a:lnTo>
                    <a:pt x="25294" y="172252"/>
                  </a:lnTo>
                  <a:cubicBezTo>
                    <a:pt x="42903" y="182178"/>
                    <a:pt x="60512" y="187941"/>
                    <a:pt x="83245" y="187941"/>
                  </a:cubicBezTo>
                  <a:cubicBezTo>
                    <a:pt x="116542" y="187941"/>
                    <a:pt x="132231" y="171932"/>
                    <a:pt x="132231" y="141196"/>
                  </a:cubicBezTo>
                  <a:lnTo>
                    <a:pt x="132231" y="132871"/>
                  </a:lnTo>
                  <a:cubicBezTo>
                    <a:pt x="117823" y="150160"/>
                    <a:pt x="102135" y="160726"/>
                    <a:pt x="76201" y="160726"/>
                  </a:cubicBezTo>
                  <a:cubicBezTo>
                    <a:pt x="36179" y="160726"/>
                    <a:pt x="0" y="131591"/>
                    <a:pt x="0" y="80683"/>
                  </a:cubicBezTo>
                  <a:lnTo>
                    <a:pt x="0" y="80043"/>
                  </a:lnTo>
                  <a:cubicBezTo>
                    <a:pt x="0" y="28815"/>
                    <a:pt x="36820" y="0"/>
                    <a:pt x="76201" y="0"/>
                  </a:cubicBezTo>
                  <a:cubicBezTo>
                    <a:pt x="102775" y="0"/>
                    <a:pt x="118463" y="11206"/>
                    <a:pt x="131590" y="25614"/>
                  </a:cubicBezTo>
                  <a:lnTo>
                    <a:pt x="131590" y="3202"/>
                  </a:lnTo>
                  <a:lnTo>
                    <a:pt x="180256" y="3202"/>
                  </a:lnTo>
                  <a:lnTo>
                    <a:pt x="180256" y="136073"/>
                  </a:lnTo>
                  <a:cubicBezTo>
                    <a:pt x="180256" y="200748"/>
                    <a:pt x="148239" y="226681"/>
                    <a:pt x="84525" y="226681"/>
                  </a:cubicBezTo>
                  <a:close/>
                  <a:moveTo>
                    <a:pt x="132231" y="80043"/>
                  </a:moveTo>
                  <a:cubicBezTo>
                    <a:pt x="132231" y="56670"/>
                    <a:pt x="113981" y="40342"/>
                    <a:pt x="90288" y="40342"/>
                  </a:cubicBezTo>
                  <a:cubicBezTo>
                    <a:pt x="66596" y="40342"/>
                    <a:pt x="48666" y="56670"/>
                    <a:pt x="48666" y="80043"/>
                  </a:cubicBezTo>
                  <a:lnTo>
                    <a:pt x="48666" y="80683"/>
                  </a:lnTo>
                  <a:cubicBezTo>
                    <a:pt x="48666" y="104376"/>
                    <a:pt x="66596" y="120385"/>
                    <a:pt x="90288" y="120385"/>
                  </a:cubicBezTo>
                  <a:cubicBezTo>
                    <a:pt x="113981" y="120385"/>
                    <a:pt x="132231" y="104056"/>
                    <a:pt x="132231" y="80683"/>
                  </a:cubicBezTo>
                  <a:lnTo>
                    <a:pt x="132231" y="80043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id="{324451A5-DD10-E2BA-A50D-1A2EE5FE7BCD}"/>
                </a:ext>
              </a:extLst>
            </p:cNvPr>
            <p:cNvSpPr/>
            <p:nvPr/>
          </p:nvSpPr>
          <p:spPr>
            <a:xfrm>
              <a:off x="1217682" y="6303510"/>
              <a:ext cx="51227" cy="233725"/>
            </a:xfrm>
            <a:custGeom>
              <a:avLst/>
              <a:gdLst>
                <a:gd name="connsiteX0" fmla="*/ 0 w 51227"/>
                <a:gd name="connsiteY0" fmla="*/ 43223 h 233725"/>
                <a:gd name="connsiteX1" fmla="*/ 0 w 51227"/>
                <a:gd name="connsiteY1" fmla="*/ 0 h 233725"/>
                <a:gd name="connsiteX2" fmla="*/ 51227 w 51227"/>
                <a:gd name="connsiteY2" fmla="*/ 0 h 233725"/>
                <a:gd name="connsiteX3" fmla="*/ 51227 w 51227"/>
                <a:gd name="connsiteY3" fmla="*/ 43223 h 233725"/>
                <a:gd name="connsiteX4" fmla="*/ 0 w 51227"/>
                <a:gd name="connsiteY4" fmla="*/ 43223 h 233725"/>
                <a:gd name="connsiteX5" fmla="*/ 1281 w 51227"/>
                <a:gd name="connsiteY5" fmla="*/ 233725 h 233725"/>
                <a:gd name="connsiteX6" fmla="*/ 1281 w 51227"/>
                <a:gd name="connsiteY6" fmla="*/ 62113 h 233725"/>
                <a:gd name="connsiteX7" fmla="*/ 49947 w 51227"/>
                <a:gd name="connsiteY7" fmla="*/ 62113 h 233725"/>
                <a:gd name="connsiteX8" fmla="*/ 49947 w 51227"/>
                <a:gd name="connsiteY8" fmla="*/ 233725 h 233725"/>
                <a:gd name="connsiteX9" fmla="*/ 1281 w 51227"/>
                <a:gd name="connsiteY9" fmla="*/ 233725 h 23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227" h="233725">
                  <a:moveTo>
                    <a:pt x="0" y="43223"/>
                  </a:moveTo>
                  <a:lnTo>
                    <a:pt x="0" y="0"/>
                  </a:lnTo>
                  <a:lnTo>
                    <a:pt x="51227" y="0"/>
                  </a:lnTo>
                  <a:lnTo>
                    <a:pt x="51227" y="43223"/>
                  </a:lnTo>
                  <a:lnTo>
                    <a:pt x="0" y="43223"/>
                  </a:lnTo>
                  <a:close/>
                  <a:moveTo>
                    <a:pt x="1281" y="233725"/>
                  </a:moveTo>
                  <a:lnTo>
                    <a:pt x="1281" y="62113"/>
                  </a:lnTo>
                  <a:lnTo>
                    <a:pt x="49947" y="62113"/>
                  </a:lnTo>
                  <a:lnTo>
                    <a:pt x="49947" y="233725"/>
                  </a:lnTo>
                  <a:lnTo>
                    <a:pt x="1281" y="233725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:a16="http://schemas.microsoft.com/office/drawing/2014/main" id="{E2B25A19-6701-BAE8-4AE2-D443977D3EF7}"/>
                </a:ext>
              </a:extLst>
            </p:cNvPr>
            <p:cNvSpPr/>
            <p:nvPr/>
          </p:nvSpPr>
          <p:spPr>
            <a:xfrm>
              <a:off x="1303167" y="6363734"/>
              <a:ext cx="157844" cy="176734"/>
            </a:xfrm>
            <a:custGeom>
              <a:avLst/>
              <a:gdLst>
                <a:gd name="connsiteX0" fmla="*/ 110779 w 157844"/>
                <a:gd name="connsiteY0" fmla="*/ 173533 h 176734"/>
                <a:gd name="connsiteX1" fmla="*/ 110779 w 157844"/>
                <a:gd name="connsiteY1" fmla="*/ 154963 h 176734"/>
                <a:gd name="connsiteX2" fmla="*/ 58912 w 157844"/>
                <a:gd name="connsiteY2" fmla="*/ 176735 h 176734"/>
                <a:gd name="connsiteX3" fmla="*/ 0 w 157844"/>
                <a:gd name="connsiteY3" fmla="*/ 124227 h 176734"/>
                <a:gd name="connsiteX4" fmla="*/ 0 w 157844"/>
                <a:gd name="connsiteY4" fmla="*/ 123586 h 176734"/>
                <a:gd name="connsiteX5" fmla="*/ 69157 w 157844"/>
                <a:gd name="connsiteY5" fmla="*/ 68837 h 176734"/>
                <a:gd name="connsiteX6" fmla="*/ 111100 w 157844"/>
                <a:gd name="connsiteY6" fmla="*/ 75881 h 176734"/>
                <a:gd name="connsiteX7" fmla="*/ 111100 w 157844"/>
                <a:gd name="connsiteY7" fmla="*/ 72999 h 176734"/>
                <a:gd name="connsiteX8" fmla="*/ 74280 w 157844"/>
                <a:gd name="connsiteY8" fmla="*/ 41622 h 176734"/>
                <a:gd name="connsiteX9" fmla="*/ 26894 w 157844"/>
                <a:gd name="connsiteY9" fmla="*/ 50907 h 176734"/>
                <a:gd name="connsiteX10" fmla="*/ 14728 w 157844"/>
                <a:gd name="connsiteY10" fmla="*/ 13767 h 176734"/>
                <a:gd name="connsiteX11" fmla="*/ 81324 w 157844"/>
                <a:gd name="connsiteY11" fmla="*/ 0 h 176734"/>
                <a:gd name="connsiteX12" fmla="*/ 157845 w 157844"/>
                <a:gd name="connsiteY12" fmla="*/ 73960 h 176734"/>
                <a:gd name="connsiteX13" fmla="*/ 157845 w 157844"/>
                <a:gd name="connsiteY13" fmla="*/ 173533 h 176734"/>
                <a:gd name="connsiteX14" fmla="*/ 110779 w 157844"/>
                <a:gd name="connsiteY14" fmla="*/ 173533 h 176734"/>
                <a:gd name="connsiteX15" fmla="*/ 111740 w 157844"/>
                <a:gd name="connsiteY15" fmla="*/ 104376 h 176734"/>
                <a:gd name="connsiteX16" fmla="*/ 80683 w 157844"/>
                <a:gd name="connsiteY16" fmla="*/ 97972 h 176734"/>
                <a:gd name="connsiteX17" fmla="*/ 47065 w 157844"/>
                <a:gd name="connsiteY17" fmla="*/ 121665 h 176734"/>
                <a:gd name="connsiteX18" fmla="*/ 47065 w 157844"/>
                <a:gd name="connsiteY18" fmla="*/ 122306 h 176734"/>
                <a:gd name="connsiteX19" fmla="*/ 73639 w 157844"/>
                <a:gd name="connsiteY19" fmla="*/ 143117 h 176734"/>
                <a:gd name="connsiteX20" fmla="*/ 111740 w 157844"/>
                <a:gd name="connsiteY20" fmla="*/ 113021 h 176734"/>
                <a:gd name="connsiteX21" fmla="*/ 111740 w 157844"/>
                <a:gd name="connsiteY21" fmla="*/ 104376 h 176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844" h="176734">
                  <a:moveTo>
                    <a:pt x="110779" y="173533"/>
                  </a:moveTo>
                  <a:lnTo>
                    <a:pt x="110779" y="154963"/>
                  </a:lnTo>
                  <a:cubicBezTo>
                    <a:pt x="98933" y="168090"/>
                    <a:pt x="82604" y="176735"/>
                    <a:pt x="58912" y="176735"/>
                  </a:cubicBezTo>
                  <a:cubicBezTo>
                    <a:pt x="26574" y="176735"/>
                    <a:pt x="0" y="158165"/>
                    <a:pt x="0" y="124227"/>
                  </a:cubicBezTo>
                  <a:lnTo>
                    <a:pt x="0" y="123586"/>
                  </a:lnTo>
                  <a:cubicBezTo>
                    <a:pt x="0" y="86126"/>
                    <a:pt x="28495" y="68837"/>
                    <a:pt x="69157" y="68837"/>
                  </a:cubicBezTo>
                  <a:cubicBezTo>
                    <a:pt x="86446" y="68837"/>
                    <a:pt x="98933" y="71718"/>
                    <a:pt x="111100" y="75881"/>
                  </a:cubicBezTo>
                  <a:lnTo>
                    <a:pt x="111100" y="72999"/>
                  </a:lnTo>
                  <a:cubicBezTo>
                    <a:pt x="111100" y="52828"/>
                    <a:pt x="98613" y="41622"/>
                    <a:pt x="74280" y="41622"/>
                  </a:cubicBezTo>
                  <a:cubicBezTo>
                    <a:pt x="55710" y="41622"/>
                    <a:pt x="42583" y="45144"/>
                    <a:pt x="26894" y="50907"/>
                  </a:cubicBezTo>
                  <a:lnTo>
                    <a:pt x="14728" y="13767"/>
                  </a:lnTo>
                  <a:cubicBezTo>
                    <a:pt x="33618" y="5443"/>
                    <a:pt x="52188" y="0"/>
                    <a:pt x="81324" y="0"/>
                  </a:cubicBezTo>
                  <a:cubicBezTo>
                    <a:pt x="134472" y="0"/>
                    <a:pt x="157845" y="27535"/>
                    <a:pt x="157845" y="73960"/>
                  </a:cubicBezTo>
                  <a:lnTo>
                    <a:pt x="157845" y="173533"/>
                  </a:lnTo>
                  <a:lnTo>
                    <a:pt x="110779" y="173533"/>
                  </a:lnTo>
                  <a:close/>
                  <a:moveTo>
                    <a:pt x="111740" y="104376"/>
                  </a:moveTo>
                  <a:cubicBezTo>
                    <a:pt x="103415" y="100534"/>
                    <a:pt x="92530" y="97972"/>
                    <a:pt x="80683" y="97972"/>
                  </a:cubicBezTo>
                  <a:cubicBezTo>
                    <a:pt x="59872" y="97972"/>
                    <a:pt x="47065" y="106297"/>
                    <a:pt x="47065" y="121665"/>
                  </a:cubicBezTo>
                  <a:lnTo>
                    <a:pt x="47065" y="122306"/>
                  </a:lnTo>
                  <a:cubicBezTo>
                    <a:pt x="47065" y="135433"/>
                    <a:pt x="57951" y="143117"/>
                    <a:pt x="73639" y="143117"/>
                  </a:cubicBezTo>
                  <a:cubicBezTo>
                    <a:pt x="96372" y="143117"/>
                    <a:pt x="111740" y="130630"/>
                    <a:pt x="111740" y="113021"/>
                  </a:cubicBezTo>
                  <a:lnTo>
                    <a:pt x="111740" y="104376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109" name="Gráfico 4">
            <a:extLst>
              <a:ext uri="{FF2B5EF4-FFF2-40B4-BE49-F238E27FC236}">
                <a16:creationId xmlns:a16="http://schemas.microsoft.com/office/drawing/2014/main" id="{C85A9C74-12F2-8839-D61B-5AE538CF1C57}"/>
              </a:ext>
            </a:extLst>
          </p:cNvPr>
          <p:cNvGrpSpPr/>
          <p:nvPr userDrawn="1"/>
        </p:nvGrpSpPr>
        <p:grpSpPr>
          <a:xfrm>
            <a:off x="448438" y="5823573"/>
            <a:ext cx="446479" cy="111739"/>
            <a:chOff x="448438" y="5823573"/>
            <a:chExt cx="446479" cy="111739"/>
          </a:xfrm>
          <a:solidFill>
            <a:srgbClr val="292454"/>
          </a:solidFill>
        </p:grpSpPr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18D5C2A3-B67A-F66C-81D8-D6F5E48E9350}"/>
                </a:ext>
              </a:extLst>
            </p:cNvPr>
            <p:cNvSpPr/>
            <p:nvPr/>
          </p:nvSpPr>
          <p:spPr>
            <a:xfrm>
              <a:off x="824959" y="5828023"/>
              <a:ext cx="69957" cy="106777"/>
            </a:xfrm>
            <a:custGeom>
              <a:avLst/>
              <a:gdLst>
                <a:gd name="connsiteX0" fmla="*/ 69957 w 69957"/>
                <a:gd name="connsiteY0" fmla="*/ 85454 h 106777"/>
                <a:gd name="connsiteX1" fmla="*/ 68421 w 69957"/>
                <a:gd name="connsiteY1" fmla="*/ 85454 h 106777"/>
                <a:gd name="connsiteX2" fmla="*/ 32081 w 69957"/>
                <a:gd name="connsiteY2" fmla="*/ 53373 h 106777"/>
                <a:gd name="connsiteX3" fmla="*/ 32081 w 69957"/>
                <a:gd name="connsiteY3" fmla="*/ 52956 h 106777"/>
                <a:gd name="connsiteX4" fmla="*/ 66916 w 69957"/>
                <a:gd name="connsiteY4" fmla="*/ 21259 h 106777"/>
                <a:gd name="connsiteX5" fmla="*/ 69957 w 69957"/>
                <a:gd name="connsiteY5" fmla="*/ 21355 h 106777"/>
                <a:gd name="connsiteX6" fmla="*/ 69957 w 69957"/>
                <a:gd name="connsiteY6" fmla="*/ 32 h 106777"/>
                <a:gd name="connsiteX7" fmla="*/ 67172 w 69957"/>
                <a:gd name="connsiteY7" fmla="*/ 0 h 106777"/>
                <a:gd name="connsiteX8" fmla="*/ 0 w 69957"/>
                <a:gd name="connsiteY8" fmla="*/ 53405 h 106777"/>
                <a:gd name="connsiteX9" fmla="*/ 0 w 69957"/>
                <a:gd name="connsiteY9" fmla="*/ 53789 h 106777"/>
                <a:gd name="connsiteX10" fmla="*/ 66660 w 69957"/>
                <a:gd name="connsiteY10" fmla="*/ 106777 h 106777"/>
                <a:gd name="connsiteX11" fmla="*/ 69925 w 69957"/>
                <a:gd name="connsiteY11" fmla="*/ 106713 h 106777"/>
                <a:gd name="connsiteX12" fmla="*/ 69925 w 69957"/>
                <a:gd name="connsiteY12" fmla="*/ 85422 h 10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957" h="106777">
                  <a:moveTo>
                    <a:pt x="69957" y="85454"/>
                  </a:moveTo>
                  <a:cubicBezTo>
                    <a:pt x="69445" y="85454"/>
                    <a:pt x="68933" y="85454"/>
                    <a:pt x="68421" y="85454"/>
                  </a:cubicBezTo>
                  <a:cubicBezTo>
                    <a:pt x="47353" y="85454"/>
                    <a:pt x="32081" y="71975"/>
                    <a:pt x="32081" y="53373"/>
                  </a:cubicBezTo>
                  <a:lnTo>
                    <a:pt x="32081" y="52956"/>
                  </a:lnTo>
                  <a:cubicBezTo>
                    <a:pt x="32081" y="35187"/>
                    <a:pt x="47385" y="21259"/>
                    <a:pt x="66916" y="21259"/>
                  </a:cubicBezTo>
                  <a:cubicBezTo>
                    <a:pt x="67972" y="21259"/>
                    <a:pt x="68965" y="21291"/>
                    <a:pt x="69957" y="21355"/>
                  </a:cubicBezTo>
                  <a:lnTo>
                    <a:pt x="69957" y="32"/>
                  </a:lnTo>
                  <a:cubicBezTo>
                    <a:pt x="69061" y="0"/>
                    <a:pt x="68132" y="0"/>
                    <a:pt x="67172" y="0"/>
                  </a:cubicBezTo>
                  <a:cubicBezTo>
                    <a:pt x="28911" y="0"/>
                    <a:pt x="0" y="22924"/>
                    <a:pt x="0" y="53405"/>
                  </a:cubicBezTo>
                  <a:lnTo>
                    <a:pt x="0" y="53789"/>
                  </a:lnTo>
                  <a:cubicBezTo>
                    <a:pt x="0" y="83501"/>
                    <a:pt x="29296" y="106777"/>
                    <a:pt x="66660" y="106777"/>
                  </a:cubicBezTo>
                  <a:cubicBezTo>
                    <a:pt x="67812" y="106777"/>
                    <a:pt x="68837" y="106777"/>
                    <a:pt x="69925" y="106713"/>
                  </a:cubicBezTo>
                  <a:lnTo>
                    <a:pt x="69925" y="85422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1" name="Forma Livre: Forma 110">
              <a:extLst>
                <a:ext uri="{FF2B5EF4-FFF2-40B4-BE49-F238E27FC236}">
                  <a16:creationId xmlns:a16="http://schemas.microsoft.com/office/drawing/2014/main" id="{5D3FBABA-6F29-6325-90C4-EDA50D409628}"/>
                </a:ext>
              </a:extLst>
            </p:cNvPr>
            <p:cNvSpPr/>
            <p:nvPr/>
          </p:nvSpPr>
          <p:spPr>
            <a:xfrm>
              <a:off x="448438" y="5823573"/>
              <a:ext cx="100982" cy="111739"/>
            </a:xfrm>
            <a:custGeom>
              <a:avLst/>
              <a:gdLst>
                <a:gd name="connsiteX0" fmla="*/ 59552 w 100982"/>
                <a:gd name="connsiteY0" fmla="*/ 45144 h 111739"/>
                <a:gd name="connsiteX1" fmla="*/ 33778 w 100982"/>
                <a:gd name="connsiteY1" fmla="*/ 30865 h 111739"/>
                <a:gd name="connsiteX2" fmla="*/ 33778 w 100982"/>
                <a:gd name="connsiteY2" fmla="*/ 30544 h 111739"/>
                <a:gd name="connsiteX3" fmla="*/ 50587 w 100982"/>
                <a:gd name="connsiteY3" fmla="*/ 21099 h 111739"/>
                <a:gd name="connsiteX4" fmla="*/ 68677 w 100982"/>
                <a:gd name="connsiteY4" fmla="*/ 24525 h 111739"/>
                <a:gd name="connsiteX5" fmla="*/ 68677 w 100982"/>
                <a:gd name="connsiteY5" fmla="*/ 1793 h 111739"/>
                <a:gd name="connsiteX6" fmla="*/ 50971 w 100982"/>
                <a:gd name="connsiteY6" fmla="*/ 0 h 111739"/>
                <a:gd name="connsiteX7" fmla="*/ 5251 w 100982"/>
                <a:gd name="connsiteY7" fmla="*/ 32754 h 111739"/>
                <a:gd name="connsiteX8" fmla="*/ 5251 w 100982"/>
                <a:gd name="connsiteY8" fmla="*/ 33042 h 111739"/>
                <a:gd name="connsiteX9" fmla="*/ 48538 w 100982"/>
                <a:gd name="connsiteY9" fmla="*/ 66243 h 111739"/>
                <a:gd name="connsiteX10" fmla="*/ 72423 w 100982"/>
                <a:gd name="connsiteY10" fmla="*/ 80075 h 111739"/>
                <a:gd name="connsiteX11" fmla="*/ 72423 w 100982"/>
                <a:gd name="connsiteY11" fmla="*/ 80395 h 111739"/>
                <a:gd name="connsiteX12" fmla="*/ 53565 w 100982"/>
                <a:gd name="connsiteY12" fmla="*/ 90641 h 111739"/>
                <a:gd name="connsiteX13" fmla="*/ 17001 w 100982"/>
                <a:gd name="connsiteY13" fmla="*/ 77450 h 111739"/>
                <a:gd name="connsiteX14" fmla="*/ 0 w 100982"/>
                <a:gd name="connsiteY14" fmla="*/ 94355 h 111739"/>
                <a:gd name="connsiteX15" fmla="*/ 53020 w 100982"/>
                <a:gd name="connsiteY15" fmla="*/ 111740 h 111739"/>
                <a:gd name="connsiteX16" fmla="*/ 100982 w 100982"/>
                <a:gd name="connsiteY16" fmla="*/ 78058 h 111739"/>
                <a:gd name="connsiteX17" fmla="*/ 100982 w 100982"/>
                <a:gd name="connsiteY17" fmla="*/ 77738 h 111739"/>
                <a:gd name="connsiteX18" fmla="*/ 59552 w 100982"/>
                <a:gd name="connsiteY18" fmla="*/ 45144 h 11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0982" h="111739">
                  <a:moveTo>
                    <a:pt x="59552" y="45144"/>
                  </a:moveTo>
                  <a:cubicBezTo>
                    <a:pt x="36980" y="40342"/>
                    <a:pt x="33778" y="38004"/>
                    <a:pt x="33778" y="30865"/>
                  </a:cubicBezTo>
                  <a:lnTo>
                    <a:pt x="33778" y="30544"/>
                  </a:lnTo>
                  <a:cubicBezTo>
                    <a:pt x="33778" y="25294"/>
                    <a:pt x="39573" y="21099"/>
                    <a:pt x="50587" y="21099"/>
                  </a:cubicBezTo>
                  <a:cubicBezTo>
                    <a:pt x="56190" y="21099"/>
                    <a:pt x="63522" y="22636"/>
                    <a:pt x="68677" y="24525"/>
                  </a:cubicBezTo>
                  <a:lnTo>
                    <a:pt x="68677" y="1793"/>
                  </a:lnTo>
                  <a:cubicBezTo>
                    <a:pt x="63906" y="961"/>
                    <a:pt x="56542" y="0"/>
                    <a:pt x="50971" y="0"/>
                  </a:cubicBezTo>
                  <a:cubicBezTo>
                    <a:pt x="24269" y="0"/>
                    <a:pt x="5251" y="13031"/>
                    <a:pt x="5251" y="32754"/>
                  </a:cubicBezTo>
                  <a:lnTo>
                    <a:pt x="5251" y="33042"/>
                  </a:lnTo>
                  <a:cubicBezTo>
                    <a:pt x="5251" y="54621"/>
                    <a:pt x="22220" y="60640"/>
                    <a:pt x="48538" y="66243"/>
                  </a:cubicBezTo>
                  <a:cubicBezTo>
                    <a:pt x="70374" y="70918"/>
                    <a:pt x="72423" y="73992"/>
                    <a:pt x="72423" y="80075"/>
                  </a:cubicBezTo>
                  <a:lnTo>
                    <a:pt x="72423" y="80395"/>
                  </a:lnTo>
                  <a:cubicBezTo>
                    <a:pt x="72423" y="86766"/>
                    <a:pt x="65315" y="90641"/>
                    <a:pt x="53565" y="90641"/>
                  </a:cubicBezTo>
                  <a:cubicBezTo>
                    <a:pt x="38645" y="90641"/>
                    <a:pt x="28751" y="85518"/>
                    <a:pt x="17001" y="77450"/>
                  </a:cubicBezTo>
                  <a:lnTo>
                    <a:pt x="0" y="94355"/>
                  </a:lnTo>
                  <a:cubicBezTo>
                    <a:pt x="15688" y="105977"/>
                    <a:pt x="33234" y="111740"/>
                    <a:pt x="53020" y="111740"/>
                  </a:cubicBezTo>
                  <a:cubicBezTo>
                    <a:pt x="81195" y="111740"/>
                    <a:pt x="100982" y="99637"/>
                    <a:pt x="100982" y="78058"/>
                  </a:cubicBezTo>
                  <a:lnTo>
                    <a:pt x="100982" y="77738"/>
                  </a:lnTo>
                  <a:cubicBezTo>
                    <a:pt x="100982" y="58816"/>
                    <a:pt x="86030" y="50875"/>
                    <a:pt x="59552" y="45144"/>
                  </a:cubicBezTo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:a16="http://schemas.microsoft.com/office/drawing/2014/main" id="{1CA5FEB2-619C-E3AE-CF4A-7CF6E65CE5FE}"/>
                </a:ext>
              </a:extLst>
            </p:cNvPr>
            <p:cNvSpPr/>
            <p:nvPr/>
          </p:nvSpPr>
          <p:spPr>
            <a:xfrm>
              <a:off x="545834" y="5839101"/>
              <a:ext cx="98164" cy="92721"/>
            </a:xfrm>
            <a:custGeom>
              <a:avLst/>
              <a:gdLst>
                <a:gd name="connsiteX0" fmla="*/ 27983 w 98164"/>
                <a:gd name="connsiteY0" fmla="*/ 39253 h 92721"/>
                <a:gd name="connsiteX1" fmla="*/ 49787 w 98164"/>
                <a:gd name="connsiteY1" fmla="*/ 20299 h 92721"/>
                <a:gd name="connsiteX2" fmla="*/ 71014 w 98164"/>
                <a:gd name="connsiteY2" fmla="*/ 39253 h 92721"/>
                <a:gd name="connsiteX3" fmla="*/ 27983 w 98164"/>
                <a:gd name="connsiteY3" fmla="*/ 39253 h 92721"/>
                <a:gd name="connsiteX4" fmla="*/ 49787 w 98164"/>
                <a:gd name="connsiteY4" fmla="*/ 32 h 92721"/>
                <a:gd name="connsiteX5" fmla="*/ 0 w 98164"/>
                <a:gd name="connsiteY5" fmla="*/ 46393 h 92721"/>
                <a:gd name="connsiteX6" fmla="*/ 0 w 98164"/>
                <a:gd name="connsiteY6" fmla="*/ 46713 h 92721"/>
                <a:gd name="connsiteX7" fmla="*/ 52604 w 98164"/>
                <a:gd name="connsiteY7" fmla="*/ 92722 h 92721"/>
                <a:gd name="connsiteX8" fmla="*/ 57151 w 98164"/>
                <a:gd name="connsiteY8" fmla="*/ 92594 h 92721"/>
                <a:gd name="connsiteX9" fmla="*/ 57151 w 98164"/>
                <a:gd name="connsiteY9" fmla="*/ 72295 h 92721"/>
                <a:gd name="connsiteX10" fmla="*/ 52956 w 98164"/>
                <a:gd name="connsiteY10" fmla="*/ 72455 h 92721"/>
                <a:gd name="connsiteX11" fmla="*/ 28335 w 98164"/>
                <a:gd name="connsiteY11" fmla="*/ 55005 h 92721"/>
                <a:gd name="connsiteX12" fmla="*/ 97812 w 98164"/>
                <a:gd name="connsiteY12" fmla="*/ 55005 h 92721"/>
                <a:gd name="connsiteX13" fmla="*/ 98165 w 98164"/>
                <a:gd name="connsiteY13" fmla="*/ 48666 h 92721"/>
                <a:gd name="connsiteX14" fmla="*/ 98165 w 98164"/>
                <a:gd name="connsiteY14" fmla="*/ 48346 h 92721"/>
                <a:gd name="connsiteX15" fmla="*/ 49755 w 98164"/>
                <a:gd name="connsiteY15" fmla="*/ 0 h 9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8164" h="92721">
                  <a:moveTo>
                    <a:pt x="27983" y="39253"/>
                  </a:moveTo>
                  <a:cubicBezTo>
                    <a:pt x="30224" y="27791"/>
                    <a:pt x="37940" y="20299"/>
                    <a:pt x="49787" y="20299"/>
                  </a:cubicBezTo>
                  <a:cubicBezTo>
                    <a:pt x="61633" y="20299"/>
                    <a:pt x="69317" y="27951"/>
                    <a:pt x="71014" y="39253"/>
                  </a:cubicBezTo>
                  <a:lnTo>
                    <a:pt x="27983" y="39253"/>
                  </a:lnTo>
                  <a:close/>
                  <a:moveTo>
                    <a:pt x="49787" y="32"/>
                  </a:moveTo>
                  <a:cubicBezTo>
                    <a:pt x="20459" y="32"/>
                    <a:pt x="0" y="20971"/>
                    <a:pt x="0" y="46393"/>
                  </a:cubicBezTo>
                  <a:lnTo>
                    <a:pt x="0" y="46713"/>
                  </a:lnTo>
                  <a:cubicBezTo>
                    <a:pt x="0" y="73960"/>
                    <a:pt x="22348" y="92722"/>
                    <a:pt x="52604" y="92722"/>
                  </a:cubicBezTo>
                  <a:cubicBezTo>
                    <a:pt x="53469" y="92722"/>
                    <a:pt x="56286" y="92594"/>
                    <a:pt x="57151" y="92594"/>
                  </a:cubicBezTo>
                  <a:lnTo>
                    <a:pt x="57151" y="72295"/>
                  </a:lnTo>
                  <a:cubicBezTo>
                    <a:pt x="56446" y="72295"/>
                    <a:pt x="53725" y="72455"/>
                    <a:pt x="52956" y="72455"/>
                  </a:cubicBezTo>
                  <a:cubicBezTo>
                    <a:pt x="40182" y="72455"/>
                    <a:pt x="31185" y="66500"/>
                    <a:pt x="28335" y="55005"/>
                  </a:cubicBezTo>
                  <a:lnTo>
                    <a:pt x="97812" y="55005"/>
                  </a:lnTo>
                  <a:cubicBezTo>
                    <a:pt x="97972" y="52668"/>
                    <a:pt x="98165" y="51163"/>
                    <a:pt x="98165" y="48666"/>
                  </a:cubicBezTo>
                  <a:lnTo>
                    <a:pt x="98165" y="48346"/>
                  </a:lnTo>
                  <a:cubicBezTo>
                    <a:pt x="98165" y="23084"/>
                    <a:pt x="83373" y="0"/>
                    <a:pt x="49755" y="0"/>
                  </a:cubicBezTo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F58CB335-FE8E-1A6B-7675-0091A48F3FE5}"/>
                </a:ext>
              </a:extLst>
            </p:cNvPr>
            <p:cNvSpPr/>
            <p:nvPr/>
          </p:nvSpPr>
          <p:spPr>
            <a:xfrm>
              <a:off x="642814" y="5840125"/>
              <a:ext cx="91825" cy="90064"/>
            </a:xfrm>
            <a:custGeom>
              <a:avLst/>
              <a:gdLst>
                <a:gd name="connsiteX0" fmla="*/ 91825 w 91825"/>
                <a:gd name="connsiteY0" fmla="*/ 42903 h 90064"/>
                <a:gd name="connsiteX1" fmla="*/ 45945 w 91825"/>
                <a:gd name="connsiteY1" fmla="*/ 0 h 90064"/>
                <a:gd name="connsiteX2" fmla="*/ 0 w 91825"/>
                <a:gd name="connsiteY2" fmla="*/ 42903 h 90064"/>
                <a:gd name="connsiteX3" fmla="*/ 0 w 91825"/>
                <a:gd name="connsiteY3" fmla="*/ 90064 h 90064"/>
                <a:gd name="connsiteX4" fmla="*/ 28879 w 91825"/>
                <a:gd name="connsiteY4" fmla="*/ 90064 h 90064"/>
                <a:gd name="connsiteX5" fmla="*/ 28879 w 91825"/>
                <a:gd name="connsiteY5" fmla="*/ 41174 h 90064"/>
                <a:gd name="connsiteX6" fmla="*/ 45945 w 91825"/>
                <a:gd name="connsiteY6" fmla="*/ 21740 h 90064"/>
                <a:gd name="connsiteX7" fmla="*/ 63234 w 91825"/>
                <a:gd name="connsiteY7" fmla="*/ 41174 h 90064"/>
                <a:gd name="connsiteX8" fmla="*/ 63234 w 91825"/>
                <a:gd name="connsiteY8" fmla="*/ 90064 h 90064"/>
                <a:gd name="connsiteX9" fmla="*/ 91825 w 91825"/>
                <a:gd name="connsiteY9" fmla="*/ 90064 h 90064"/>
                <a:gd name="connsiteX10" fmla="*/ 91825 w 91825"/>
                <a:gd name="connsiteY10" fmla="*/ 42903 h 9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825" h="90064">
                  <a:moveTo>
                    <a:pt x="91825" y="42903"/>
                  </a:moveTo>
                  <a:cubicBezTo>
                    <a:pt x="91825" y="18826"/>
                    <a:pt x="77097" y="0"/>
                    <a:pt x="45945" y="0"/>
                  </a:cubicBezTo>
                  <a:cubicBezTo>
                    <a:pt x="14792" y="0"/>
                    <a:pt x="0" y="18794"/>
                    <a:pt x="0" y="42903"/>
                  </a:cubicBezTo>
                  <a:lnTo>
                    <a:pt x="0" y="90064"/>
                  </a:lnTo>
                  <a:lnTo>
                    <a:pt x="28879" y="90064"/>
                  </a:lnTo>
                  <a:lnTo>
                    <a:pt x="28879" y="41174"/>
                  </a:lnTo>
                  <a:cubicBezTo>
                    <a:pt x="29392" y="32273"/>
                    <a:pt x="32914" y="21740"/>
                    <a:pt x="45945" y="21740"/>
                  </a:cubicBezTo>
                  <a:cubicBezTo>
                    <a:pt x="58976" y="21740"/>
                    <a:pt x="62722" y="32273"/>
                    <a:pt x="63234" y="41174"/>
                  </a:cubicBezTo>
                  <a:lnTo>
                    <a:pt x="63234" y="90064"/>
                  </a:lnTo>
                  <a:lnTo>
                    <a:pt x="91825" y="90064"/>
                  </a:lnTo>
                  <a:lnTo>
                    <a:pt x="91825" y="42903"/>
                  </a:lnTo>
                  <a:close/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4" name="Forma Livre: Forma 113">
              <a:extLst>
                <a:ext uri="{FF2B5EF4-FFF2-40B4-BE49-F238E27FC236}">
                  <a16:creationId xmlns:a16="http://schemas.microsoft.com/office/drawing/2014/main" id="{979E7642-00BE-D722-72A5-5DFCD11C869A}"/>
                </a:ext>
              </a:extLst>
            </p:cNvPr>
            <p:cNvSpPr/>
            <p:nvPr/>
          </p:nvSpPr>
          <p:spPr>
            <a:xfrm>
              <a:off x="733838" y="5839645"/>
              <a:ext cx="92625" cy="91729"/>
            </a:xfrm>
            <a:custGeom>
              <a:avLst/>
              <a:gdLst>
                <a:gd name="connsiteX0" fmla="*/ 47738 w 92625"/>
                <a:gd name="connsiteY0" fmla="*/ 0 h 91729"/>
                <a:gd name="connsiteX1" fmla="*/ 40918 w 92625"/>
                <a:gd name="connsiteY1" fmla="*/ 64 h 91729"/>
                <a:gd name="connsiteX2" fmla="*/ 40918 w 92625"/>
                <a:gd name="connsiteY2" fmla="*/ 21612 h 91729"/>
                <a:gd name="connsiteX3" fmla="*/ 57503 w 92625"/>
                <a:gd name="connsiteY3" fmla="*/ 24397 h 91729"/>
                <a:gd name="connsiteX4" fmla="*/ 65187 w 92625"/>
                <a:gd name="connsiteY4" fmla="*/ 37428 h 91729"/>
                <a:gd name="connsiteX5" fmla="*/ 43992 w 92625"/>
                <a:gd name="connsiteY5" fmla="*/ 35923 h 91729"/>
                <a:gd name="connsiteX6" fmla="*/ 544 w 92625"/>
                <a:gd name="connsiteY6" fmla="*/ 58655 h 91729"/>
                <a:gd name="connsiteX7" fmla="*/ 384 w 92625"/>
                <a:gd name="connsiteY7" fmla="*/ 59488 h 91729"/>
                <a:gd name="connsiteX8" fmla="*/ 352 w 92625"/>
                <a:gd name="connsiteY8" fmla="*/ 59776 h 91729"/>
                <a:gd name="connsiteX9" fmla="*/ 0 w 92625"/>
                <a:gd name="connsiteY9" fmla="*/ 64130 h 91729"/>
                <a:gd name="connsiteX10" fmla="*/ 0 w 92625"/>
                <a:gd name="connsiteY10" fmla="*/ 64451 h 91729"/>
                <a:gd name="connsiteX11" fmla="*/ 34547 w 92625"/>
                <a:gd name="connsiteY11" fmla="*/ 91729 h 91729"/>
                <a:gd name="connsiteX12" fmla="*/ 64995 w 92625"/>
                <a:gd name="connsiteY12" fmla="*/ 80427 h 91729"/>
                <a:gd name="connsiteX13" fmla="*/ 64995 w 92625"/>
                <a:gd name="connsiteY13" fmla="*/ 90705 h 91729"/>
                <a:gd name="connsiteX14" fmla="*/ 92626 w 92625"/>
                <a:gd name="connsiteY14" fmla="*/ 90705 h 91729"/>
                <a:gd name="connsiteX15" fmla="*/ 92626 w 92625"/>
                <a:gd name="connsiteY15" fmla="*/ 38421 h 91729"/>
                <a:gd name="connsiteX16" fmla="*/ 47738 w 92625"/>
                <a:gd name="connsiteY16" fmla="*/ 64 h 91729"/>
                <a:gd name="connsiteX17" fmla="*/ 65283 w 92625"/>
                <a:gd name="connsiteY17" fmla="*/ 58944 h 91729"/>
                <a:gd name="connsiteX18" fmla="*/ 46297 w 92625"/>
                <a:gd name="connsiteY18" fmla="*/ 74088 h 91729"/>
                <a:gd name="connsiteX19" fmla="*/ 31089 w 92625"/>
                <a:gd name="connsiteY19" fmla="*/ 55838 h 91729"/>
                <a:gd name="connsiteX20" fmla="*/ 65347 w 92625"/>
                <a:gd name="connsiteY20" fmla="*/ 53180 h 91729"/>
                <a:gd name="connsiteX21" fmla="*/ 65251 w 92625"/>
                <a:gd name="connsiteY21" fmla="*/ 58944 h 9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2625" h="91729">
                  <a:moveTo>
                    <a:pt x="47738" y="0"/>
                  </a:moveTo>
                  <a:cubicBezTo>
                    <a:pt x="46457" y="0"/>
                    <a:pt x="42103" y="0"/>
                    <a:pt x="40918" y="64"/>
                  </a:cubicBezTo>
                  <a:lnTo>
                    <a:pt x="40918" y="21612"/>
                  </a:lnTo>
                  <a:cubicBezTo>
                    <a:pt x="46489" y="21676"/>
                    <a:pt x="54109" y="22604"/>
                    <a:pt x="57503" y="24397"/>
                  </a:cubicBezTo>
                  <a:cubicBezTo>
                    <a:pt x="62497" y="27022"/>
                    <a:pt x="65091" y="31441"/>
                    <a:pt x="65187" y="37428"/>
                  </a:cubicBezTo>
                  <a:cubicBezTo>
                    <a:pt x="58367" y="36628"/>
                    <a:pt x="50683" y="36083"/>
                    <a:pt x="43992" y="35923"/>
                  </a:cubicBezTo>
                  <a:cubicBezTo>
                    <a:pt x="16745" y="35219"/>
                    <a:pt x="3234" y="44248"/>
                    <a:pt x="544" y="58655"/>
                  </a:cubicBezTo>
                  <a:cubicBezTo>
                    <a:pt x="480" y="58912"/>
                    <a:pt x="448" y="59200"/>
                    <a:pt x="384" y="59488"/>
                  </a:cubicBezTo>
                  <a:cubicBezTo>
                    <a:pt x="384" y="59584"/>
                    <a:pt x="384" y="59680"/>
                    <a:pt x="352" y="59776"/>
                  </a:cubicBezTo>
                  <a:cubicBezTo>
                    <a:pt x="128" y="61153"/>
                    <a:pt x="0" y="62594"/>
                    <a:pt x="0" y="64130"/>
                  </a:cubicBezTo>
                  <a:lnTo>
                    <a:pt x="0" y="64451"/>
                  </a:lnTo>
                  <a:cubicBezTo>
                    <a:pt x="0" y="82092"/>
                    <a:pt x="15592" y="91729"/>
                    <a:pt x="34547" y="91729"/>
                  </a:cubicBezTo>
                  <a:cubicBezTo>
                    <a:pt x="48474" y="91729"/>
                    <a:pt x="58047" y="87215"/>
                    <a:pt x="64995" y="80427"/>
                  </a:cubicBezTo>
                  <a:lnTo>
                    <a:pt x="64995" y="90705"/>
                  </a:lnTo>
                  <a:lnTo>
                    <a:pt x="92626" y="90705"/>
                  </a:lnTo>
                  <a:lnTo>
                    <a:pt x="92626" y="38421"/>
                  </a:lnTo>
                  <a:cubicBezTo>
                    <a:pt x="92626" y="14312"/>
                    <a:pt x="78922" y="64"/>
                    <a:pt x="47738" y="64"/>
                  </a:cubicBezTo>
                  <a:moveTo>
                    <a:pt x="65283" y="58944"/>
                  </a:moveTo>
                  <a:cubicBezTo>
                    <a:pt x="62818" y="71975"/>
                    <a:pt x="49370" y="73896"/>
                    <a:pt x="46297" y="74088"/>
                  </a:cubicBezTo>
                  <a:cubicBezTo>
                    <a:pt x="24557" y="75240"/>
                    <a:pt x="23789" y="60384"/>
                    <a:pt x="31089" y="55838"/>
                  </a:cubicBezTo>
                  <a:cubicBezTo>
                    <a:pt x="40918" y="49755"/>
                    <a:pt x="65347" y="53180"/>
                    <a:pt x="65347" y="53180"/>
                  </a:cubicBezTo>
                  <a:cubicBezTo>
                    <a:pt x="65347" y="54045"/>
                    <a:pt x="65571" y="56286"/>
                    <a:pt x="65251" y="58944"/>
                  </a:cubicBezTo>
                </a:path>
              </a:pathLst>
            </a:custGeom>
            <a:grpFill/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115" name="Retângulo 114">
            <a:extLst>
              <a:ext uri="{FF2B5EF4-FFF2-40B4-BE49-F238E27FC236}">
                <a16:creationId xmlns:a16="http://schemas.microsoft.com/office/drawing/2014/main" id="{127D099F-F492-ED83-434F-92FA1AC332F6}"/>
              </a:ext>
            </a:extLst>
          </p:cNvPr>
          <p:cNvSpPr/>
          <p:nvPr userDrawn="1"/>
        </p:nvSpPr>
        <p:spPr>
          <a:xfrm>
            <a:off x="-254000" y="6756141"/>
            <a:ext cx="12941300" cy="457459"/>
          </a:xfrm>
          <a:prstGeom prst="rect">
            <a:avLst/>
          </a:prstGeom>
          <a:solidFill>
            <a:srgbClr val="2924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8FE72D0A-DCDE-BD77-D1FA-671229D135BD}"/>
              </a:ext>
            </a:extLst>
          </p:cNvPr>
          <p:cNvGrpSpPr/>
          <p:nvPr userDrawn="1"/>
        </p:nvGrpSpPr>
        <p:grpSpPr>
          <a:xfrm>
            <a:off x="-1" y="-1"/>
            <a:ext cx="12401551" cy="4205883"/>
            <a:chOff x="-1" y="-1"/>
            <a:chExt cx="12401551" cy="4205883"/>
          </a:xfrm>
        </p:grpSpPr>
        <p:pic>
          <p:nvPicPr>
            <p:cNvPr id="117" name="Gráfico 116">
              <a:extLst>
                <a:ext uri="{FF2B5EF4-FFF2-40B4-BE49-F238E27FC236}">
                  <a16:creationId xmlns:a16="http://schemas.microsoft.com/office/drawing/2014/main" id="{B607B1BF-B714-2144-4703-E3498ABFF8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1" y="-1"/>
              <a:ext cx="4486275" cy="4205883"/>
            </a:xfrm>
            <a:prstGeom prst="rect">
              <a:avLst/>
            </a:prstGeom>
          </p:spPr>
        </p:pic>
        <p:grpSp>
          <p:nvGrpSpPr>
            <p:cNvPr id="118" name="Agrupar 117">
              <a:extLst>
                <a:ext uri="{FF2B5EF4-FFF2-40B4-BE49-F238E27FC236}">
                  <a16:creationId xmlns:a16="http://schemas.microsoft.com/office/drawing/2014/main" id="{F70B5370-5045-5D3B-F9CD-328520418D92}"/>
                </a:ext>
              </a:extLst>
            </p:cNvPr>
            <p:cNvGrpSpPr/>
            <p:nvPr userDrawn="1"/>
          </p:nvGrpSpPr>
          <p:grpSpPr>
            <a:xfrm>
              <a:off x="2914650" y="0"/>
              <a:ext cx="9486900" cy="2857500"/>
              <a:chOff x="2914650" y="0"/>
              <a:chExt cx="9486900" cy="2857500"/>
            </a:xfrm>
          </p:grpSpPr>
          <p:sp>
            <p:nvSpPr>
              <p:cNvPr id="119" name="Retângulo 118">
                <a:extLst>
                  <a:ext uri="{FF2B5EF4-FFF2-40B4-BE49-F238E27FC236}">
                    <a16:creationId xmlns:a16="http://schemas.microsoft.com/office/drawing/2014/main" id="{AC27DE14-34CE-6C27-2A11-C4AD5F8DD16C}"/>
                  </a:ext>
                </a:extLst>
              </p:cNvPr>
              <p:cNvSpPr/>
              <p:nvPr userDrawn="1"/>
            </p:nvSpPr>
            <p:spPr>
              <a:xfrm>
                <a:off x="3538538" y="0"/>
                <a:ext cx="8863012" cy="593725"/>
              </a:xfrm>
              <a:prstGeom prst="rect">
                <a:avLst/>
              </a:prstGeom>
              <a:solidFill>
                <a:srgbClr val="472B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Retângulo 119">
                <a:extLst>
                  <a:ext uri="{FF2B5EF4-FFF2-40B4-BE49-F238E27FC236}">
                    <a16:creationId xmlns:a16="http://schemas.microsoft.com/office/drawing/2014/main" id="{C1E9145F-78C3-2233-9371-D0783693E5C0}"/>
                  </a:ext>
                </a:extLst>
              </p:cNvPr>
              <p:cNvSpPr/>
              <p:nvPr userDrawn="1"/>
            </p:nvSpPr>
            <p:spPr>
              <a:xfrm>
                <a:off x="2914650" y="152400"/>
                <a:ext cx="1571624" cy="2705100"/>
              </a:xfrm>
              <a:prstGeom prst="rect">
                <a:avLst/>
              </a:prstGeom>
              <a:solidFill>
                <a:srgbClr val="472B8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121" name="Retângulo 120">
            <a:extLst>
              <a:ext uri="{FF2B5EF4-FFF2-40B4-BE49-F238E27FC236}">
                <a16:creationId xmlns:a16="http://schemas.microsoft.com/office/drawing/2014/main" id="{172850F4-04F7-78CE-BE5A-BB56A33BDF37}"/>
              </a:ext>
            </a:extLst>
          </p:cNvPr>
          <p:cNvSpPr/>
          <p:nvPr userDrawn="1"/>
        </p:nvSpPr>
        <p:spPr>
          <a:xfrm>
            <a:off x="-254000" y="-12535"/>
            <a:ext cx="12941300" cy="637947"/>
          </a:xfrm>
          <a:prstGeom prst="rect">
            <a:avLst/>
          </a:prstGeom>
          <a:solidFill>
            <a:srgbClr val="472B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86199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117AB007-3901-232B-E2EB-31D97B73721C}"/>
              </a:ext>
            </a:extLst>
          </p:cNvPr>
          <p:cNvGrpSpPr/>
          <p:nvPr userDrawn="1"/>
        </p:nvGrpSpPr>
        <p:grpSpPr>
          <a:xfrm>
            <a:off x="461346" y="438872"/>
            <a:ext cx="11083251" cy="6295118"/>
            <a:chOff x="788903" y="269875"/>
            <a:chExt cx="11083251" cy="6295118"/>
          </a:xfrm>
        </p:grpSpPr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35008200-AC0B-497A-2A7F-35C3AA0D6B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60243" y="269875"/>
              <a:ext cx="4286250" cy="4286250"/>
            </a:xfrm>
            <a:prstGeom prst="rect">
              <a:avLst/>
            </a:prstGeom>
          </p:spPr>
        </p:pic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811E5FEE-7CCF-8FC3-B3BD-4ACF30EAD3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63286" y="4556125"/>
              <a:ext cx="2008868" cy="2008868"/>
            </a:xfrm>
            <a:prstGeom prst="rect">
              <a:avLst/>
            </a:prstGeom>
          </p:spPr>
        </p:pic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F0A503F6-EEB8-7B69-8EA3-8C69F38269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8903" y="3086099"/>
              <a:ext cx="3260725" cy="3260725"/>
            </a:xfrm>
            <a:prstGeom prst="rect">
              <a:avLst/>
            </a:prstGeom>
          </p:spPr>
        </p:pic>
        <p:grpSp>
          <p:nvGrpSpPr>
            <p:cNvPr id="12" name="Gráfico 13">
              <a:extLst>
                <a:ext uri="{FF2B5EF4-FFF2-40B4-BE49-F238E27FC236}">
                  <a16:creationId xmlns:a16="http://schemas.microsoft.com/office/drawing/2014/main" id="{AE4B6622-15E7-0C97-5EE0-DC475F855F03}"/>
                </a:ext>
              </a:extLst>
            </p:cNvPr>
            <p:cNvGrpSpPr/>
            <p:nvPr/>
          </p:nvGrpSpPr>
          <p:grpSpPr>
            <a:xfrm>
              <a:off x="1734133" y="843296"/>
              <a:ext cx="1370263" cy="1096210"/>
              <a:chOff x="4058317" y="4237789"/>
              <a:chExt cx="1370263" cy="1096210"/>
            </a:xfrm>
            <a:solidFill>
              <a:srgbClr val="292454">
                <a:alpha val="4000"/>
              </a:srgbClr>
            </a:solidFill>
          </p:grpSpPr>
          <p:sp>
            <p:nvSpPr>
              <p:cNvPr id="13" name="Forma Livre: Forma 12">
                <a:extLst>
                  <a:ext uri="{FF2B5EF4-FFF2-40B4-BE49-F238E27FC236}">
                    <a16:creationId xmlns:a16="http://schemas.microsoft.com/office/drawing/2014/main" id="{EE91521D-CBF9-CFB9-0860-8659F4FFB7E5}"/>
                  </a:ext>
                </a:extLst>
              </p:cNvPr>
              <p:cNvSpPr/>
              <p:nvPr/>
            </p:nvSpPr>
            <p:spPr>
              <a:xfrm>
                <a:off x="4606423" y="4237789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4" name="Forma Livre: Forma 13">
                <a:extLst>
                  <a:ext uri="{FF2B5EF4-FFF2-40B4-BE49-F238E27FC236}">
                    <a16:creationId xmlns:a16="http://schemas.microsoft.com/office/drawing/2014/main" id="{5830B27B-E304-47CB-3FE3-48B9729483B6}"/>
                  </a:ext>
                </a:extLst>
              </p:cNvPr>
              <p:cNvSpPr/>
              <p:nvPr/>
            </p:nvSpPr>
            <p:spPr>
              <a:xfrm>
                <a:off x="4332370" y="4511842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2DFEE111-8E52-59F1-294D-E146E738B798}"/>
                  </a:ext>
                </a:extLst>
              </p:cNvPr>
              <p:cNvSpPr/>
              <p:nvPr/>
            </p:nvSpPr>
            <p:spPr>
              <a:xfrm>
                <a:off x="4058317" y="4785894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083E511D-0F4E-F700-3906-A9F02BEAAD22}"/>
                  </a:ext>
                </a:extLst>
              </p:cNvPr>
              <p:cNvSpPr/>
              <p:nvPr/>
            </p:nvSpPr>
            <p:spPr>
              <a:xfrm>
                <a:off x="4058317" y="5059947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445D5AE8-9406-7AD7-3124-2308F8048708}"/>
                  </a:ext>
                </a:extLst>
              </p:cNvPr>
              <p:cNvSpPr/>
              <p:nvPr/>
            </p:nvSpPr>
            <p:spPr>
              <a:xfrm>
                <a:off x="4332370" y="5059947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id="{AEAD5393-50B9-8DE5-C5D9-5D3D267CBD88}"/>
                  </a:ext>
                </a:extLst>
              </p:cNvPr>
              <p:cNvSpPr/>
              <p:nvPr/>
            </p:nvSpPr>
            <p:spPr>
              <a:xfrm>
                <a:off x="4606423" y="5059947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id="{10E3F617-50BE-F628-28B3-1817376A9E74}"/>
                  </a:ext>
                </a:extLst>
              </p:cNvPr>
              <p:cNvSpPr/>
              <p:nvPr/>
            </p:nvSpPr>
            <p:spPr>
              <a:xfrm>
                <a:off x="4880475" y="5059947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id="{02C7D92D-CC7A-44A0-D3C5-C02C71D4E4B8}"/>
                  </a:ext>
                </a:extLst>
              </p:cNvPr>
              <p:cNvSpPr/>
              <p:nvPr/>
            </p:nvSpPr>
            <p:spPr>
              <a:xfrm>
                <a:off x="5154528" y="5059947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DB30C67C-2847-65AC-2164-D7D9D65B64D6}"/>
                  </a:ext>
                </a:extLst>
              </p:cNvPr>
              <p:cNvSpPr/>
              <p:nvPr/>
            </p:nvSpPr>
            <p:spPr>
              <a:xfrm>
                <a:off x="5154528" y="4785894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19E82E92-61F5-208A-567F-2363DBB9D4E9}"/>
                  </a:ext>
                </a:extLst>
              </p:cNvPr>
              <p:cNvSpPr/>
              <p:nvPr/>
            </p:nvSpPr>
            <p:spPr>
              <a:xfrm>
                <a:off x="4880475" y="4511842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2" name="Gráfico 1">
            <a:extLst>
              <a:ext uri="{FF2B5EF4-FFF2-40B4-BE49-F238E27FC236}">
                <a16:creationId xmlns:a16="http://schemas.microsoft.com/office/drawing/2014/main" id="{FE992553-729F-AC0F-060F-B412C03627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31591" y="502373"/>
            <a:ext cx="826012" cy="58755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F0D3466-D6EE-73BD-A70D-92B42999CA69}"/>
              </a:ext>
            </a:extLst>
          </p:cNvPr>
          <p:cNvSpPr/>
          <p:nvPr userDrawn="1"/>
        </p:nvSpPr>
        <p:spPr>
          <a:xfrm>
            <a:off x="-65087" y="0"/>
            <a:ext cx="2732087" cy="246743"/>
          </a:xfrm>
          <a:prstGeom prst="rect">
            <a:avLst/>
          </a:prstGeom>
          <a:solidFill>
            <a:srgbClr val="72E9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7D870DB-06D6-D275-B6C5-8A5073AD5ABE}"/>
              </a:ext>
            </a:extLst>
          </p:cNvPr>
          <p:cNvSpPr/>
          <p:nvPr userDrawn="1"/>
        </p:nvSpPr>
        <p:spPr>
          <a:xfrm flipH="1">
            <a:off x="7620000" y="-3003"/>
            <a:ext cx="4637086" cy="246743"/>
          </a:xfrm>
          <a:prstGeom prst="rect">
            <a:avLst/>
          </a:prstGeom>
          <a:solidFill>
            <a:srgbClr val="2924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A05B092-72B4-3190-3977-05118DF3374C}"/>
              </a:ext>
            </a:extLst>
          </p:cNvPr>
          <p:cNvSpPr/>
          <p:nvPr userDrawn="1"/>
        </p:nvSpPr>
        <p:spPr>
          <a:xfrm>
            <a:off x="2362200" y="0"/>
            <a:ext cx="5657850" cy="246743"/>
          </a:xfrm>
          <a:prstGeom prst="rect">
            <a:avLst/>
          </a:prstGeom>
          <a:solidFill>
            <a:srgbClr val="472B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0730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B406D033-CFE5-F422-B721-BE4A701622AE}"/>
              </a:ext>
            </a:extLst>
          </p:cNvPr>
          <p:cNvGrpSpPr/>
          <p:nvPr userDrawn="1"/>
        </p:nvGrpSpPr>
        <p:grpSpPr>
          <a:xfrm>
            <a:off x="461346" y="438872"/>
            <a:ext cx="11083251" cy="6295118"/>
            <a:chOff x="788903" y="269875"/>
            <a:chExt cx="11083251" cy="6295118"/>
          </a:xfrm>
        </p:grpSpPr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314FDDF2-AA26-09BC-C8B2-F3DB158BEE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60243" y="269875"/>
              <a:ext cx="4286250" cy="4286250"/>
            </a:xfrm>
            <a:prstGeom prst="rect">
              <a:avLst/>
            </a:prstGeom>
          </p:spPr>
        </p:pic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9201E28A-C386-236C-F02B-C7798DD052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63286" y="4556125"/>
              <a:ext cx="2008868" cy="2008868"/>
            </a:xfrm>
            <a:prstGeom prst="rect">
              <a:avLst/>
            </a:prstGeom>
          </p:spPr>
        </p:pic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687AA31E-B9FE-DFCB-C2B1-A21763947B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8903" y="3086099"/>
              <a:ext cx="3260725" cy="3260725"/>
            </a:xfrm>
            <a:prstGeom prst="rect">
              <a:avLst/>
            </a:prstGeom>
          </p:spPr>
        </p:pic>
        <p:grpSp>
          <p:nvGrpSpPr>
            <p:cNvPr id="6" name="Gráfico 13">
              <a:extLst>
                <a:ext uri="{FF2B5EF4-FFF2-40B4-BE49-F238E27FC236}">
                  <a16:creationId xmlns:a16="http://schemas.microsoft.com/office/drawing/2014/main" id="{A3939449-4EBD-04D2-EDC3-FDC312373732}"/>
                </a:ext>
              </a:extLst>
            </p:cNvPr>
            <p:cNvGrpSpPr/>
            <p:nvPr/>
          </p:nvGrpSpPr>
          <p:grpSpPr>
            <a:xfrm>
              <a:off x="1734133" y="843296"/>
              <a:ext cx="1370263" cy="1096210"/>
              <a:chOff x="4058317" y="4237789"/>
              <a:chExt cx="1370263" cy="1096210"/>
            </a:xfrm>
            <a:solidFill>
              <a:srgbClr val="292454">
                <a:alpha val="4000"/>
              </a:srgbClr>
            </a:solidFill>
          </p:grpSpPr>
          <p:sp>
            <p:nvSpPr>
              <p:cNvPr id="7" name="Forma Livre: Forma 6">
                <a:extLst>
                  <a:ext uri="{FF2B5EF4-FFF2-40B4-BE49-F238E27FC236}">
                    <a16:creationId xmlns:a16="http://schemas.microsoft.com/office/drawing/2014/main" id="{37CDFE07-27D8-5B1C-DF9F-22C169923B97}"/>
                  </a:ext>
                </a:extLst>
              </p:cNvPr>
              <p:cNvSpPr/>
              <p:nvPr/>
            </p:nvSpPr>
            <p:spPr>
              <a:xfrm>
                <a:off x="4606423" y="4237789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8" name="Forma Livre: Forma 7">
                <a:extLst>
                  <a:ext uri="{FF2B5EF4-FFF2-40B4-BE49-F238E27FC236}">
                    <a16:creationId xmlns:a16="http://schemas.microsoft.com/office/drawing/2014/main" id="{F55AEFD8-52E8-0340-5611-15525CEC93E4}"/>
                  </a:ext>
                </a:extLst>
              </p:cNvPr>
              <p:cNvSpPr/>
              <p:nvPr/>
            </p:nvSpPr>
            <p:spPr>
              <a:xfrm>
                <a:off x="4332370" y="4511842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" name="Forma Livre: Forma 8">
                <a:extLst>
                  <a:ext uri="{FF2B5EF4-FFF2-40B4-BE49-F238E27FC236}">
                    <a16:creationId xmlns:a16="http://schemas.microsoft.com/office/drawing/2014/main" id="{AB4DF97A-317D-403D-F663-9BE6D859DE00}"/>
                  </a:ext>
                </a:extLst>
              </p:cNvPr>
              <p:cNvSpPr/>
              <p:nvPr/>
            </p:nvSpPr>
            <p:spPr>
              <a:xfrm>
                <a:off x="4058317" y="4785894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2DCCF52F-25C9-4F92-ADDC-252ACBEE74BB}"/>
                  </a:ext>
                </a:extLst>
              </p:cNvPr>
              <p:cNvSpPr/>
              <p:nvPr/>
            </p:nvSpPr>
            <p:spPr>
              <a:xfrm>
                <a:off x="4058317" y="5059947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" name="Forma Livre: Forma 10">
                <a:extLst>
                  <a:ext uri="{FF2B5EF4-FFF2-40B4-BE49-F238E27FC236}">
                    <a16:creationId xmlns:a16="http://schemas.microsoft.com/office/drawing/2014/main" id="{8EA26D3D-48F6-0EF3-79F1-D2606A1FC7CB}"/>
                  </a:ext>
                </a:extLst>
              </p:cNvPr>
              <p:cNvSpPr/>
              <p:nvPr/>
            </p:nvSpPr>
            <p:spPr>
              <a:xfrm>
                <a:off x="4332370" y="5059947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" name="Forma Livre: Forma 11">
                <a:extLst>
                  <a:ext uri="{FF2B5EF4-FFF2-40B4-BE49-F238E27FC236}">
                    <a16:creationId xmlns:a16="http://schemas.microsoft.com/office/drawing/2014/main" id="{10B30898-CC5B-DC77-50DF-383D8A6A51FF}"/>
                  </a:ext>
                </a:extLst>
              </p:cNvPr>
              <p:cNvSpPr/>
              <p:nvPr/>
            </p:nvSpPr>
            <p:spPr>
              <a:xfrm>
                <a:off x="4606423" y="5059947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3" name="Forma Livre: Forma 12">
                <a:extLst>
                  <a:ext uri="{FF2B5EF4-FFF2-40B4-BE49-F238E27FC236}">
                    <a16:creationId xmlns:a16="http://schemas.microsoft.com/office/drawing/2014/main" id="{BB572232-BCBD-5DD3-8458-FEEF9F356246}"/>
                  </a:ext>
                </a:extLst>
              </p:cNvPr>
              <p:cNvSpPr/>
              <p:nvPr/>
            </p:nvSpPr>
            <p:spPr>
              <a:xfrm>
                <a:off x="4880475" y="5059947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4" name="Forma Livre: Forma 13">
                <a:extLst>
                  <a:ext uri="{FF2B5EF4-FFF2-40B4-BE49-F238E27FC236}">
                    <a16:creationId xmlns:a16="http://schemas.microsoft.com/office/drawing/2014/main" id="{3F41683E-9A67-7AB8-1008-BEE188E4F41F}"/>
                  </a:ext>
                </a:extLst>
              </p:cNvPr>
              <p:cNvSpPr/>
              <p:nvPr/>
            </p:nvSpPr>
            <p:spPr>
              <a:xfrm>
                <a:off x="5154528" y="5059947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E76E7CCA-5BFD-85EE-5D27-F6834F82E79E}"/>
                  </a:ext>
                </a:extLst>
              </p:cNvPr>
              <p:cNvSpPr/>
              <p:nvPr/>
            </p:nvSpPr>
            <p:spPr>
              <a:xfrm>
                <a:off x="5154528" y="4785894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DAE8F150-4007-6B9C-1CD7-0B7B7C414558}"/>
                  </a:ext>
                </a:extLst>
              </p:cNvPr>
              <p:cNvSpPr/>
              <p:nvPr/>
            </p:nvSpPr>
            <p:spPr>
              <a:xfrm>
                <a:off x="4880475" y="4511842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A4A93573-FDB2-6CEE-AB47-54F0D2A646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31591" y="502373"/>
            <a:ext cx="826012" cy="58755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579153E8-828C-749E-2C9E-68402F389C9A}"/>
              </a:ext>
            </a:extLst>
          </p:cNvPr>
          <p:cNvSpPr/>
          <p:nvPr userDrawn="1"/>
        </p:nvSpPr>
        <p:spPr>
          <a:xfrm flipH="1">
            <a:off x="7620000" y="-3003"/>
            <a:ext cx="4637086" cy="246743"/>
          </a:xfrm>
          <a:prstGeom prst="rect">
            <a:avLst/>
          </a:prstGeom>
          <a:solidFill>
            <a:srgbClr val="2924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B5B6A989-A123-9B88-9924-076163FD2284}"/>
              </a:ext>
            </a:extLst>
          </p:cNvPr>
          <p:cNvSpPr/>
          <p:nvPr userDrawn="1"/>
        </p:nvSpPr>
        <p:spPr>
          <a:xfrm rot="5400000">
            <a:off x="-1317925" y="1269622"/>
            <a:ext cx="6864924" cy="4319675"/>
          </a:xfrm>
          <a:custGeom>
            <a:avLst/>
            <a:gdLst>
              <a:gd name="connsiteX0" fmla="*/ 5385775 w 6864924"/>
              <a:gd name="connsiteY0" fmla="*/ 2593746 h 4319675"/>
              <a:gd name="connsiteX1" fmla="*/ 6253092 w 6864924"/>
              <a:gd name="connsiteY1" fmla="*/ 2593746 h 4319675"/>
              <a:gd name="connsiteX2" fmla="*/ 6253092 w 6864924"/>
              <a:gd name="connsiteY2" fmla="*/ 2174931 h 4319675"/>
              <a:gd name="connsiteX3" fmla="*/ 5385775 w 6864924"/>
              <a:gd name="connsiteY3" fmla="*/ 2174931 h 4319675"/>
              <a:gd name="connsiteX4" fmla="*/ 0 w 6864924"/>
              <a:gd name="connsiteY4" fmla="*/ 3439799 h 4319675"/>
              <a:gd name="connsiteX5" fmla="*/ 0 w 6864924"/>
              <a:gd name="connsiteY5" fmla="*/ 1802263 h 4319675"/>
              <a:gd name="connsiteX6" fmla="*/ 3001 w 6864924"/>
              <a:gd name="connsiteY6" fmla="*/ 1802263 h 4319675"/>
              <a:gd name="connsiteX7" fmla="*/ 3001 w 6864924"/>
              <a:gd name="connsiteY7" fmla="*/ 263848 h 4319675"/>
              <a:gd name="connsiteX8" fmla="*/ 3651076 w 6864924"/>
              <a:gd name="connsiteY8" fmla="*/ 263848 h 4319675"/>
              <a:gd name="connsiteX9" fmla="*/ 3651075 w 6864924"/>
              <a:gd name="connsiteY9" fmla="*/ 1802263 h 4319675"/>
              <a:gd name="connsiteX10" fmla="*/ 4028902 w 6864924"/>
              <a:gd name="connsiteY10" fmla="*/ 1802263 h 4319675"/>
              <a:gd name="connsiteX11" fmla="*/ 4028902 w 6864924"/>
              <a:gd name="connsiteY11" fmla="*/ 2153808 h 4319675"/>
              <a:gd name="connsiteX12" fmla="*/ 4896219 w 6864924"/>
              <a:gd name="connsiteY12" fmla="*/ 2153808 h 4319675"/>
              <a:gd name="connsiteX13" fmla="*/ 4896219 w 6864924"/>
              <a:gd name="connsiteY13" fmla="*/ 1737015 h 4319675"/>
              <a:gd name="connsiteX14" fmla="*/ 5504129 w 6864924"/>
              <a:gd name="connsiteY14" fmla="*/ 1737015 h 4319675"/>
              <a:gd name="connsiteX15" fmla="*/ 5504129 w 6864924"/>
              <a:gd name="connsiteY15" fmla="*/ 1307655 h 4319675"/>
              <a:gd name="connsiteX16" fmla="*/ 6253093 w 6864924"/>
              <a:gd name="connsiteY16" fmla="*/ 1307655 h 4319675"/>
              <a:gd name="connsiteX17" fmla="*/ 6253093 w 6864924"/>
              <a:gd name="connsiteY17" fmla="*/ 0 h 4319675"/>
              <a:gd name="connsiteX18" fmla="*/ 6861003 w 6864924"/>
              <a:gd name="connsiteY18" fmla="*/ 0 h 4319675"/>
              <a:gd name="connsiteX19" fmla="*/ 6861003 w 6864924"/>
              <a:gd name="connsiteY19" fmla="*/ 1356873 h 4319675"/>
              <a:gd name="connsiteX20" fmla="*/ 6861003 w 6864924"/>
              <a:gd name="connsiteY20" fmla="*/ 1356873 h 4319675"/>
              <a:gd name="connsiteX21" fmla="*/ 6861003 w 6864924"/>
              <a:gd name="connsiteY21" fmla="*/ 1745571 h 4319675"/>
              <a:gd name="connsiteX22" fmla="*/ 6861002 w 6864924"/>
              <a:gd name="connsiteY22" fmla="*/ 1745571 h 4319675"/>
              <a:gd name="connsiteX23" fmla="*/ 6861002 w 6864924"/>
              <a:gd name="connsiteY23" fmla="*/ 2593746 h 4319675"/>
              <a:gd name="connsiteX24" fmla="*/ 6864924 w 6864924"/>
              <a:gd name="connsiteY24" fmla="*/ 2593746 h 4319675"/>
              <a:gd name="connsiteX25" fmla="*/ 6864924 w 6864924"/>
              <a:gd name="connsiteY25" fmla="*/ 3502900 h 4319675"/>
              <a:gd name="connsiteX26" fmla="*/ 6861003 w 6864924"/>
              <a:gd name="connsiteY26" fmla="*/ 3502900 h 4319675"/>
              <a:gd name="connsiteX27" fmla="*/ 6861003 w 6864924"/>
              <a:gd name="connsiteY27" fmla="*/ 4319675 h 4319675"/>
              <a:gd name="connsiteX28" fmla="*/ 3003 w 6864924"/>
              <a:gd name="connsiteY28" fmla="*/ 4319675 h 4319675"/>
              <a:gd name="connsiteX29" fmla="*/ 3003 w 6864924"/>
              <a:gd name="connsiteY29" fmla="*/ 3439799 h 431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864924" h="4319675">
                <a:moveTo>
                  <a:pt x="5385775" y="2593746"/>
                </a:moveTo>
                <a:lnTo>
                  <a:pt x="6253092" y="2593746"/>
                </a:lnTo>
                <a:lnTo>
                  <a:pt x="6253092" y="2174931"/>
                </a:lnTo>
                <a:lnTo>
                  <a:pt x="5385775" y="2174931"/>
                </a:lnTo>
                <a:close/>
                <a:moveTo>
                  <a:pt x="0" y="3439799"/>
                </a:moveTo>
                <a:lnTo>
                  <a:pt x="0" y="1802263"/>
                </a:lnTo>
                <a:lnTo>
                  <a:pt x="3001" y="1802263"/>
                </a:lnTo>
                <a:lnTo>
                  <a:pt x="3001" y="263848"/>
                </a:lnTo>
                <a:lnTo>
                  <a:pt x="3651076" y="263848"/>
                </a:lnTo>
                <a:lnTo>
                  <a:pt x="3651075" y="1802263"/>
                </a:lnTo>
                <a:lnTo>
                  <a:pt x="4028902" y="1802263"/>
                </a:lnTo>
                <a:lnTo>
                  <a:pt x="4028902" y="2153808"/>
                </a:lnTo>
                <a:lnTo>
                  <a:pt x="4896219" y="2153808"/>
                </a:lnTo>
                <a:lnTo>
                  <a:pt x="4896219" y="1737015"/>
                </a:lnTo>
                <a:lnTo>
                  <a:pt x="5504129" y="1737015"/>
                </a:lnTo>
                <a:lnTo>
                  <a:pt x="5504129" y="1307655"/>
                </a:lnTo>
                <a:lnTo>
                  <a:pt x="6253093" y="1307655"/>
                </a:lnTo>
                <a:lnTo>
                  <a:pt x="6253093" y="0"/>
                </a:lnTo>
                <a:lnTo>
                  <a:pt x="6861003" y="0"/>
                </a:lnTo>
                <a:lnTo>
                  <a:pt x="6861003" y="1356873"/>
                </a:lnTo>
                <a:lnTo>
                  <a:pt x="6861003" y="1356873"/>
                </a:lnTo>
                <a:lnTo>
                  <a:pt x="6861003" y="1745571"/>
                </a:lnTo>
                <a:lnTo>
                  <a:pt x="6861002" y="1745571"/>
                </a:lnTo>
                <a:lnTo>
                  <a:pt x="6861002" y="2593746"/>
                </a:lnTo>
                <a:lnTo>
                  <a:pt x="6864924" y="2593746"/>
                </a:lnTo>
                <a:lnTo>
                  <a:pt x="6864924" y="3502900"/>
                </a:lnTo>
                <a:lnTo>
                  <a:pt x="6861003" y="3502900"/>
                </a:lnTo>
                <a:lnTo>
                  <a:pt x="6861003" y="4319675"/>
                </a:lnTo>
                <a:lnTo>
                  <a:pt x="3003" y="4319675"/>
                </a:lnTo>
                <a:lnTo>
                  <a:pt x="3003" y="3439799"/>
                </a:lnTo>
                <a:close/>
              </a:path>
            </a:pathLst>
          </a:custGeom>
          <a:solidFill>
            <a:srgbClr val="72E9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15BEC32-0255-6AFB-9691-8313768E24E9}"/>
              </a:ext>
            </a:extLst>
          </p:cNvPr>
          <p:cNvSpPr/>
          <p:nvPr userDrawn="1"/>
        </p:nvSpPr>
        <p:spPr>
          <a:xfrm>
            <a:off x="-45301" y="1"/>
            <a:ext cx="8065351" cy="239594"/>
          </a:xfrm>
          <a:prstGeom prst="rect">
            <a:avLst/>
          </a:prstGeom>
          <a:solidFill>
            <a:srgbClr val="472B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75646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94B36941-FE34-0603-06AD-2D0ABA055B73}"/>
              </a:ext>
            </a:extLst>
          </p:cNvPr>
          <p:cNvGrpSpPr/>
          <p:nvPr userDrawn="1"/>
        </p:nvGrpSpPr>
        <p:grpSpPr>
          <a:xfrm>
            <a:off x="461346" y="438872"/>
            <a:ext cx="11083251" cy="6295118"/>
            <a:chOff x="788903" y="269875"/>
            <a:chExt cx="11083251" cy="6295118"/>
          </a:xfrm>
        </p:grpSpPr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08D07818-4A92-344C-8647-3E34059C50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60243" y="269875"/>
              <a:ext cx="4286250" cy="4286250"/>
            </a:xfrm>
            <a:prstGeom prst="rect">
              <a:avLst/>
            </a:prstGeom>
          </p:spPr>
        </p:pic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BA230DCA-11D4-3BB5-CB94-65C0D20405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63286" y="4556125"/>
              <a:ext cx="2008868" cy="2008868"/>
            </a:xfrm>
            <a:prstGeom prst="rect">
              <a:avLst/>
            </a:prstGeom>
          </p:spPr>
        </p:pic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C7C9AC81-7BA9-61D2-DFD0-0CD2971A50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8903" y="3086099"/>
              <a:ext cx="3260725" cy="3260725"/>
            </a:xfrm>
            <a:prstGeom prst="rect">
              <a:avLst/>
            </a:prstGeom>
          </p:spPr>
        </p:pic>
        <p:grpSp>
          <p:nvGrpSpPr>
            <p:cNvPr id="6" name="Gráfico 13">
              <a:extLst>
                <a:ext uri="{FF2B5EF4-FFF2-40B4-BE49-F238E27FC236}">
                  <a16:creationId xmlns:a16="http://schemas.microsoft.com/office/drawing/2014/main" id="{651EF185-1C48-18F1-89C2-CB3F4824DA6E}"/>
                </a:ext>
              </a:extLst>
            </p:cNvPr>
            <p:cNvGrpSpPr/>
            <p:nvPr/>
          </p:nvGrpSpPr>
          <p:grpSpPr>
            <a:xfrm>
              <a:off x="1734133" y="843296"/>
              <a:ext cx="1370263" cy="1096210"/>
              <a:chOff x="4058317" y="4237789"/>
              <a:chExt cx="1370263" cy="1096210"/>
            </a:xfrm>
            <a:solidFill>
              <a:srgbClr val="292454">
                <a:alpha val="4000"/>
              </a:srgbClr>
            </a:solidFill>
          </p:grpSpPr>
          <p:sp>
            <p:nvSpPr>
              <p:cNvPr id="7" name="Forma Livre: Forma 6">
                <a:extLst>
                  <a:ext uri="{FF2B5EF4-FFF2-40B4-BE49-F238E27FC236}">
                    <a16:creationId xmlns:a16="http://schemas.microsoft.com/office/drawing/2014/main" id="{5111230B-AD32-41A2-E6AF-F4C6C8047C91}"/>
                  </a:ext>
                </a:extLst>
              </p:cNvPr>
              <p:cNvSpPr/>
              <p:nvPr/>
            </p:nvSpPr>
            <p:spPr>
              <a:xfrm>
                <a:off x="4606423" y="4237789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8" name="Forma Livre: Forma 7">
                <a:extLst>
                  <a:ext uri="{FF2B5EF4-FFF2-40B4-BE49-F238E27FC236}">
                    <a16:creationId xmlns:a16="http://schemas.microsoft.com/office/drawing/2014/main" id="{88BAEDA4-40B2-FCE1-91D2-BD22350D7A41}"/>
                  </a:ext>
                </a:extLst>
              </p:cNvPr>
              <p:cNvSpPr/>
              <p:nvPr/>
            </p:nvSpPr>
            <p:spPr>
              <a:xfrm>
                <a:off x="4332370" y="4511842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" name="Forma Livre: Forma 8">
                <a:extLst>
                  <a:ext uri="{FF2B5EF4-FFF2-40B4-BE49-F238E27FC236}">
                    <a16:creationId xmlns:a16="http://schemas.microsoft.com/office/drawing/2014/main" id="{87FED4FE-D3C1-9976-0EC3-368301FAE564}"/>
                  </a:ext>
                </a:extLst>
              </p:cNvPr>
              <p:cNvSpPr/>
              <p:nvPr/>
            </p:nvSpPr>
            <p:spPr>
              <a:xfrm>
                <a:off x="4058317" y="4785894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5DF333DD-1DBE-B83B-34E0-AF7012981A74}"/>
                  </a:ext>
                </a:extLst>
              </p:cNvPr>
              <p:cNvSpPr/>
              <p:nvPr/>
            </p:nvSpPr>
            <p:spPr>
              <a:xfrm>
                <a:off x="4058317" y="5059947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" name="Forma Livre: Forma 10">
                <a:extLst>
                  <a:ext uri="{FF2B5EF4-FFF2-40B4-BE49-F238E27FC236}">
                    <a16:creationId xmlns:a16="http://schemas.microsoft.com/office/drawing/2014/main" id="{A6E1611F-1466-B3F9-73FE-FC459E7FC147}"/>
                  </a:ext>
                </a:extLst>
              </p:cNvPr>
              <p:cNvSpPr/>
              <p:nvPr/>
            </p:nvSpPr>
            <p:spPr>
              <a:xfrm>
                <a:off x="4332370" y="5059947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" name="Forma Livre: Forma 11">
                <a:extLst>
                  <a:ext uri="{FF2B5EF4-FFF2-40B4-BE49-F238E27FC236}">
                    <a16:creationId xmlns:a16="http://schemas.microsoft.com/office/drawing/2014/main" id="{B17BC887-E1AE-2C0E-B635-749CDE1105E9}"/>
                  </a:ext>
                </a:extLst>
              </p:cNvPr>
              <p:cNvSpPr/>
              <p:nvPr/>
            </p:nvSpPr>
            <p:spPr>
              <a:xfrm>
                <a:off x="4606423" y="5059947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3" name="Forma Livre: Forma 12">
                <a:extLst>
                  <a:ext uri="{FF2B5EF4-FFF2-40B4-BE49-F238E27FC236}">
                    <a16:creationId xmlns:a16="http://schemas.microsoft.com/office/drawing/2014/main" id="{960B4F2C-10BC-3353-F477-0039010CB212}"/>
                  </a:ext>
                </a:extLst>
              </p:cNvPr>
              <p:cNvSpPr/>
              <p:nvPr/>
            </p:nvSpPr>
            <p:spPr>
              <a:xfrm>
                <a:off x="4880475" y="5059947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4" name="Forma Livre: Forma 13">
                <a:extLst>
                  <a:ext uri="{FF2B5EF4-FFF2-40B4-BE49-F238E27FC236}">
                    <a16:creationId xmlns:a16="http://schemas.microsoft.com/office/drawing/2014/main" id="{4AF0B80D-2F5D-5473-C47D-3008140AB3C2}"/>
                  </a:ext>
                </a:extLst>
              </p:cNvPr>
              <p:cNvSpPr/>
              <p:nvPr/>
            </p:nvSpPr>
            <p:spPr>
              <a:xfrm>
                <a:off x="5154528" y="5059947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74DA24FE-5706-5E4E-E62D-6C46A3966D57}"/>
                  </a:ext>
                </a:extLst>
              </p:cNvPr>
              <p:cNvSpPr/>
              <p:nvPr/>
            </p:nvSpPr>
            <p:spPr>
              <a:xfrm>
                <a:off x="5154528" y="4785894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6" name="Forma Livre: Forma 15">
                <a:extLst>
                  <a:ext uri="{FF2B5EF4-FFF2-40B4-BE49-F238E27FC236}">
                    <a16:creationId xmlns:a16="http://schemas.microsoft.com/office/drawing/2014/main" id="{B591FDC1-CC47-AEF6-18D2-299C4B7378EA}"/>
                  </a:ext>
                </a:extLst>
              </p:cNvPr>
              <p:cNvSpPr/>
              <p:nvPr/>
            </p:nvSpPr>
            <p:spPr>
              <a:xfrm>
                <a:off x="4880475" y="4511842"/>
                <a:ext cx="274052" cy="274052"/>
              </a:xfrm>
              <a:custGeom>
                <a:avLst/>
                <a:gdLst>
                  <a:gd name="connsiteX0" fmla="*/ 0 w 274052"/>
                  <a:gd name="connsiteY0" fmla="*/ 0 h 274052"/>
                  <a:gd name="connsiteX1" fmla="*/ 274053 w 274052"/>
                  <a:gd name="connsiteY1" fmla="*/ 0 h 274052"/>
                  <a:gd name="connsiteX2" fmla="*/ 274053 w 274052"/>
                  <a:gd name="connsiteY2" fmla="*/ 274053 h 274052"/>
                  <a:gd name="connsiteX3" fmla="*/ 0 w 274052"/>
                  <a:gd name="connsiteY3" fmla="*/ 274053 h 27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052" h="274052">
                    <a:moveTo>
                      <a:pt x="0" y="0"/>
                    </a:moveTo>
                    <a:lnTo>
                      <a:pt x="274053" y="0"/>
                    </a:lnTo>
                    <a:lnTo>
                      <a:pt x="274053" y="274053"/>
                    </a:lnTo>
                    <a:lnTo>
                      <a:pt x="0" y="274053"/>
                    </a:lnTo>
                    <a:close/>
                  </a:path>
                </a:pathLst>
              </a:custGeom>
              <a:solidFill>
                <a:srgbClr val="292454">
                  <a:alpha val="4000"/>
                </a:srgbClr>
              </a:solidFill>
              <a:ln w="54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17" name="Gráfico 16">
            <a:extLst>
              <a:ext uri="{FF2B5EF4-FFF2-40B4-BE49-F238E27FC236}">
                <a16:creationId xmlns:a16="http://schemas.microsoft.com/office/drawing/2014/main" id="{FD15815D-1722-FAC5-7DBE-71DA0DA7FE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31591" y="5951394"/>
            <a:ext cx="826012" cy="587550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151081E9-F014-9CC5-3D3C-4B01256084BF}"/>
              </a:ext>
            </a:extLst>
          </p:cNvPr>
          <p:cNvSpPr/>
          <p:nvPr userDrawn="1"/>
        </p:nvSpPr>
        <p:spPr>
          <a:xfrm flipH="1">
            <a:off x="7620000" y="-3003"/>
            <a:ext cx="4637086" cy="246743"/>
          </a:xfrm>
          <a:prstGeom prst="rect">
            <a:avLst/>
          </a:prstGeom>
          <a:solidFill>
            <a:srgbClr val="472B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7769777B-0F7A-755E-6409-4F5C29AFB317}"/>
              </a:ext>
            </a:extLst>
          </p:cNvPr>
          <p:cNvSpPr/>
          <p:nvPr userDrawn="1"/>
        </p:nvSpPr>
        <p:spPr>
          <a:xfrm rot="5400000">
            <a:off x="-1317925" y="1269622"/>
            <a:ext cx="6864924" cy="4319675"/>
          </a:xfrm>
          <a:custGeom>
            <a:avLst/>
            <a:gdLst>
              <a:gd name="connsiteX0" fmla="*/ 5385775 w 6864924"/>
              <a:gd name="connsiteY0" fmla="*/ 2593746 h 4319675"/>
              <a:gd name="connsiteX1" fmla="*/ 6253092 w 6864924"/>
              <a:gd name="connsiteY1" fmla="*/ 2593746 h 4319675"/>
              <a:gd name="connsiteX2" fmla="*/ 6253092 w 6864924"/>
              <a:gd name="connsiteY2" fmla="*/ 2174931 h 4319675"/>
              <a:gd name="connsiteX3" fmla="*/ 5385775 w 6864924"/>
              <a:gd name="connsiteY3" fmla="*/ 2174931 h 4319675"/>
              <a:gd name="connsiteX4" fmla="*/ 0 w 6864924"/>
              <a:gd name="connsiteY4" fmla="*/ 3439799 h 4319675"/>
              <a:gd name="connsiteX5" fmla="*/ 0 w 6864924"/>
              <a:gd name="connsiteY5" fmla="*/ 1802263 h 4319675"/>
              <a:gd name="connsiteX6" fmla="*/ 3001 w 6864924"/>
              <a:gd name="connsiteY6" fmla="*/ 1802263 h 4319675"/>
              <a:gd name="connsiteX7" fmla="*/ 3001 w 6864924"/>
              <a:gd name="connsiteY7" fmla="*/ 263848 h 4319675"/>
              <a:gd name="connsiteX8" fmla="*/ 3651076 w 6864924"/>
              <a:gd name="connsiteY8" fmla="*/ 263848 h 4319675"/>
              <a:gd name="connsiteX9" fmla="*/ 3651075 w 6864924"/>
              <a:gd name="connsiteY9" fmla="*/ 1802263 h 4319675"/>
              <a:gd name="connsiteX10" fmla="*/ 4028902 w 6864924"/>
              <a:gd name="connsiteY10" fmla="*/ 1802263 h 4319675"/>
              <a:gd name="connsiteX11" fmla="*/ 4028902 w 6864924"/>
              <a:gd name="connsiteY11" fmla="*/ 2153808 h 4319675"/>
              <a:gd name="connsiteX12" fmla="*/ 4896219 w 6864924"/>
              <a:gd name="connsiteY12" fmla="*/ 2153808 h 4319675"/>
              <a:gd name="connsiteX13" fmla="*/ 4896219 w 6864924"/>
              <a:gd name="connsiteY13" fmla="*/ 1737015 h 4319675"/>
              <a:gd name="connsiteX14" fmla="*/ 5504129 w 6864924"/>
              <a:gd name="connsiteY14" fmla="*/ 1737015 h 4319675"/>
              <a:gd name="connsiteX15" fmla="*/ 5504129 w 6864924"/>
              <a:gd name="connsiteY15" fmla="*/ 1307655 h 4319675"/>
              <a:gd name="connsiteX16" fmla="*/ 6253093 w 6864924"/>
              <a:gd name="connsiteY16" fmla="*/ 1307655 h 4319675"/>
              <a:gd name="connsiteX17" fmla="*/ 6253093 w 6864924"/>
              <a:gd name="connsiteY17" fmla="*/ 0 h 4319675"/>
              <a:gd name="connsiteX18" fmla="*/ 6861003 w 6864924"/>
              <a:gd name="connsiteY18" fmla="*/ 0 h 4319675"/>
              <a:gd name="connsiteX19" fmla="*/ 6861003 w 6864924"/>
              <a:gd name="connsiteY19" fmla="*/ 1356873 h 4319675"/>
              <a:gd name="connsiteX20" fmla="*/ 6861003 w 6864924"/>
              <a:gd name="connsiteY20" fmla="*/ 1356873 h 4319675"/>
              <a:gd name="connsiteX21" fmla="*/ 6861003 w 6864924"/>
              <a:gd name="connsiteY21" fmla="*/ 1745571 h 4319675"/>
              <a:gd name="connsiteX22" fmla="*/ 6861002 w 6864924"/>
              <a:gd name="connsiteY22" fmla="*/ 1745571 h 4319675"/>
              <a:gd name="connsiteX23" fmla="*/ 6861002 w 6864924"/>
              <a:gd name="connsiteY23" fmla="*/ 2593746 h 4319675"/>
              <a:gd name="connsiteX24" fmla="*/ 6864924 w 6864924"/>
              <a:gd name="connsiteY24" fmla="*/ 2593746 h 4319675"/>
              <a:gd name="connsiteX25" fmla="*/ 6864924 w 6864924"/>
              <a:gd name="connsiteY25" fmla="*/ 3502900 h 4319675"/>
              <a:gd name="connsiteX26" fmla="*/ 6861003 w 6864924"/>
              <a:gd name="connsiteY26" fmla="*/ 3502900 h 4319675"/>
              <a:gd name="connsiteX27" fmla="*/ 6861003 w 6864924"/>
              <a:gd name="connsiteY27" fmla="*/ 4319675 h 4319675"/>
              <a:gd name="connsiteX28" fmla="*/ 3003 w 6864924"/>
              <a:gd name="connsiteY28" fmla="*/ 4319675 h 4319675"/>
              <a:gd name="connsiteX29" fmla="*/ 3003 w 6864924"/>
              <a:gd name="connsiteY29" fmla="*/ 3439799 h 431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864924" h="4319675">
                <a:moveTo>
                  <a:pt x="5385775" y="2593746"/>
                </a:moveTo>
                <a:lnTo>
                  <a:pt x="6253092" y="2593746"/>
                </a:lnTo>
                <a:lnTo>
                  <a:pt x="6253092" y="2174931"/>
                </a:lnTo>
                <a:lnTo>
                  <a:pt x="5385775" y="2174931"/>
                </a:lnTo>
                <a:close/>
                <a:moveTo>
                  <a:pt x="0" y="3439799"/>
                </a:moveTo>
                <a:lnTo>
                  <a:pt x="0" y="1802263"/>
                </a:lnTo>
                <a:lnTo>
                  <a:pt x="3001" y="1802263"/>
                </a:lnTo>
                <a:lnTo>
                  <a:pt x="3001" y="263848"/>
                </a:lnTo>
                <a:lnTo>
                  <a:pt x="3651076" y="263848"/>
                </a:lnTo>
                <a:lnTo>
                  <a:pt x="3651075" y="1802263"/>
                </a:lnTo>
                <a:lnTo>
                  <a:pt x="4028902" y="1802263"/>
                </a:lnTo>
                <a:lnTo>
                  <a:pt x="4028902" y="2153808"/>
                </a:lnTo>
                <a:lnTo>
                  <a:pt x="4896219" y="2153808"/>
                </a:lnTo>
                <a:lnTo>
                  <a:pt x="4896219" y="1737015"/>
                </a:lnTo>
                <a:lnTo>
                  <a:pt x="5504129" y="1737015"/>
                </a:lnTo>
                <a:lnTo>
                  <a:pt x="5504129" y="1307655"/>
                </a:lnTo>
                <a:lnTo>
                  <a:pt x="6253093" y="1307655"/>
                </a:lnTo>
                <a:lnTo>
                  <a:pt x="6253093" y="0"/>
                </a:lnTo>
                <a:lnTo>
                  <a:pt x="6861003" y="0"/>
                </a:lnTo>
                <a:lnTo>
                  <a:pt x="6861003" y="1356873"/>
                </a:lnTo>
                <a:lnTo>
                  <a:pt x="6861003" y="1356873"/>
                </a:lnTo>
                <a:lnTo>
                  <a:pt x="6861003" y="1745571"/>
                </a:lnTo>
                <a:lnTo>
                  <a:pt x="6861002" y="1745571"/>
                </a:lnTo>
                <a:lnTo>
                  <a:pt x="6861002" y="2593746"/>
                </a:lnTo>
                <a:lnTo>
                  <a:pt x="6864924" y="2593746"/>
                </a:lnTo>
                <a:lnTo>
                  <a:pt x="6864924" y="3502900"/>
                </a:lnTo>
                <a:lnTo>
                  <a:pt x="6861003" y="3502900"/>
                </a:lnTo>
                <a:lnTo>
                  <a:pt x="6861003" y="4319675"/>
                </a:lnTo>
                <a:lnTo>
                  <a:pt x="3003" y="4319675"/>
                </a:lnTo>
                <a:lnTo>
                  <a:pt x="3003" y="3439799"/>
                </a:lnTo>
                <a:close/>
              </a:path>
            </a:pathLst>
          </a:custGeom>
          <a:solidFill>
            <a:srgbClr val="084C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949B91E-627F-5235-BAC1-CE745E006115}"/>
              </a:ext>
            </a:extLst>
          </p:cNvPr>
          <p:cNvSpPr/>
          <p:nvPr userDrawn="1"/>
        </p:nvSpPr>
        <p:spPr>
          <a:xfrm>
            <a:off x="-45301" y="-3004"/>
            <a:ext cx="8065351" cy="249747"/>
          </a:xfrm>
          <a:prstGeom prst="rect">
            <a:avLst/>
          </a:prstGeom>
          <a:solidFill>
            <a:srgbClr val="2924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62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me da aula_gener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áfico 26">
            <a:extLst>
              <a:ext uri="{FF2B5EF4-FFF2-40B4-BE49-F238E27FC236}">
                <a16:creationId xmlns:a16="http://schemas.microsoft.com/office/drawing/2014/main" id="{4EEAB8EC-41E9-418E-06D7-C468AEFCCE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7911" y="5732735"/>
            <a:ext cx="2940855" cy="671834"/>
          </a:xfrm>
          <a:prstGeom prst="rect">
            <a:avLst/>
          </a:prstGeom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A4375E71-B496-9AE3-025F-0781714AEE2C}"/>
              </a:ext>
            </a:extLst>
          </p:cNvPr>
          <p:cNvSpPr/>
          <p:nvPr userDrawn="1"/>
        </p:nvSpPr>
        <p:spPr>
          <a:xfrm>
            <a:off x="1918357" y="2636024"/>
            <a:ext cx="926956" cy="926956"/>
          </a:xfrm>
          <a:prstGeom prst="rect">
            <a:avLst/>
          </a:prstGeom>
          <a:solidFill>
            <a:srgbClr val="6238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Gotham Black" pitchFamily="50" charset="0"/>
              <a:cs typeface="Gotham Black" pitchFamily="50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0335409-8925-D01A-3DC8-2E68513DA536}"/>
              </a:ext>
            </a:extLst>
          </p:cNvPr>
          <p:cNvSpPr/>
          <p:nvPr userDrawn="1"/>
        </p:nvSpPr>
        <p:spPr>
          <a:xfrm rot="10800000">
            <a:off x="9967627" y="-476250"/>
            <a:ext cx="2957810" cy="7810500"/>
          </a:xfrm>
          <a:prstGeom prst="rect">
            <a:avLst/>
          </a:prstGeom>
          <a:solidFill>
            <a:srgbClr val="472B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DCD4140-7217-BF23-B0BB-2B532611C283}"/>
              </a:ext>
            </a:extLst>
          </p:cNvPr>
          <p:cNvSpPr/>
          <p:nvPr userDrawn="1"/>
        </p:nvSpPr>
        <p:spPr>
          <a:xfrm>
            <a:off x="-187929" y="-628650"/>
            <a:ext cx="781050" cy="7810500"/>
          </a:xfrm>
          <a:prstGeom prst="rect">
            <a:avLst/>
          </a:prstGeom>
          <a:solidFill>
            <a:srgbClr val="6238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75AC31E-6291-2977-EB05-DEE7765D6DA4}"/>
              </a:ext>
            </a:extLst>
          </p:cNvPr>
          <p:cNvSpPr/>
          <p:nvPr userDrawn="1"/>
        </p:nvSpPr>
        <p:spPr>
          <a:xfrm rot="10800000">
            <a:off x="9983290" y="-405175"/>
            <a:ext cx="2957810" cy="2827587"/>
          </a:xfrm>
          <a:prstGeom prst="rect">
            <a:avLst/>
          </a:prstGeom>
          <a:solidFill>
            <a:srgbClr val="6238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049A3AAD-C5E3-587B-BCD2-D164D1A377C2}"/>
              </a:ext>
            </a:extLst>
          </p:cNvPr>
          <p:cNvSpPr/>
          <p:nvPr/>
        </p:nvSpPr>
        <p:spPr>
          <a:xfrm>
            <a:off x="564787" y="5270500"/>
            <a:ext cx="1467213" cy="1625422"/>
          </a:xfrm>
          <a:custGeom>
            <a:avLst/>
            <a:gdLst>
              <a:gd name="connsiteX0" fmla="*/ 0 w 2251429"/>
              <a:gd name="connsiteY0" fmla="*/ 0 h 2251429"/>
              <a:gd name="connsiteX1" fmla="*/ 2251430 w 2251429"/>
              <a:gd name="connsiteY1" fmla="*/ 0 h 2251429"/>
              <a:gd name="connsiteX2" fmla="*/ 2251430 w 2251429"/>
              <a:gd name="connsiteY2" fmla="*/ 2251430 h 2251429"/>
              <a:gd name="connsiteX3" fmla="*/ 0 w 2251429"/>
              <a:gd name="connsiteY3" fmla="*/ 2251430 h 225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1429" h="2251429">
                <a:moveTo>
                  <a:pt x="0" y="0"/>
                </a:moveTo>
                <a:lnTo>
                  <a:pt x="2251430" y="0"/>
                </a:lnTo>
                <a:lnTo>
                  <a:pt x="2251430" y="2251430"/>
                </a:lnTo>
                <a:lnTo>
                  <a:pt x="0" y="2251430"/>
                </a:lnTo>
                <a:close/>
              </a:path>
            </a:pathLst>
          </a:custGeom>
          <a:solidFill>
            <a:srgbClr val="63358B"/>
          </a:solidFill>
          <a:ln w="3551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D063B47-AECA-C6EC-7DD5-54F3CFA7D1E8}"/>
              </a:ext>
            </a:extLst>
          </p:cNvPr>
          <p:cNvSpPr/>
          <p:nvPr userDrawn="1"/>
        </p:nvSpPr>
        <p:spPr>
          <a:xfrm>
            <a:off x="997384" y="1713188"/>
            <a:ext cx="926956" cy="926956"/>
          </a:xfrm>
          <a:prstGeom prst="rect">
            <a:avLst/>
          </a:prstGeom>
          <a:noFill/>
          <a:ln>
            <a:solidFill>
              <a:srgbClr val="6238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Gotham Black" pitchFamily="50" charset="0"/>
              <a:cs typeface="Gotham Black" pitchFamily="50" charset="0"/>
            </a:endParaRPr>
          </a:p>
        </p:txBody>
      </p:sp>
      <p:sp>
        <p:nvSpPr>
          <p:cNvPr id="19" name="Google Shape;247;p21">
            <a:extLst>
              <a:ext uri="{FF2B5EF4-FFF2-40B4-BE49-F238E27FC236}">
                <a16:creationId xmlns:a16="http://schemas.microsoft.com/office/drawing/2014/main" id="{8AC16FCD-65FE-2A32-C730-885DE995DF9F}"/>
              </a:ext>
            </a:extLst>
          </p:cNvPr>
          <p:cNvSpPr txBox="1">
            <a:spLocks/>
          </p:cNvSpPr>
          <p:nvPr userDrawn="1"/>
        </p:nvSpPr>
        <p:spPr>
          <a:xfrm>
            <a:off x="997384" y="2301875"/>
            <a:ext cx="926956" cy="338269"/>
          </a:xfrm>
          <a:prstGeom prst="rect">
            <a:avLst/>
          </a:prstGeom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99000"/>
              </a:lnSpc>
              <a:buSzPts val="2800"/>
            </a:pPr>
            <a:r>
              <a:rPr lang="pt-BR" altLang="pt-BR" sz="1900">
                <a:solidFill>
                  <a:srgbClr val="623889"/>
                </a:solidFill>
                <a:latin typeface="Gotham Black" pitchFamily="50" charset="0"/>
                <a:cs typeface="Gotham Black" pitchFamily="50" charset="0"/>
              </a:rPr>
              <a:t>AULA</a:t>
            </a:r>
          </a:p>
        </p:txBody>
      </p:sp>
      <p:sp>
        <p:nvSpPr>
          <p:cNvPr id="47" name="Espaço Reservado para Texto 46">
            <a:extLst>
              <a:ext uri="{FF2B5EF4-FFF2-40B4-BE49-F238E27FC236}">
                <a16:creationId xmlns:a16="http://schemas.microsoft.com/office/drawing/2014/main" id="{D2918EC6-62B5-E549-35CA-B6DCB776EC25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968773" y="2762064"/>
            <a:ext cx="6810227" cy="706390"/>
          </a:xfrm>
        </p:spPr>
        <p:txBody>
          <a:bodyPr anchor="ctr"/>
          <a:lstStyle>
            <a:lvl1pPr marL="0" indent="0">
              <a:buNone/>
              <a:defRPr>
                <a:solidFill>
                  <a:srgbClr val="292454"/>
                </a:solidFill>
                <a:latin typeface="Gotham" pitchFamily="50" charset="0"/>
                <a:cs typeface="Gotham" pitchFamily="50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pt-BR"/>
              <a:t>Clique para inserir o título da aula</a:t>
            </a:r>
          </a:p>
        </p:txBody>
      </p:sp>
      <p:sp>
        <p:nvSpPr>
          <p:cNvPr id="49" name="Espaço Reservado para Texto 48">
            <a:extLst>
              <a:ext uri="{FF2B5EF4-FFF2-40B4-BE49-F238E27FC236}">
                <a16:creationId xmlns:a16="http://schemas.microsoft.com/office/drawing/2014/main" id="{3B31B6E3-3099-E647-92F2-E3597F50B347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921759" y="2756774"/>
            <a:ext cx="923042" cy="711680"/>
          </a:xfrm>
        </p:spPr>
        <p:txBody>
          <a:bodyPr anchor="ctr">
            <a:normAutofit/>
          </a:bodyPr>
          <a:lstStyle>
            <a:lvl1pPr marL="0" indent="0" algn="l">
              <a:buNone/>
              <a:defRPr sz="4200">
                <a:solidFill>
                  <a:schemeClr val="bg1"/>
                </a:solidFill>
                <a:latin typeface="Gotham Black" pitchFamily="50" charset="0"/>
                <a:cs typeface="Gotham Black" pitchFamily="50" charset="0"/>
              </a:defRPr>
            </a:lvl1pPr>
          </a:lstStyle>
          <a:p>
            <a:pPr lvl="0"/>
            <a:r>
              <a:rPr lang="pt-BR"/>
              <a:t>01</a:t>
            </a:r>
          </a:p>
        </p:txBody>
      </p:sp>
      <p:pic>
        <p:nvPicPr>
          <p:cNvPr id="26" name="Gráfico 25">
            <a:extLst>
              <a:ext uri="{FF2B5EF4-FFF2-40B4-BE49-F238E27FC236}">
                <a16:creationId xmlns:a16="http://schemas.microsoft.com/office/drawing/2014/main" id="{E8B49290-95B0-D086-1CE4-C06B070655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395" y="4231863"/>
            <a:ext cx="3155898" cy="720959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062CE667-CBD2-3319-24EC-5E07A4F9DB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6346" y="3930806"/>
            <a:ext cx="2940854" cy="226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17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ertura_Curso_Big Data Science">
    <p:bg>
      <p:bgPr>
        <a:solidFill>
          <a:srgbClr val="6238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Agrupar 64">
            <a:extLst>
              <a:ext uri="{FF2B5EF4-FFF2-40B4-BE49-F238E27FC236}">
                <a16:creationId xmlns:a16="http://schemas.microsoft.com/office/drawing/2014/main" id="{2BB0F0D5-B3D5-66D3-E255-1A6ED4B4DB45}"/>
              </a:ext>
            </a:extLst>
          </p:cNvPr>
          <p:cNvGrpSpPr/>
          <p:nvPr userDrawn="1"/>
        </p:nvGrpSpPr>
        <p:grpSpPr>
          <a:xfrm>
            <a:off x="726369" y="3023514"/>
            <a:ext cx="5854884" cy="2528213"/>
            <a:chOff x="4352714" y="2139120"/>
            <a:chExt cx="3138617" cy="1355294"/>
          </a:xfrm>
        </p:grpSpPr>
        <p:sp>
          <p:nvSpPr>
            <p:cNvPr id="66" name="Título 1">
              <a:extLst>
                <a:ext uri="{FF2B5EF4-FFF2-40B4-BE49-F238E27FC236}">
                  <a16:creationId xmlns:a16="http://schemas.microsoft.com/office/drawing/2014/main" id="{E4BF263D-431B-42B7-4384-9307A4BCC60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694268" y="2139120"/>
              <a:ext cx="2720751" cy="82973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b="1" kern="120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pt-BR" sz="5500">
                  <a:latin typeface="Gotham Black" pitchFamily="50" charset="0"/>
                  <a:cs typeface="Gotham Black" pitchFamily="50" charset="0"/>
                </a:rPr>
                <a:t>_BIG</a:t>
              </a:r>
              <a:br>
                <a:rPr lang="pt-BR" sz="5500">
                  <a:latin typeface="Gotham Black" pitchFamily="50" charset="0"/>
                  <a:cs typeface="Gotham Black" pitchFamily="50" charset="0"/>
                </a:rPr>
              </a:br>
              <a:r>
                <a:rPr lang="pt-BR" sz="5500">
                  <a:latin typeface="Gotham Black" pitchFamily="50" charset="0"/>
                  <a:cs typeface="Gotham Black" pitchFamily="50" charset="0"/>
                </a:rPr>
                <a:t>DATA</a:t>
              </a:r>
              <a:br>
                <a:rPr lang="pt-BR" sz="5500">
                  <a:latin typeface="Gotham Black" pitchFamily="50" charset="0"/>
                  <a:cs typeface="Gotham Black" pitchFamily="50" charset="0"/>
                </a:rPr>
              </a:br>
              <a:r>
                <a:rPr lang="pt-BR" sz="5500">
                  <a:latin typeface="Gotham Black" pitchFamily="50" charset="0"/>
                  <a:cs typeface="Gotham Black" pitchFamily="50" charset="0"/>
                </a:rPr>
                <a:t>SCIENCE</a:t>
              </a:r>
            </a:p>
          </p:txBody>
        </p:sp>
        <p:sp>
          <p:nvSpPr>
            <p:cNvPr id="67" name="Título 1">
              <a:extLst>
                <a:ext uri="{FF2B5EF4-FFF2-40B4-BE49-F238E27FC236}">
                  <a16:creationId xmlns:a16="http://schemas.microsoft.com/office/drawing/2014/main" id="{2E81FE26-2120-B868-7006-03B339F97776}"/>
                </a:ext>
              </a:extLst>
            </p:cNvPr>
            <p:cNvSpPr txBox="1">
              <a:spLocks/>
            </p:cNvSpPr>
            <p:nvPr userDrawn="1"/>
          </p:nvSpPr>
          <p:spPr>
            <a:xfrm rot="16200000">
              <a:off x="3827238" y="2695593"/>
              <a:ext cx="1295721" cy="24476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b="1" kern="120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pt-BR" sz="2600" b="0">
                  <a:solidFill>
                    <a:schemeClr val="bg1"/>
                  </a:solidFill>
                  <a:latin typeface="Gotham" pitchFamily="50" charset="0"/>
                  <a:cs typeface="Gotham" pitchFamily="50" charset="0"/>
                </a:rPr>
                <a:t>C U R S O</a:t>
              </a:r>
            </a:p>
          </p:txBody>
        </p:sp>
        <p:sp>
          <p:nvSpPr>
            <p:cNvPr id="68" name="Título 1">
              <a:extLst>
                <a:ext uri="{FF2B5EF4-FFF2-40B4-BE49-F238E27FC236}">
                  <a16:creationId xmlns:a16="http://schemas.microsoft.com/office/drawing/2014/main" id="{D7D84CE4-67E8-0FC2-AEE3-BE5AAD447C0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694270" y="3081453"/>
              <a:ext cx="2797061" cy="4129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b="1" kern="120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pt-BR" sz="3200" b="0">
                  <a:latin typeface="Gotham" pitchFamily="50" charset="0"/>
                  <a:cs typeface="Gotham" pitchFamily="50" charset="0"/>
                </a:rPr>
                <a:t>_ANALISTA DE DADOS</a:t>
              </a:r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46887178-EB7B-16DD-E233-46D1068E93DB}"/>
              </a:ext>
            </a:extLst>
          </p:cNvPr>
          <p:cNvGrpSpPr/>
          <p:nvPr userDrawn="1"/>
        </p:nvGrpSpPr>
        <p:grpSpPr>
          <a:xfrm>
            <a:off x="755326" y="2676857"/>
            <a:ext cx="693313" cy="693313"/>
            <a:chOff x="896673" y="1654958"/>
            <a:chExt cx="936752" cy="936752"/>
          </a:xfrm>
          <a:solidFill>
            <a:srgbClr val="292255"/>
          </a:solidFill>
        </p:grpSpPr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5C46EDC7-CE29-B7DD-3CD3-A9C149D26473}"/>
                </a:ext>
              </a:extLst>
            </p:cNvPr>
            <p:cNvSpPr/>
            <p:nvPr userDrawn="1"/>
          </p:nvSpPr>
          <p:spPr>
            <a:xfrm>
              <a:off x="896673" y="2123334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2D023092-F093-4107-6BE7-E142A867AF98}"/>
                </a:ext>
              </a:extLst>
            </p:cNvPr>
            <p:cNvSpPr/>
            <p:nvPr userDrawn="1"/>
          </p:nvSpPr>
          <p:spPr>
            <a:xfrm>
              <a:off x="1365049" y="1654958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5E5CECD0-4D65-5F6D-34AF-7D1F263A332C}"/>
              </a:ext>
            </a:extLst>
          </p:cNvPr>
          <p:cNvGrpSpPr/>
          <p:nvPr userDrawn="1"/>
        </p:nvGrpSpPr>
        <p:grpSpPr>
          <a:xfrm>
            <a:off x="6068489" y="5098185"/>
            <a:ext cx="693313" cy="693313"/>
            <a:chOff x="896673" y="1654958"/>
            <a:chExt cx="936752" cy="936752"/>
          </a:xfrm>
          <a:solidFill>
            <a:srgbClr val="292255"/>
          </a:solidFill>
        </p:grpSpPr>
        <p:sp>
          <p:nvSpPr>
            <p:cNvPr id="73" name="Retângulo 72">
              <a:extLst>
                <a:ext uri="{FF2B5EF4-FFF2-40B4-BE49-F238E27FC236}">
                  <a16:creationId xmlns:a16="http://schemas.microsoft.com/office/drawing/2014/main" id="{A6282810-8E80-171C-A454-04042DE24A07}"/>
                </a:ext>
              </a:extLst>
            </p:cNvPr>
            <p:cNvSpPr/>
            <p:nvPr userDrawn="1"/>
          </p:nvSpPr>
          <p:spPr>
            <a:xfrm>
              <a:off x="896673" y="2123334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>
              <a:extLst>
                <a:ext uri="{FF2B5EF4-FFF2-40B4-BE49-F238E27FC236}">
                  <a16:creationId xmlns:a16="http://schemas.microsoft.com/office/drawing/2014/main" id="{6B49BFA4-D855-36DB-A440-59278A14282C}"/>
                </a:ext>
              </a:extLst>
            </p:cNvPr>
            <p:cNvSpPr/>
            <p:nvPr userDrawn="1"/>
          </p:nvSpPr>
          <p:spPr>
            <a:xfrm>
              <a:off x="1365049" y="1654958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B26F2681-3F7F-C6FB-3C74-2D9070D11E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1354" y="3892045"/>
            <a:ext cx="1419160" cy="1534226"/>
          </a:xfrm>
          <a:prstGeom prst="rect">
            <a:avLst/>
          </a:prstGeom>
        </p:spPr>
      </p:pic>
      <p:grpSp>
        <p:nvGrpSpPr>
          <p:cNvPr id="15" name="Gráfico 4">
            <a:extLst>
              <a:ext uri="{FF2B5EF4-FFF2-40B4-BE49-F238E27FC236}">
                <a16:creationId xmlns:a16="http://schemas.microsoft.com/office/drawing/2014/main" id="{D3ECE719-80C6-AA99-BE03-446B30E4A202}"/>
              </a:ext>
            </a:extLst>
          </p:cNvPr>
          <p:cNvGrpSpPr/>
          <p:nvPr userDrawn="1"/>
        </p:nvGrpSpPr>
        <p:grpSpPr>
          <a:xfrm>
            <a:off x="10124754" y="1269424"/>
            <a:ext cx="1469932" cy="768946"/>
            <a:chOff x="9760358" y="1607295"/>
            <a:chExt cx="1713494" cy="896358"/>
          </a:xfrm>
          <a:solidFill>
            <a:srgbClr val="6DEAAB"/>
          </a:solidFill>
        </p:grpSpPr>
        <p:grpSp>
          <p:nvGrpSpPr>
            <p:cNvPr id="16" name="Gráfico 4">
              <a:extLst>
                <a:ext uri="{FF2B5EF4-FFF2-40B4-BE49-F238E27FC236}">
                  <a16:creationId xmlns:a16="http://schemas.microsoft.com/office/drawing/2014/main" id="{7B26FFE6-1EEC-85E8-B459-E010CA559A6D}"/>
                </a:ext>
              </a:extLst>
            </p:cNvPr>
            <p:cNvGrpSpPr/>
            <p:nvPr/>
          </p:nvGrpSpPr>
          <p:grpSpPr>
            <a:xfrm>
              <a:off x="9760358" y="1607295"/>
              <a:ext cx="1427440" cy="349149"/>
              <a:chOff x="9760358" y="1607295"/>
              <a:chExt cx="1427440" cy="349149"/>
            </a:xfrm>
            <a:grpFill/>
          </p:grpSpPr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D085891A-5541-2F8C-94DC-8B24716132D4}"/>
                  </a:ext>
                </a:extLst>
              </p:cNvPr>
              <p:cNvSpPr/>
              <p:nvPr/>
            </p:nvSpPr>
            <p:spPr>
              <a:xfrm>
                <a:off x="9760358" y="1607295"/>
                <a:ext cx="174433" cy="347735"/>
              </a:xfrm>
              <a:custGeom>
                <a:avLst/>
                <a:gdLst>
                  <a:gd name="connsiteX0" fmla="*/ 112186 w 174433"/>
                  <a:gd name="connsiteY0" fmla="*/ 347594 h 347735"/>
                  <a:gd name="connsiteX1" fmla="*/ 32680 w 174433"/>
                  <a:gd name="connsiteY1" fmla="*/ 265541 h 347735"/>
                  <a:gd name="connsiteX2" fmla="*/ 32680 w 174433"/>
                  <a:gd name="connsiteY2" fmla="*/ 136095 h 347735"/>
                  <a:gd name="connsiteX3" fmla="*/ 0 w 174433"/>
                  <a:gd name="connsiteY3" fmla="*/ 136095 h 347735"/>
                  <a:gd name="connsiteX4" fmla="*/ 0 w 174433"/>
                  <a:gd name="connsiteY4" fmla="*/ 69887 h 347735"/>
                  <a:gd name="connsiteX5" fmla="*/ 32680 w 174433"/>
                  <a:gd name="connsiteY5" fmla="*/ 69887 h 347735"/>
                  <a:gd name="connsiteX6" fmla="*/ 32680 w 174433"/>
                  <a:gd name="connsiteY6" fmla="*/ 0 h 347735"/>
                  <a:gd name="connsiteX7" fmla="*/ 110206 w 174433"/>
                  <a:gd name="connsiteY7" fmla="*/ 0 h 347735"/>
                  <a:gd name="connsiteX8" fmla="*/ 110206 w 174433"/>
                  <a:gd name="connsiteY8" fmla="*/ 69887 h 347735"/>
                  <a:gd name="connsiteX9" fmla="*/ 174434 w 174433"/>
                  <a:gd name="connsiteY9" fmla="*/ 69887 h 347735"/>
                  <a:gd name="connsiteX10" fmla="*/ 174434 w 174433"/>
                  <a:gd name="connsiteY10" fmla="*/ 136095 h 347735"/>
                  <a:gd name="connsiteX11" fmla="*/ 110206 w 174433"/>
                  <a:gd name="connsiteY11" fmla="*/ 136095 h 347735"/>
                  <a:gd name="connsiteX12" fmla="*/ 110206 w 174433"/>
                  <a:gd name="connsiteY12" fmla="*/ 252808 h 347735"/>
                  <a:gd name="connsiteX13" fmla="*/ 135246 w 174433"/>
                  <a:gd name="connsiteY13" fmla="*/ 279263 h 347735"/>
                  <a:gd name="connsiteX14" fmla="*/ 173443 w 174433"/>
                  <a:gd name="connsiteY14" fmla="*/ 269643 h 347735"/>
                  <a:gd name="connsiteX15" fmla="*/ 173443 w 174433"/>
                  <a:gd name="connsiteY15" fmla="*/ 331890 h 347735"/>
                  <a:gd name="connsiteX16" fmla="*/ 112328 w 174433"/>
                  <a:gd name="connsiteY16" fmla="*/ 347735 h 347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4433" h="347735">
                    <a:moveTo>
                      <a:pt x="112186" y="347594"/>
                    </a:moveTo>
                    <a:cubicBezTo>
                      <a:pt x="64794" y="347594"/>
                      <a:pt x="32680" y="328778"/>
                      <a:pt x="32680" y="265541"/>
                    </a:cubicBezTo>
                    <a:lnTo>
                      <a:pt x="32680" y="136095"/>
                    </a:lnTo>
                    <a:lnTo>
                      <a:pt x="0" y="136095"/>
                    </a:lnTo>
                    <a:lnTo>
                      <a:pt x="0" y="69887"/>
                    </a:lnTo>
                    <a:lnTo>
                      <a:pt x="32680" y="69887"/>
                    </a:lnTo>
                    <a:lnTo>
                      <a:pt x="32680" y="0"/>
                    </a:lnTo>
                    <a:lnTo>
                      <a:pt x="110206" y="0"/>
                    </a:lnTo>
                    <a:lnTo>
                      <a:pt x="110206" y="69887"/>
                    </a:lnTo>
                    <a:lnTo>
                      <a:pt x="174434" y="69887"/>
                    </a:lnTo>
                    <a:lnTo>
                      <a:pt x="174434" y="136095"/>
                    </a:lnTo>
                    <a:lnTo>
                      <a:pt x="110206" y="136095"/>
                    </a:lnTo>
                    <a:lnTo>
                      <a:pt x="110206" y="252808"/>
                    </a:lnTo>
                    <a:cubicBezTo>
                      <a:pt x="110206" y="270634"/>
                      <a:pt x="117845" y="279263"/>
                      <a:pt x="135246" y="279263"/>
                    </a:cubicBezTo>
                    <a:cubicBezTo>
                      <a:pt x="149535" y="279263"/>
                      <a:pt x="162267" y="275727"/>
                      <a:pt x="173443" y="269643"/>
                    </a:cubicBezTo>
                    <a:lnTo>
                      <a:pt x="173443" y="331890"/>
                    </a:lnTo>
                    <a:cubicBezTo>
                      <a:pt x="157174" y="341510"/>
                      <a:pt x="138217" y="347735"/>
                      <a:pt x="112328" y="34773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92449EAA-CA3C-EA95-056C-2EC104CB5021}"/>
                  </a:ext>
                </a:extLst>
              </p:cNvPr>
              <p:cNvSpPr/>
              <p:nvPr/>
            </p:nvSpPr>
            <p:spPr>
              <a:xfrm>
                <a:off x="9970866" y="1671947"/>
                <a:ext cx="268087" cy="284356"/>
              </a:xfrm>
              <a:custGeom>
                <a:avLst/>
                <a:gdLst>
                  <a:gd name="connsiteX0" fmla="*/ 267238 w 268087"/>
                  <a:gd name="connsiteY0" fmla="*/ 168775 h 284356"/>
                  <a:gd name="connsiteX1" fmla="*/ 77102 w 268087"/>
                  <a:gd name="connsiteY1" fmla="*/ 168775 h 284356"/>
                  <a:gd name="connsiteX2" fmla="*/ 143876 w 268087"/>
                  <a:gd name="connsiteY2" fmla="*/ 222251 h 284356"/>
                  <a:gd name="connsiteX3" fmla="*/ 210084 w 268087"/>
                  <a:gd name="connsiteY3" fmla="*/ 194239 h 284356"/>
                  <a:gd name="connsiteX4" fmla="*/ 254365 w 268087"/>
                  <a:gd name="connsiteY4" fmla="*/ 233427 h 284356"/>
                  <a:gd name="connsiteX5" fmla="*/ 142744 w 268087"/>
                  <a:gd name="connsiteY5" fmla="*/ 284356 h 284356"/>
                  <a:gd name="connsiteX6" fmla="*/ 0 w 268087"/>
                  <a:gd name="connsiteY6" fmla="*/ 143168 h 284356"/>
                  <a:gd name="connsiteX7" fmla="*/ 0 w 268087"/>
                  <a:gd name="connsiteY7" fmla="*/ 142178 h 284356"/>
                  <a:gd name="connsiteX8" fmla="*/ 135105 w 268087"/>
                  <a:gd name="connsiteY8" fmla="*/ 0 h 284356"/>
                  <a:gd name="connsiteX9" fmla="*/ 268087 w 268087"/>
                  <a:gd name="connsiteY9" fmla="*/ 148403 h 284356"/>
                  <a:gd name="connsiteX10" fmla="*/ 268087 w 268087"/>
                  <a:gd name="connsiteY10" fmla="*/ 149393 h 284356"/>
                  <a:gd name="connsiteX11" fmla="*/ 267097 w 268087"/>
                  <a:gd name="connsiteY11" fmla="*/ 168775 h 284356"/>
                  <a:gd name="connsiteX12" fmla="*/ 135246 w 268087"/>
                  <a:gd name="connsiteY12" fmla="*/ 62247 h 284356"/>
                  <a:gd name="connsiteX13" fmla="*/ 76111 w 268087"/>
                  <a:gd name="connsiteY13" fmla="*/ 120392 h 284356"/>
                  <a:gd name="connsiteX14" fmla="*/ 192825 w 268087"/>
                  <a:gd name="connsiteY14" fmla="*/ 120392 h 284356"/>
                  <a:gd name="connsiteX15" fmla="*/ 135246 w 268087"/>
                  <a:gd name="connsiteY15" fmla="*/ 62247 h 28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8087" h="284356">
                    <a:moveTo>
                      <a:pt x="267238" y="168775"/>
                    </a:moveTo>
                    <a:lnTo>
                      <a:pt x="77102" y="168775"/>
                    </a:lnTo>
                    <a:cubicBezTo>
                      <a:pt x="84741" y="204001"/>
                      <a:pt x="109215" y="222251"/>
                      <a:pt x="143876" y="222251"/>
                    </a:cubicBezTo>
                    <a:cubicBezTo>
                      <a:pt x="169906" y="222251"/>
                      <a:pt x="188722" y="214045"/>
                      <a:pt x="210084" y="194239"/>
                    </a:cubicBezTo>
                    <a:lnTo>
                      <a:pt x="254365" y="233427"/>
                    </a:lnTo>
                    <a:cubicBezTo>
                      <a:pt x="228900" y="264975"/>
                      <a:pt x="192117" y="284356"/>
                      <a:pt x="142744" y="284356"/>
                    </a:cubicBezTo>
                    <a:cubicBezTo>
                      <a:pt x="60691" y="284356"/>
                      <a:pt x="0" y="226778"/>
                      <a:pt x="0" y="143168"/>
                    </a:cubicBezTo>
                    <a:lnTo>
                      <a:pt x="0" y="142178"/>
                    </a:lnTo>
                    <a:cubicBezTo>
                      <a:pt x="0" y="64228"/>
                      <a:pt x="55598" y="0"/>
                      <a:pt x="135105" y="0"/>
                    </a:cubicBezTo>
                    <a:cubicBezTo>
                      <a:pt x="226353" y="0"/>
                      <a:pt x="268087" y="70877"/>
                      <a:pt x="268087" y="148403"/>
                    </a:cubicBezTo>
                    <a:lnTo>
                      <a:pt x="268087" y="149393"/>
                    </a:lnTo>
                    <a:cubicBezTo>
                      <a:pt x="268087" y="157033"/>
                      <a:pt x="267521" y="161560"/>
                      <a:pt x="267097" y="168775"/>
                    </a:cubicBezTo>
                    <a:close/>
                    <a:moveTo>
                      <a:pt x="135246" y="62247"/>
                    </a:moveTo>
                    <a:cubicBezTo>
                      <a:pt x="103132" y="62247"/>
                      <a:pt x="82195" y="85165"/>
                      <a:pt x="76111" y="120392"/>
                    </a:cubicBezTo>
                    <a:lnTo>
                      <a:pt x="192825" y="120392"/>
                    </a:lnTo>
                    <a:cubicBezTo>
                      <a:pt x="188298" y="85731"/>
                      <a:pt x="167784" y="62247"/>
                      <a:pt x="135246" y="62247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97D3140E-C457-3F63-DEC0-24037B3F5AC7}"/>
                  </a:ext>
                </a:extLst>
              </p:cNvPr>
              <p:cNvSpPr/>
              <p:nvPr/>
            </p:nvSpPr>
            <p:spPr>
              <a:xfrm>
                <a:off x="10283517" y="1672088"/>
                <a:ext cx="253940" cy="284356"/>
              </a:xfrm>
              <a:custGeom>
                <a:avLst/>
                <a:gdLst>
                  <a:gd name="connsiteX0" fmla="*/ 142178 w 253940"/>
                  <a:gd name="connsiteY0" fmla="*/ 284356 h 284356"/>
                  <a:gd name="connsiteX1" fmla="*/ 0 w 253940"/>
                  <a:gd name="connsiteY1" fmla="*/ 143168 h 284356"/>
                  <a:gd name="connsiteX2" fmla="*/ 0 w 253940"/>
                  <a:gd name="connsiteY2" fmla="*/ 142178 h 284356"/>
                  <a:gd name="connsiteX3" fmla="*/ 143310 w 253940"/>
                  <a:gd name="connsiteY3" fmla="*/ 0 h 284356"/>
                  <a:gd name="connsiteX4" fmla="*/ 252384 w 253940"/>
                  <a:gd name="connsiteY4" fmla="*/ 45837 h 284356"/>
                  <a:gd name="connsiteX5" fmla="*/ 204991 w 253940"/>
                  <a:gd name="connsiteY5" fmla="*/ 96766 h 284356"/>
                  <a:gd name="connsiteX6" fmla="*/ 142744 w 253940"/>
                  <a:gd name="connsiteY6" fmla="*/ 66633 h 284356"/>
                  <a:gd name="connsiteX7" fmla="*/ 76536 w 253940"/>
                  <a:gd name="connsiteY7" fmla="*/ 141046 h 284356"/>
                  <a:gd name="connsiteX8" fmla="*/ 76536 w 253940"/>
                  <a:gd name="connsiteY8" fmla="*/ 142037 h 284356"/>
                  <a:gd name="connsiteX9" fmla="*/ 145856 w 253940"/>
                  <a:gd name="connsiteY9" fmla="*/ 217441 h 284356"/>
                  <a:gd name="connsiteX10" fmla="*/ 208528 w 253940"/>
                  <a:gd name="connsiteY10" fmla="*/ 188439 h 284356"/>
                  <a:gd name="connsiteX11" fmla="*/ 253940 w 253940"/>
                  <a:gd name="connsiteY11" fmla="*/ 234276 h 284356"/>
                  <a:gd name="connsiteX12" fmla="*/ 142320 w 253940"/>
                  <a:gd name="connsiteY12" fmla="*/ 284215 h 28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3940" h="284356">
                    <a:moveTo>
                      <a:pt x="142178" y="284356"/>
                    </a:moveTo>
                    <a:cubicBezTo>
                      <a:pt x="60125" y="284356"/>
                      <a:pt x="0" y="221119"/>
                      <a:pt x="0" y="143168"/>
                    </a:cubicBezTo>
                    <a:lnTo>
                      <a:pt x="0" y="142178"/>
                    </a:lnTo>
                    <a:cubicBezTo>
                      <a:pt x="0" y="64228"/>
                      <a:pt x="59701" y="0"/>
                      <a:pt x="143310" y="0"/>
                    </a:cubicBezTo>
                    <a:cubicBezTo>
                      <a:pt x="194805" y="0"/>
                      <a:pt x="226919" y="17401"/>
                      <a:pt x="252384" y="45837"/>
                    </a:cubicBezTo>
                    <a:lnTo>
                      <a:pt x="204991" y="96766"/>
                    </a:lnTo>
                    <a:cubicBezTo>
                      <a:pt x="187590" y="78375"/>
                      <a:pt x="170331" y="66633"/>
                      <a:pt x="142744" y="66633"/>
                    </a:cubicBezTo>
                    <a:cubicBezTo>
                      <a:pt x="103981" y="66633"/>
                      <a:pt x="76536" y="100727"/>
                      <a:pt x="76536" y="141046"/>
                    </a:cubicBezTo>
                    <a:lnTo>
                      <a:pt x="76536" y="142037"/>
                    </a:lnTo>
                    <a:cubicBezTo>
                      <a:pt x="76536" y="183770"/>
                      <a:pt x="103557" y="217441"/>
                      <a:pt x="145856" y="217441"/>
                    </a:cubicBezTo>
                    <a:cubicBezTo>
                      <a:pt x="171887" y="217441"/>
                      <a:pt x="189712" y="206264"/>
                      <a:pt x="208528" y="188439"/>
                    </a:cubicBezTo>
                    <a:lnTo>
                      <a:pt x="253940" y="234276"/>
                    </a:lnTo>
                    <a:cubicBezTo>
                      <a:pt x="227485" y="263277"/>
                      <a:pt x="196786" y="284215"/>
                      <a:pt x="142320" y="28421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id="{55D9AB08-A7DF-53E7-3520-7E3A0C543999}"/>
                  </a:ext>
                </a:extLst>
              </p:cNvPr>
              <p:cNvSpPr/>
              <p:nvPr/>
            </p:nvSpPr>
            <p:spPr>
              <a:xfrm>
                <a:off x="10587679" y="1672088"/>
                <a:ext cx="250403" cy="278272"/>
              </a:xfrm>
              <a:custGeom>
                <a:avLst/>
                <a:gdLst>
                  <a:gd name="connsiteX0" fmla="*/ 172877 w 250403"/>
                  <a:gd name="connsiteY0" fmla="*/ 278273 h 278272"/>
                  <a:gd name="connsiteX1" fmla="*/ 172877 w 250403"/>
                  <a:gd name="connsiteY1" fmla="*/ 125909 h 278272"/>
                  <a:gd name="connsiteX2" fmla="*/ 125909 w 250403"/>
                  <a:gd name="connsiteY2" fmla="*/ 70311 h 278272"/>
                  <a:gd name="connsiteX3" fmla="*/ 77526 w 250403"/>
                  <a:gd name="connsiteY3" fmla="*/ 125909 h 278272"/>
                  <a:gd name="connsiteX4" fmla="*/ 77526 w 250403"/>
                  <a:gd name="connsiteY4" fmla="*/ 278273 h 278272"/>
                  <a:gd name="connsiteX5" fmla="*/ 0 w 250403"/>
                  <a:gd name="connsiteY5" fmla="*/ 278273 h 278272"/>
                  <a:gd name="connsiteX6" fmla="*/ 0 w 250403"/>
                  <a:gd name="connsiteY6" fmla="*/ 5093 h 278272"/>
                  <a:gd name="connsiteX7" fmla="*/ 77526 w 250403"/>
                  <a:gd name="connsiteY7" fmla="*/ 5093 h 278272"/>
                  <a:gd name="connsiteX8" fmla="*/ 77526 w 250403"/>
                  <a:gd name="connsiteY8" fmla="*/ 43856 h 278272"/>
                  <a:gd name="connsiteX9" fmla="*/ 157598 w 250403"/>
                  <a:gd name="connsiteY9" fmla="*/ 0 h 278272"/>
                  <a:gd name="connsiteX10" fmla="*/ 250403 w 250403"/>
                  <a:gd name="connsiteY10" fmla="*/ 101435 h 278272"/>
                  <a:gd name="connsiteX11" fmla="*/ 250403 w 250403"/>
                  <a:gd name="connsiteY11" fmla="*/ 278273 h 278272"/>
                  <a:gd name="connsiteX12" fmla="*/ 172877 w 250403"/>
                  <a:gd name="connsiteY12" fmla="*/ 278273 h 27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0403" h="278272">
                    <a:moveTo>
                      <a:pt x="172877" y="278273"/>
                    </a:moveTo>
                    <a:lnTo>
                      <a:pt x="172877" y="125909"/>
                    </a:lnTo>
                    <a:cubicBezTo>
                      <a:pt x="172877" y="89268"/>
                      <a:pt x="155477" y="70311"/>
                      <a:pt x="125909" y="70311"/>
                    </a:cubicBezTo>
                    <a:cubicBezTo>
                      <a:pt x="96342" y="70311"/>
                      <a:pt x="77526" y="89127"/>
                      <a:pt x="77526" y="125909"/>
                    </a:cubicBezTo>
                    <a:lnTo>
                      <a:pt x="77526" y="278273"/>
                    </a:lnTo>
                    <a:lnTo>
                      <a:pt x="0" y="278273"/>
                    </a:lnTo>
                    <a:lnTo>
                      <a:pt x="0" y="5093"/>
                    </a:lnTo>
                    <a:lnTo>
                      <a:pt x="77526" y="5093"/>
                    </a:lnTo>
                    <a:lnTo>
                      <a:pt x="77526" y="43856"/>
                    </a:lnTo>
                    <a:cubicBezTo>
                      <a:pt x="95351" y="20938"/>
                      <a:pt x="118270" y="0"/>
                      <a:pt x="157598" y="0"/>
                    </a:cubicBezTo>
                    <a:cubicBezTo>
                      <a:pt x="216167" y="0"/>
                      <a:pt x="250403" y="38763"/>
                      <a:pt x="250403" y="101435"/>
                    </a:cubicBezTo>
                    <a:lnTo>
                      <a:pt x="250403" y="278273"/>
                    </a:lnTo>
                    <a:lnTo>
                      <a:pt x="172877" y="278273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A078624-0AC3-0724-5536-23C36EE62D4B}"/>
                  </a:ext>
                </a:extLst>
              </p:cNvPr>
              <p:cNvSpPr/>
              <p:nvPr/>
            </p:nvSpPr>
            <p:spPr>
              <a:xfrm>
                <a:off x="10892124" y="1672088"/>
                <a:ext cx="295673" cy="284356"/>
              </a:xfrm>
              <a:custGeom>
                <a:avLst/>
                <a:gdLst>
                  <a:gd name="connsiteX0" fmla="*/ 147271 w 295673"/>
                  <a:gd name="connsiteY0" fmla="*/ 284356 h 284356"/>
                  <a:gd name="connsiteX1" fmla="*/ 0 w 295673"/>
                  <a:gd name="connsiteY1" fmla="*/ 143168 h 284356"/>
                  <a:gd name="connsiteX2" fmla="*/ 0 w 295673"/>
                  <a:gd name="connsiteY2" fmla="*/ 142178 h 284356"/>
                  <a:gd name="connsiteX3" fmla="*/ 148403 w 295673"/>
                  <a:gd name="connsiteY3" fmla="*/ 0 h 284356"/>
                  <a:gd name="connsiteX4" fmla="*/ 295674 w 295673"/>
                  <a:gd name="connsiteY4" fmla="*/ 141188 h 284356"/>
                  <a:gd name="connsiteX5" fmla="*/ 295674 w 295673"/>
                  <a:gd name="connsiteY5" fmla="*/ 142178 h 284356"/>
                  <a:gd name="connsiteX6" fmla="*/ 147271 w 295673"/>
                  <a:gd name="connsiteY6" fmla="*/ 284356 h 284356"/>
                  <a:gd name="connsiteX7" fmla="*/ 219138 w 295673"/>
                  <a:gd name="connsiteY7" fmla="*/ 142178 h 284356"/>
                  <a:gd name="connsiteX8" fmla="*/ 147271 w 295673"/>
                  <a:gd name="connsiteY8" fmla="*/ 66774 h 284356"/>
                  <a:gd name="connsiteX9" fmla="*/ 76394 w 295673"/>
                  <a:gd name="connsiteY9" fmla="*/ 141188 h 284356"/>
                  <a:gd name="connsiteX10" fmla="*/ 76394 w 295673"/>
                  <a:gd name="connsiteY10" fmla="*/ 142178 h 284356"/>
                  <a:gd name="connsiteX11" fmla="*/ 148261 w 295673"/>
                  <a:gd name="connsiteY11" fmla="*/ 217582 h 284356"/>
                  <a:gd name="connsiteX12" fmla="*/ 219138 w 295673"/>
                  <a:gd name="connsiteY12" fmla="*/ 143168 h 284356"/>
                  <a:gd name="connsiteX13" fmla="*/ 219138 w 295673"/>
                  <a:gd name="connsiteY13" fmla="*/ 142178 h 28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5673" h="284356">
                    <a:moveTo>
                      <a:pt x="147271" y="284356"/>
                    </a:moveTo>
                    <a:cubicBezTo>
                      <a:pt x="62672" y="284356"/>
                      <a:pt x="0" y="221685"/>
                      <a:pt x="0" y="143168"/>
                    </a:cubicBezTo>
                    <a:lnTo>
                      <a:pt x="0" y="142178"/>
                    </a:lnTo>
                    <a:cubicBezTo>
                      <a:pt x="0" y="63662"/>
                      <a:pt x="63237" y="0"/>
                      <a:pt x="148403" y="0"/>
                    </a:cubicBezTo>
                    <a:cubicBezTo>
                      <a:pt x="233568" y="0"/>
                      <a:pt x="295674" y="62672"/>
                      <a:pt x="295674" y="141188"/>
                    </a:cubicBezTo>
                    <a:lnTo>
                      <a:pt x="295674" y="142178"/>
                    </a:lnTo>
                    <a:cubicBezTo>
                      <a:pt x="295674" y="220694"/>
                      <a:pt x="232437" y="284356"/>
                      <a:pt x="147271" y="284356"/>
                    </a:cubicBezTo>
                    <a:close/>
                    <a:moveTo>
                      <a:pt x="219138" y="142178"/>
                    </a:moveTo>
                    <a:cubicBezTo>
                      <a:pt x="219138" y="101859"/>
                      <a:pt x="190137" y="66774"/>
                      <a:pt x="147271" y="66774"/>
                    </a:cubicBezTo>
                    <a:cubicBezTo>
                      <a:pt x="104405" y="66774"/>
                      <a:pt x="76394" y="100869"/>
                      <a:pt x="76394" y="141188"/>
                    </a:cubicBezTo>
                    <a:lnTo>
                      <a:pt x="76394" y="142178"/>
                    </a:lnTo>
                    <a:cubicBezTo>
                      <a:pt x="76394" y="182497"/>
                      <a:pt x="105396" y="217582"/>
                      <a:pt x="148261" y="217582"/>
                    </a:cubicBezTo>
                    <a:cubicBezTo>
                      <a:pt x="191127" y="217582"/>
                      <a:pt x="219138" y="183488"/>
                      <a:pt x="219138" y="143168"/>
                    </a:cubicBezTo>
                    <a:lnTo>
                      <a:pt x="219138" y="142178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  <p:grpSp>
          <p:nvGrpSpPr>
            <p:cNvPr id="17" name="Gráfico 4">
              <a:extLst>
                <a:ext uri="{FF2B5EF4-FFF2-40B4-BE49-F238E27FC236}">
                  <a16:creationId xmlns:a16="http://schemas.microsoft.com/office/drawing/2014/main" id="{714112A3-51A1-F2C1-C9B2-C77E17E8AE1B}"/>
                </a:ext>
              </a:extLst>
            </p:cNvPr>
            <p:cNvGrpSpPr/>
            <p:nvPr/>
          </p:nvGrpSpPr>
          <p:grpSpPr>
            <a:xfrm>
              <a:off x="10252110" y="2048825"/>
              <a:ext cx="1221741" cy="454828"/>
              <a:chOff x="10252110" y="2048825"/>
              <a:chExt cx="1221741" cy="454828"/>
            </a:xfrm>
            <a:grpFill/>
          </p:grpSpPr>
          <p:sp>
            <p:nvSpPr>
              <p:cNvPr id="18" name="Forma Livre: Forma 17">
                <a:extLst>
                  <a:ext uri="{FF2B5EF4-FFF2-40B4-BE49-F238E27FC236}">
                    <a16:creationId xmlns:a16="http://schemas.microsoft.com/office/drawing/2014/main" id="{F7088DAF-6AE8-5238-8911-40D5A5CBEECD}"/>
                  </a:ext>
                </a:extLst>
              </p:cNvPr>
              <p:cNvSpPr/>
              <p:nvPr/>
            </p:nvSpPr>
            <p:spPr>
              <a:xfrm>
                <a:off x="10252110" y="2048825"/>
                <a:ext cx="77526" cy="372209"/>
              </a:xfrm>
              <a:custGeom>
                <a:avLst/>
                <a:gdLst>
                  <a:gd name="connsiteX0" fmla="*/ 0 w 77526"/>
                  <a:gd name="connsiteY0" fmla="*/ 372210 h 372209"/>
                  <a:gd name="connsiteX1" fmla="*/ 0 w 77526"/>
                  <a:gd name="connsiteY1" fmla="*/ 0 h 372209"/>
                  <a:gd name="connsiteX2" fmla="*/ 77526 w 77526"/>
                  <a:gd name="connsiteY2" fmla="*/ 0 h 372209"/>
                  <a:gd name="connsiteX3" fmla="*/ 77526 w 77526"/>
                  <a:gd name="connsiteY3" fmla="*/ 372210 h 372209"/>
                  <a:gd name="connsiteX4" fmla="*/ 0 w 77526"/>
                  <a:gd name="connsiteY4" fmla="*/ 372210 h 372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26" h="372209">
                    <a:moveTo>
                      <a:pt x="0" y="372210"/>
                    </a:moveTo>
                    <a:lnTo>
                      <a:pt x="0" y="0"/>
                    </a:lnTo>
                    <a:lnTo>
                      <a:pt x="77526" y="0"/>
                    </a:lnTo>
                    <a:lnTo>
                      <a:pt x="77526" y="372210"/>
                    </a:lnTo>
                    <a:lnTo>
                      <a:pt x="0" y="37221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19" name="Forma Livre: Forma 18">
                <a:extLst>
                  <a:ext uri="{FF2B5EF4-FFF2-40B4-BE49-F238E27FC236}">
                    <a16:creationId xmlns:a16="http://schemas.microsoft.com/office/drawing/2014/main" id="{F8F9BC19-DA54-2296-30FF-D5951F478D01}"/>
                  </a:ext>
                </a:extLst>
              </p:cNvPr>
              <p:cNvSpPr/>
              <p:nvPr/>
            </p:nvSpPr>
            <p:spPr>
              <a:xfrm>
                <a:off x="10389337" y="2142761"/>
                <a:ext cx="295674" cy="284356"/>
              </a:xfrm>
              <a:custGeom>
                <a:avLst/>
                <a:gdLst>
                  <a:gd name="connsiteX0" fmla="*/ 147271 w 295674"/>
                  <a:gd name="connsiteY0" fmla="*/ 284356 h 284356"/>
                  <a:gd name="connsiteX1" fmla="*/ 0 w 295674"/>
                  <a:gd name="connsiteY1" fmla="*/ 143168 h 284356"/>
                  <a:gd name="connsiteX2" fmla="*/ 0 w 295674"/>
                  <a:gd name="connsiteY2" fmla="*/ 142178 h 284356"/>
                  <a:gd name="connsiteX3" fmla="*/ 148403 w 295674"/>
                  <a:gd name="connsiteY3" fmla="*/ 0 h 284356"/>
                  <a:gd name="connsiteX4" fmla="*/ 295674 w 295674"/>
                  <a:gd name="connsiteY4" fmla="*/ 141188 h 284356"/>
                  <a:gd name="connsiteX5" fmla="*/ 295674 w 295674"/>
                  <a:gd name="connsiteY5" fmla="*/ 142178 h 284356"/>
                  <a:gd name="connsiteX6" fmla="*/ 147271 w 295674"/>
                  <a:gd name="connsiteY6" fmla="*/ 284356 h 284356"/>
                  <a:gd name="connsiteX7" fmla="*/ 219138 w 295674"/>
                  <a:gd name="connsiteY7" fmla="*/ 142178 h 284356"/>
                  <a:gd name="connsiteX8" fmla="*/ 147271 w 295674"/>
                  <a:gd name="connsiteY8" fmla="*/ 66774 h 284356"/>
                  <a:gd name="connsiteX9" fmla="*/ 76394 w 295674"/>
                  <a:gd name="connsiteY9" fmla="*/ 141188 h 284356"/>
                  <a:gd name="connsiteX10" fmla="*/ 76394 w 295674"/>
                  <a:gd name="connsiteY10" fmla="*/ 142178 h 284356"/>
                  <a:gd name="connsiteX11" fmla="*/ 148261 w 295674"/>
                  <a:gd name="connsiteY11" fmla="*/ 217582 h 284356"/>
                  <a:gd name="connsiteX12" fmla="*/ 219138 w 295674"/>
                  <a:gd name="connsiteY12" fmla="*/ 143168 h 284356"/>
                  <a:gd name="connsiteX13" fmla="*/ 219138 w 295674"/>
                  <a:gd name="connsiteY13" fmla="*/ 142178 h 28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5674" h="284356">
                    <a:moveTo>
                      <a:pt x="147271" y="284356"/>
                    </a:moveTo>
                    <a:cubicBezTo>
                      <a:pt x="62672" y="284356"/>
                      <a:pt x="0" y="221685"/>
                      <a:pt x="0" y="143168"/>
                    </a:cubicBezTo>
                    <a:lnTo>
                      <a:pt x="0" y="142178"/>
                    </a:lnTo>
                    <a:cubicBezTo>
                      <a:pt x="0" y="63662"/>
                      <a:pt x="63237" y="0"/>
                      <a:pt x="148403" y="0"/>
                    </a:cubicBezTo>
                    <a:cubicBezTo>
                      <a:pt x="233568" y="0"/>
                      <a:pt x="295674" y="62672"/>
                      <a:pt x="295674" y="141188"/>
                    </a:cubicBezTo>
                    <a:lnTo>
                      <a:pt x="295674" y="142178"/>
                    </a:lnTo>
                    <a:cubicBezTo>
                      <a:pt x="295674" y="220694"/>
                      <a:pt x="232437" y="284356"/>
                      <a:pt x="147271" y="284356"/>
                    </a:cubicBezTo>
                    <a:close/>
                    <a:moveTo>
                      <a:pt x="219138" y="142178"/>
                    </a:moveTo>
                    <a:cubicBezTo>
                      <a:pt x="219138" y="101859"/>
                      <a:pt x="190137" y="66774"/>
                      <a:pt x="147271" y="66774"/>
                    </a:cubicBezTo>
                    <a:cubicBezTo>
                      <a:pt x="104405" y="66774"/>
                      <a:pt x="76394" y="100869"/>
                      <a:pt x="76394" y="141188"/>
                    </a:cubicBezTo>
                    <a:lnTo>
                      <a:pt x="76394" y="142178"/>
                    </a:lnTo>
                    <a:cubicBezTo>
                      <a:pt x="76394" y="182497"/>
                      <a:pt x="105396" y="217582"/>
                      <a:pt x="148261" y="217582"/>
                    </a:cubicBezTo>
                    <a:cubicBezTo>
                      <a:pt x="191127" y="217582"/>
                      <a:pt x="219138" y="183487"/>
                      <a:pt x="219138" y="143168"/>
                    </a:cubicBezTo>
                    <a:lnTo>
                      <a:pt x="219138" y="142178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id="{90659819-6D8B-63B1-ABE0-422C790448C8}"/>
                  </a:ext>
                </a:extLst>
              </p:cNvPr>
              <p:cNvSpPr/>
              <p:nvPr/>
            </p:nvSpPr>
            <p:spPr>
              <a:xfrm>
                <a:off x="10728443" y="2142620"/>
                <a:ext cx="287044" cy="361033"/>
              </a:xfrm>
              <a:custGeom>
                <a:avLst/>
                <a:gdLst>
                  <a:gd name="connsiteX0" fmla="*/ 134822 w 287044"/>
                  <a:gd name="connsiteY0" fmla="*/ 361033 h 361033"/>
                  <a:gd name="connsiteX1" fmla="*/ 14006 w 287044"/>
                  <a:gd name="connsiteY1" fmla="*/ 332456 h 361033"/>
                  <a:gd name="connsiteX2" fmla="*/ 40461 w 287044"/>
                  <a:gd name="connsiteY2" fmla="*/ 274312 h 361033"/>
                  <a:gd name="connsiteX3" fmla="*/ 132700 w 287044"/>
                  <a:gd name="connsiteY3" fmla="*/ 299352 h 361033"/>
                  <a:gd name="connsiteX4" fmla="*/ 210650 w 287044"/>
                  <a:gd name="connsiteY4" fmla="*/ 224939 h 361033"/>
                  <a:gd name="connsiteX5" fmla="*/ 210650 w 287044"/>
                  <a:gd name="connsiteY5" fmla="*/ 211640 h 361033"/>
                  <a:gd name="connsiteX6" fmla="*/ 121382 w 287044"/>
                  <a:gd name="connsiteY6" fmla="*/ 255921 h 361033"/>
                  <a:gd name="connsiteX7" fmla="*/ 0 w 287044"/>
                  <a:gd name="connsiteY7" fmla="*/ 128455 h 361033"/>
                  <a:gd name="connsiteX8" fmla="*/ 0 w 287044"/>
                  <a:gd name="connsiteY8" fmla="*/ 127465 h 361033"/>
                  <a:gd name="connsiteX9" fmla="*/ 121382 w 287044"/>
                  <a:gd name="connsiteY9" fmla="*/ 0 h 361033"/>
                  <a:gd name="connsiteX10" fmla="*/ 209518 w 287044"/>
                  <a:gd name="connsiteY10" fmla="*/ 40744 h 361033"/>
                  <a:gd name="connsiteX11" fmla="*/ 209518 w 287044"/>
                  <a:gd name="connsiteY11" fmla="*/ 5093 h 361033"/>
                  <a:gd name="connsiteX12" fmla="*/ 287044 w 287044"/>
                  <a:gd name="connsiteY12" fmla="*/ 5093 h 361033"/>
                  <a:gd name="connsiteX13" fmla="*/ 287044 w 287044"/>
                  <a:gd name="connsiteY13" fmla="*/ 216592 h 361033"/>
                  <a:gd name="connsiteX14" fmla="*/ 134680 w 287044"/>
                  <a:gd name="connsiteY14" fmla="*/ 360892 h 361033"/>
                  <a:gd name="connsiteX15" fmla="*/ 210791 w 287044"/>
                  <a:gd name="connsiteY15" fmla="*/ 127607 h 361033"/>
                  <a:gd name="connsiteX16" fmla="*/ 144017 w 287044"/>
                  <a:gd name="connsiteY16" fmla="*/ 64369 h 361033"/>
                  <a:gd name="connsiteX17" fmla="*/ 77809 w 287044"/>
                  <a:gd name="connsiteY17" fmla="*/ 127607 h 361033"/>
                  <a:gd name="connsiteX18" fmla="*/ 77809 w 287044"/>
                  <a:gd name="connsiteY18" fmla="*/ 128597 h 361033"/>
                  <a:gd name="connsiteX19" fmla="*/ 144017 w 287044"/>
                  <a:gd name="connsiteY19" fmla="*/ 191834 h 361033"/>
                  <a:gd name="connsiteX20" fmla="*/ 210791 w 287044"/>
                  <a:gd name="connsiteY20" fmla="*/ 128597 h 361033"/>
                  <a:gd name="connsiteX21" fmla="*/ 210791 w 287044"/>
                  <a:gd name="connsiteY21" fmla="*/ 127607 h 36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7044" h="361033">
                    <a:moveTo>
                      <a:pt x="134822" y="361033"/>
                    </a:moveTo>
                    <a:cubicBezTo>
                      <a:pt x="90541" y="361033"/>
                      <a:pt x="48666" y="350847"/>
                      <a:pt x="14006" y="332456"/>
                    </a:cubicBezTo>
                    <a:lnTo>
                      <a:pt x="40461" y="274312"/>
                    </a:lnTo>
                    <a:cubicBezTo>
                      <a:pt x="68472" y="290157"/>
                      <a:pt x="96483" y="299352"/>
                      <a:pt x="132700" y="299352"/>
                    </a:cubicBezTo>
                    <a:cubicBezTo>
                      <a:pt x="185751" y="299352"/>
                      <a:pt x="210650" y="273887"/>
                      <a:pt x="210650" y="224939"/>
                    </a:cubicBezTo>
                    <a:lnTo>
                      <a:pt x="210650" y="211640"/>
                    </a:lnTo>
                    <a:cubicBezTo>
                      <a:pt x="187732" y="239227"/>
                      <a:pt x="162691" y="255921"/>
                      <a:pt x="121382" y="255921"/>
                    </a:cubicBezTo>
                    <a:cubicBezTo>
                      <a:pt x="57720" y="255921"/>
                      <a:pt x="0" y="209518"/>
                      <a:pt x="0" y="128455"/>
                    </a:cubicBezTo>
                    <a:lnTo>
                      <a:pt x="0" y="127465"/>
                    </a:lnTo>
                    <a:cubicBezTo>
                      <a:pt x="0" y="45836"/>
                      <a:pt x="58569" y="0"/>
                      <a:pt x="121382" y="0"/>
                    </a:cubicBezTo>
                    <a:cubicBezTo>
                      <a:pt x="163682" y="0"/>
                      <a:pt x="188722" y="17825"/>
                      <a:pt x="209518" y="40744"/>
                    </a:cubicBezTo>
                    <a:lnTo>
                      <a:pt x="209518" y="5093"/>
                    </a:lnTo>
                    <a:lnTo>
                      <a:pt x="287044" y="5093"/>
                    </a:lnTo>
                    <a:lnTo>
                      <a:pt x="287044" y="216592"/>
                    </a:lnTo>
                    <a:cubicBezTo>
                      <a:pt x="287044" y="319582"/>
                      <a:pt x="236115" y="360892"/>
                      <a:pt x="134680" y="360892"/>
                    </a:cubicBezTo>
                    <a:close/>
                    <a:moveTo>
                      <a:pt x="210791" y="127607"/>
                    </a:moveTo>
                    <a:cubicBezTo>
                      <a:pt x="210791" y="90400"/>
                      <a:pt x="181790" y="64369"/>
                      <a:pt x="144017" y="64369"/>
                    </a:cubicBezTo>
                    <a:cubicBezTo>
                      <a:pt x="106245" y="64369"/>
                      <a:pt x="77809" y="90400"/>
                      <a:pt x="77809" y="127607"/>
                    </a:cubicBezTo>
                    <a:lnTo>
                      <a:pt x="77809" y="128597"/>
                    </a:lnTo>
                    <a:cubicBezTo>
                      <a:pt x="77809" y="166370"/>
                      <a:pt x="106386" y="191834"/>
                      <a:pt x="144017" y="191834"/>
                    </a:cubicBezTo>
                    <a:cubicBezTo>
                      <a:pt x="181648" y="191834"/>
                      <a:pt x="210791" y="165804"/>
                      <a:pt x="210791" y="128597"/>
                    </a:cubicBezTo>
                    <a:lnTo>
                      <a:pt x="210791" y="127607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FFF4B57E-C04E-C017-9E11-B4CAFCD0F88B}"/>
                  </a:ext>
                </a:extLst>
              </p:cNvPr>
              <p:cNvSpPr/>
              <p:nvPr/>
            </p:nvSpPr>
            <p:spPr>
              <a:xfrm>
                <a:off x="11086505" y="2048966"/>
                <a:ext cx="81628" cy="372068"/>
              </a:xfrm>
              <a:custGeom>
                <a:avLst/>
                <a:gdLst>
                  <a:gd name="connsiteX0" fmla="*/ 0 w 81628"/>
                  <a:gd name="connsiteY0" fmla="*/ 68755 h 372068"/>
                  <a:gd name="connsiteX1" fmla="*/ 0 w 81628"/>
                  <a:gd name="connsiteY1" fmla="*/ 0 h 372068"/>
                  <a:gd name="connsiteX2" fmla="*/ 81629 w 81628"/>
                  <a:gd name="connsiteY2" fmla="*/ 0 h 372068"/>
                  <a:gd name="connsiteX3" fmla="*/ 81629 w 81628"/>
                  <a:gd name="connsiteY3" fmla="*/ 68755 h 372068"/>
                  <a:gd name="connsiteX4" fmla="*/ 0 w 81628"/>
                  <a:gd name="connsiteY4" fmla="*/ 68755 h 372068"/>
                  <a:gd name="connsiteX5" fmla="*/ 1981 w 81628"/>
                  <a:gd name="connsiteY5" fmla="*/ 372068 h 372068"/>
                  <a:gd name="connsiteX6" fmla="*/ 1981 w 81628"/>
                  <a:gd name="connsiteY6" fmla="*/ 98888 h 372068"/>
                  <a:gd name="connsiteX7" fmla="*/ 79507 w 81628"/>
                  <a:gd name="connsiteY7" fmla="*/ 98888 h 372068"/>
                  <a:gd name="connsiteX8" fmla="*/ 79507 w 81628"/>
                  <a:gd name="connsiteY8" fmla="*/ 372068 h 372068"/>
                  <a:gd name="connsiteX9" fmla="*/ 1981 w 81628"/>
                  <a:gd name="connsiteY9" fmla="*/ 372068 h 37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628" h="372068">
                    <a:moveTo>
                      <a:pt x="0" y="68755"/>
                    </a:moveTo>
                    <a:lnTo>
                      <a:pt x="0" y="0"/>
                    </a:lnTo>
                    <a:lnTo>
                      <a:pt x="81629" y="0"/>
                    </a:lnTo>
                    <a:lnTo>
                      <a:pt x="81629" y="68755"/>
                    </a:lnTo>
                    <a:lnTo>
                      <a:pt x="0" y="68755"/>
                    </a:lnTo>
                    <a:close/>
                    <a:moveTo>
                      <a:pt x="1981" y="372068"/>
                    </a:moveTo>
                    <a:lnTo>
                      <a:pt x="1981" y="98888"/>
                    </a:lnTo>
                    <a:lnTo>
                      <a:pt x="79507" y="98888"/>
                    </a:lnTo>
                    <a:lnTo>
                      <a:pt x="79507" y="372068"/>
                    </a:lnTo>
                    <a:lnTo>
                      <a:pt x="1981" y="372068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1B2CF062-EF8E-5124-BED9-7A059C3868AB}"/>
                  </a:ext>
                </a:extLst>
              </p:cNvPr>
              <p:cNvSpPr/>
              <p:nvPr/>
            </p:nvSpPr>
            <p:spPr>
              <a:xfrm>
                <a:off x="11222600" y="2144742"/>
                <a:ext cx="251252" cy="281385"/>
              </a:xfrm>
              <a:custGeom>
                <a:avLst/>
                <a:gdLst>
                  <a:gd name="connsiteX0" fmla="*/ 176414 w 251252"/>
                  <a:gd name="connsiteY0" fmla="*/ 276292 h 281385"/>
                  <a:gd name="connsiteX1" fmla="*/ 176414 w 251252"/>
                  <a:gd name="connsiteY1" fmla="*/ 246725 h 281385"/>
                  <a:gd name="connsiteX2" fmla="*/ 93795 w 251252"/>
                  <a:gd name="connsiteY2" fmla="*/ 281385 h 281385"/>
                  <a:gd name="connsiteX3" fmla="*/ 0 w 251252"/>
                  <a:gd name="connsiteY3" fmla="*/ 197776 h 281385"/>
                  <a:gd name="connsiteX4" fmla="*/ 0 w 251252"/>
                  <a:gd name="connsiteY4" fmla="*/ 196786 h 281385"/>
                  <a:gd name="connsiteX5" fmla="*/ 110064 w 251252"/>
                  <a:gd name="connsiteY5" fmla="*/ 109640 h 281385"/>
                  <a:gd name="connsiteX6" fmla="*/ 176839 w 251252"/>
                  <a:gd name="connsiteY6" fmla="*/ 120816 h 281385"/>
                  <a:gd name="connsiteX7" fmla="*/ 176839 w 251252"/>
                  <a:gd name="connsiteY7" fmla="*/ 116289 h 281385"/>
                  <a:gd name="connsiteX8" fmla="*/ 118270 w 251252"/>
                  <a:gd name="connsiteY8" fmla="*/ 66350 h 281385"/>
                  <a:gd name="connsiteX9" fmla="*/ 42866 w 251252"/>
                  <a:gd name="connsiteY9" fmla="*/ 81063 h 281385"/>
                  <a:gd name="connsiteX10" fmla="*/ 23484 w 251252"/>
                  <a:gd name="connsiteY10" fmla="*/ 21928 h 281385"/>
                  <a:gd name="connsiteX11" fmla="*/ 129446 w 251252"/>
                  <a:gd name="connsiteY11" fmla="*/ 0 h 281385"/>
                  <a:gd name="connsiteX12" fmla="*/ 251252 w 251252"/>
                  <a:gd name="connsiteY12" fmla="*/ 117704 h 281385"/>
                  <a:gd name="connsiteX13" fmla="*/ 251252 w 251252"/>
                  <a:gd name="connsiteY13" fmla="*/ 276292 h 281385"/>
                  <a:gd name="connsiteX14" fmla="*/ 176273 w 251252"/>
                  <a:gd name="connsiteY14" fmla="*/ 276292 h 281385"/>
                  <a:gd name="connsiteX15" fmla="*/ 177970 w 251252"/>
                  <a:gd name="connsiteY15" fmla="*/ 166228 h 281385"/>
                  <a:gd name="connsiteX16" fmla="*/ 128455 w 251252"/>
                  <a:gd name="connsiteY16" fmla="*/ 156042 h 281385"/>
                  <a:gd name="connsiteX17" fmla="*/ 74979 w 251252"/>
                  <a:gd name="connsiteY17" fmla="*/ 193815 h 281385"/>
                  <a:gd name="connsiteX18" fmla="*/ 74979 w 251252"/>
                  <a:gd name="connsiteY18" fmla="*/ 194805 h 281385"/>
                  <a:gd name="connsiteX19" fmla="*/ 117279 w 251252"/>
                  <a:gd name="connsiteY19" fmla="*/ 227909 h 281385"/>
                  <a:gd name="connsiteX20" fmla="*/ 177970 w 251252"/>
                  <a:gd name="connsiteY20" fmla="*/ 179951 h 281385"/>
                  <a:gd name="connsiteX21" fmla="*/ 177970 w 251252"/>
                  <a:gd name="connsiteY21" fmla="*/ 166228 h 28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1252" h="281385">
                    <a:moveTo>
                      <a:pt x="176414" y="276292"/>
                    </a:moveTo>
                    <a:lnTo>
                      <a:pt x="176414" y="246725"/>
                    </a:lnTo>
                    <a:cubicBezTo>
                      <a:pt x="157598" y="267663"/>
                      <a:pt x="131568" y="281385"/>
                      <a:pt x="93795" y="281385"/>
                    </a:cubicBezTo>
                    <a:cubicBezTo>
                      <a:pt x="42300" y="281385"/>
                      <a:pt x="0" y="251818"/>
                      <a:pt x="0" y="197776"/>
                    </a:cubicBezTo>
                    <a:lnTo>
                      <a:pt x="0" y="196786"/>
                    </a:lnTo>
                    <a:cubicBezTo>
                      <a:pt x="0" y="137085"/>
                      <a:pt x="45412" y="109640"/>
                      <a:pt x="110064" y="109640"/>
                    </a:cubicBezTo>
                    <a:cubicBezTo>
                      <a:pt x="137651" y="109640"/>
                      <a:pt x="157457" y="114167"/>
                      <a:pt x="176839" y="120816"/>
                    </a:cubicBezTo>
                    <a:lnTo>
                      <a:pt x="176839" y="116289"/>
                    </a:lnTo>
                    <a:cubicBezTo>
                      <a:pt x="176839" y="84175"/>
                      <a:pt x="156891" y="66350"/>
                      <a:pt x="118270" y="66350"/>
                    </a:cubicBezTo>
                    <a:cubicBezTo>
                      <a:pt x="88702" y="66350"/>
                      <a:pt x="67764" y="72009"/>
                      <a:pt x="42866" y="81063"/>
                    </a:cubicBezTo>
                    <a:lnTo>
                      <a:pt x="23484" y="21928"/>
                    </a:lnTo>
                    <a:cubicBezTo>
                      <a:pt x="53617" y="8630"/>
                      <a:pt x="83185" y="0"/>
                      <a:pt x="129446" y="0"/>
                    </a:cubicBezTo>
                    <a:cubicBezTo>
                      <a:pt x="214045" y="0"/>
                      <a:pt x="251252" y="43856"/>
                      <a:pt x="251252" y="117704"/>
                    </a:cubicBezTo>
                    <a:lnTo>
                      <a:pt x="251252" y="276292"/>
                    </a:lnTo>
                    <a:lnTo>
                      <a:pt x="176273" y="276292"/>
                    </a:lnTo>
                    <a:close/>
                    <a:moveTo>
                      <a:pt x="177970" y="166228"/>
                    </a:moveTo>
                    <a:cubicBezTo>
                      <a:pt x="164672" y="160145"/>
                      <a:pt x="147413" y="156042"/>
                      <a:pt x="128455" y="156042"/>
                    </a:cubicBezTo>
                    <a:cubicBezTo>
                      <a:pt x="95351" y="156042"/>
                      <a:pt x="74979" y="169340"/>
                      <a:pt x="74979" y="193815"/>
                    </a:cubicBezTo>
                    <a:lnTo>
                      <a:pt x="74979" y="194805"/>
                    </a:lnTo>
                    <a:cubicBezTo>
                      <a:pt x="74979" y="215743"/>
                      <a:pt x="92380" y="227909"/>
                      <a:pt x="117279" y="227909"/>
                    </a:cubicBezTo>
                    <a:cubicBezTo>
                      <a:pt x="153496" y="227909"/>
                      <a:pt x="177970" y="207962"/>
                      <a:pt x="177970" y="179951"/>
                    </a:cubicBezTo>
                    <a:lnTo>
                      <a:pt x="177970" y="166228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grpSp>
        <p:nvGrpSpPr>
          <p:cNvPr id="29" name="Gráfico 4">
            <a:extLst>
              <a:ext uri="{FF2B5EF4-FFF2-40B4-BE49-F238E27FC236}">
                <a16:creationId xmlns:a16="http://schemas.microsoft.com/office/drawing/2014/main" id="{699302C7-9803-8A6E-28CF-57ECFC096802}"/>
              </a:ext>
            </a:extLst>
          </p:cNvPr>
          <p:cNvGrpSpPr/>
          <p:nvPr userDrawn="1"/>
        </p:nvGrpSpPr>
        <p:grpSpPr>
          <a:xfrm>
            <a:off x="10207280" y="872935"/>
            <a:ext cx="1176844" cy="299034"/>
            <a:chOff x="9856558" y="1145110"/>
            <a:chExt cx="1371842" cy="348583"/>
          </a:xfrm>
          <a:solidFill>
            <a:schemeClr val="bg1"/>
          </a:solidFill>
        </p:grpSpPr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279BF607-36AB-21EE-2F8F-8BED292FE244}"/>
                </a:ext>
              </a:extLst>
            </p:cNvPr>
            <p:cNvSpPr/>
            <p:nvPr/>
          </p:nvSpPr>
          <p:spPr>
            <a:xfrm>
              <a:off x="9856558" y="1151051"/>
              <a:ext cx="95351" cy="121240"/>
            </a:xfrm>
            <a:custGeom>
              <a:avLst/>
              <a:gdLst>
                <a:gd name="connsiteX0" fmla="*/ 54608 w 95351"/>
                <a:gd name="connsiteY0" fmla="*/ 121240 h 121240"/>
                <a:gd name="connsiteX1" fmla="*/ 40744 w 95351"/>
                <a:gd name="connsiteY1" fmla="*/ 121240 h 121240"/>
                <a:gd name="connsiteX2" fmla="*/ 40744 w 95351"/>
                <a:gd name="connsiteY2" fmla="*/ 12591 h 121240"/>
                <a:gd name="connsiteX3" fmla="*/ 0 w 95351"/>
                <a:gd name="connsiteY3" fmla="*/ 12591 h 121240"/>
                <a:gd name="connsiteX4" fmla="*/ 0 w 95351"/>
                <a:gd name="connsiteY4" fmla="*/ 0 h 121240"/>
                <a:gd name="connsiteX5" fmla="*/ 95351 w 95351"/>
                <a:gd name="connsiteY5" fmla="*/ 0 h 121240"/>
                <a:gd name="connsiteX6" fmla="*/ 95351 w 95351"/>
                <a:gd name="connsiteY6" fmla="*/ 12591 h 121240"/>
                <a:gd name="connsiteX7" fmla="*/ 54608 w 95351"/>
                <a:gd name="connsiteY7" fmla="*/ 12591 h 121240"/>
                <a:gd name="connsiteX8" fmla="*/ 54608 w 95351"/>
                <a:gd name="connsiteY8" fmla="*/ 121240 h 121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351" h="121240">
                  <a:moveTo>
                    <a:pt x="54608" y="121240"/>
                  </a:moveTo>
                  <a:lnTo>
                    <a:pt x="40744" y="121240"/>
                  </a:lnTo>
                  <a:lnTo>
                    <a:pt x="40744" y="12591"/>
                  </a:lnTo>
                  <a:lnTo>
                    <a:pt x="0" y="12591"/>
                  </a:lnTo>
                  <a:lnTo>
                    <a:pt x="0" y="0"/>
                  </a:lnTo>
                  <a:lnTo>
                    <a:pt x="95351" y="0"/>
                  </a:lnTo>
                  <a:lnTo>
                    <a:pt x="95351" y="12591"/>
                  </a:lnTo>
                  <a:lnTo>
                    <a:pt x="54608" y="12591"/>
                  </a:lnTo>
                  <a:lnTo>
                    <a:pt x="54608" y="121240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A1DDEF44-42B8-436F-316A-B44BFFB95005}"/>
                </a:ext>
              </a:extLst>
            </p:cNvPr>
            <p:cNvSpPr/>
            <p:nvPr/>
          </p:nvSpPr>
          <p:spPr>
            <a:xfrm>
              <a:off x="9947807" y="1180760"/>
              <a:ext cx="93512" cy="93653"/>
            </a:xfrm>
            <a:custGeom>
              <a:avLst/>
              <a:gdLst>
                <a:gd name="connsiteX0" fmla="*/ 46402 w 93512"/>
                <a:gd name="connsiteY0" fmla="*/ 93654 h 93653"/>
                <a:gd name="connsiteX1" fmla="*/ 0 w 93512"/>
                <a:gd name="connsiteY1" fmla="*/ 46968 h 93653"/>
                <a:gd name="connsiteX2" fmla="*/ 46827 w 93512"/>
                <a:gd name="connsiteY2" fmla="*/ 0 h 93653"/>
                <a:gd name="connsiteX3" fmla="*/ 93512 w 93512"/>
                <a:gd name="connsiteY3" fmla="*/ 46685 h 93653"/>
                <a:gd name="connsiteX4" fmla="*/ 46544 w 93512"/>
                <a:gd name="connsiteY4" fmla="*/ 93654 h 93653"/>
                <a:gd name="connsiteX5" fmla="*/ 46402 w 93512"/>
                <a:gd name="connsiteY5" fmla="*/ 11884 h 93653"/>
                <a:gd name="connsiteX6" fmla="*/ 13581 w 93512"/>
                <a:gd name="connsiteY6" fmla="*/ 46685 h 93653"/>
                <a:gd name="connsiteX7" fmla="*/ 46685 w 93512"/>
                <a:gd name="connsiteY7" fmla="*/ 81629 h 93653"/>
                <a:gd name="connsiteX8" fmla="*/ 79648 w 93512"/>
                <a:gd name="connsiteY8" fmla="*/ 46968 h 93653"/>
                <a:gd name="connsiteX9" fmla="*/ 46402 w 93512"/>
                <a:gd name="connsiteY9" fmla="*/ 11742 h 9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512" h="93653">
                  <a:moveTo>
                    <a:pt x="46402" y="93654"/>
                  </a:moveTo>
                  <a:cubicBezTo>
                    <a:pt x="19523" y="93654"/>
                    <a:pt x="0" y="72575"/>
                    <a:pt x="0" y="46968"/>
                  </a:cubicBezTo>
                  <a:cubicBezTo>
                    <a:pt x="0" y="21362"/>
                    <a:pt x="19806" y="0"/>
                    <a:pt x="46827" y="0"/>
                  </a:cubicBezTo>
                  <a:cubicBezTo>
                    <a:pt x="73848" y="0"/>
                    <a:pt x="93512" y="21079"/>
                    <a:pt x="93512" y="46685"/>
                  </a:cubicBezTo>
                  <a:cubicBezTo>
                    <a:pt x="93512" y="72292"/>
                    <a:pt x="73565" y="93654"/>
                    <a:pt x="46544" y="93654"/>
                  </a:cubicBezTo>
                  <a:close/>
                  <a:moveTo>
                    <a:pt x="46402" y="11884"/>
                  </a:moveTo>
                  <a:cubicBezTo>
                    <a:pt x="27021" y="11884"/>
                    <a:pt x="13581" y="27304"/>
                    <a:pt x="13581" y="46685"/>
                  </a:cubicBezTo>
                  <a:cubicBezTo>
                    <a:pt x="13581" y="66067"/>
                    <a:pt x="27728" y="81629"/>
                    <a:pt x="46685" y="81629"/>
                  </a:cubicBezTo>
                  <a:cubicBezTo>
                    <a:pt x="65642" y="81629"/>
                    <a:pt x="79648" y="66208"/>
                    <a:pt x="79648" y="46968"/>
                  </a:cubicBezTo>
                  <a:cubicBezTo>
                    <a:pt x="79648" y="27728"/>
                    <a:pt x="65218" y="11742"/>
                    <a:pt x="46402" y="11742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F527316D-0AD8-2D93-6ACB-4BAE83A613D0}"/>
                </a:ext>
              </a:extLst>
            </p:cNvPr>
            <p:cNvSpPr/>
            <p:nvPr/>
          </p:nvSpPr>
          <p:spPr>
            <a:xfrm>
              <a:off x="10059851" y="1145817"/>
              <a:ext cx="90541" cy="128455"/>
            </a:xfrm>
            <a:custGeom>
              <a:avLst/>
              <a:gdLst>
                <a:gd name="connsiteX0" fmla="*/ 77243 w 90541"/>
                <a:gd name="connsiteY0" fmla="*/ 126475 h 128455"/>
                <a:gd name="connsiteX1" fmla="*/ 77243 w 90541"/>
                <a:gd name="connsiteY1" fmla="*/ 108508 h 128455"/>
                <a:gd name="connsiteX2" fmla="*/ 42866 w 90541"/>
                <a:gd name="connsiteY2" fmla="*/ 128455 h 128455"/>
                <a:gd name="connsiteX3" fmla="*/ 0 w 90541"/>
                <a:gd name="connsiteY3" fmla="*/ 81770 h 128455"/>
                <a:gd name="connsiteX4" fmla="*/ 42866 w 90541"/>
                <a:gd name="connsiteY4" fmla="*/ 34943 h 128455"/>
                <a:gd name="connsiteX5" fmla="*/ 77243 w 90541"/>
                <a:gd name="connsiteY5" fmla="*/ 54042 h 128455"/>
                <a:gd name="connsiteX6" fmla="*/ 77243 w 90541"/>
                <a:gd name="connsiteY6" fmla="*/ 0 h 128455"/>
                <a:gd name="connsiteX7" fmla="*/ 90541 w 90541"/>
                <a:gd name="connsiteY7" fmla="*/ 0 h 128455"/>
                <a:gd name="connsiteX8" fmla="*/ 90541 w 90541"/>
                <a:gd name="connsiteY8" fmla="*/ 126475 h 128455"/>
                <a:gd name="connsiteX9" fmla="*/ 77243 w 90541"/>
                <a:gd name="connsiteY9" fmla="*/ 126475 h 128455"/>
                <a:gd name="connsiteX10" fmla="*/ 45412 w 90541"/>
                <a:gd name="connsiteY10" fmla="*/ 46968 h 128455"/>
                <a:gd name="connsiteX11" fmla="*/ 13864 w 90541"/>
                <a:gd name="connsiteY11" fmla="*/ 81629 h 128455"/>
                <a:gd name="connsiteX12" fmla="*/ 45412 w 90541"/>
                <a:gd name="connsiteY12" fmla="*/ 116430 h 128455"/>
                <a:gd name="connsiteX13" fmla="*/ 77809 w 90541"/>
                <a:gd name="connsiteY13" fmla="*/ 81629 h 128455"/>
                <a:gd name="connsiteX14" fmla="*/ 45412 w 90541"/>
                <a:gd name="connsiteY14" fmla="*/ 46968 h 128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541" h="128455">
                  <a:moveTo>
                    <a:pt x="77243" y="126475"/>
                  </a:moveTo>
                  <a:lnTo>
                    <a:pt x="77243" y="108508"/>
                  </a:lnTo>
                  <a:cubicBezTo>
                    <a:pt x="70028" y="119260"/>
                    <a:pt x="59418" y="128455"/>
                    <a:pt x="42866" y="128455"/>
                  </a:cubicBezTo>
                  <a:cubicBezTo>
                    <a:pt x="21362" y="128455"/>
                    <a:pt x="0" y="111479"/>
                    <a:pt x="0" y="81770"/>
                  </a:cubicBezTo>
                  <a:cubicBezTo>
                    <a:pt x="0" y="52061"/>
                    <a:pt x="21362" y="34943"/>
                    <a:pt x="42866" y="34943"/>
                  </a:cubicBezTo>
                  <a:cubicBezTo>
                    <a:pt x="59559" y="34943"/>
                    <a:pt x="70311" y="43997"/>
                    <a:pt x="77243" y="54042"/>
                  </a:cubicBezTo>
                  <a:lnTo>
                    <a:pt x="77243" y="0"/>
                  </a:lnTo>
                  <a:lnTo>
                    <a:pt x="90541" y="0"/>
                  </a:lnTo>
                  <a:lnTo>
                    <a:pt x="90541" y="126475"/>
                  </a:lnTo>
                  <a:lnTo>
                    <a:pt x="77243" y="126475"/>
                  </a:lnTo>
                  <a:close/>
                  <a:moveTo>
                    <a:pt x="45412" y="46968"/>
                  </a:moveTo>
                  <a:cubicBezTo>
                    <a:pt x="28153" y="46968"/>
                    <a:pt x="13864" y="59842"/>
                    <a:pt x="13864" y="81629"/>
                  </a:cubicBezTo>
                  <a:cubicBezTo>
                    <a:pt x="13864" y="103415"/>
                    <a:pt x="28436" y="116430"/>
                    <a:pt x="45412" y="116430"/>
                  </a:cubicBezTo>
                  <a:cubicBezTo>
                    <a:pt x="62389" y="116430"/>
                    <a:pt x="77809" y="102566"/>
                    <a:pt x="77809" y="81629"/>
                  </a:cubicBezTo>
                  <a:cubicBezTo>
                    <a:pt x="77809" y="60691"/>
                    <a:pt x="62106" y="46968"/>
                    <a:pt x="45412" y="46968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A2BF4C7F-416A-9B4F-9834-220F065D0184}"/>
                </a:ext>
              </a:extLst>
            </p:cNvPr>
            <p:cNvSpPr/>
            <p:nvPr/>
          </p:nvSpPr>
          <p:spPr>
            <a:xfrm>
              <a:off x="10173594" y="1181468"/>
              <a:ext cx="78657" cy="92663"/>
            </a:xfrm>
            <a:custGeom>
              <a:avLst/>
              <a:gdLst>
                <a:gd name="connsiteX0" fmla="*/ 11884 w 78657"/>
                <a:gd name="connsiteY0" fmla="*/ 18391 h 92663"/>
                <a:gd name="connsiteX1" fmla="*/ 7922 w 78657"/>
                <a:gd name="connsiteY1" fmla="*/ 7498 h 92663"/>
                <a:gd name="connsiteX2" fmla="*/ 40461 w 78657"/>
                <a:gd name="connsiteY2" fmla="*/ 0 h 92663"/>
                <a:gd name="connsiteX3" fmla="*/ 78658 w 78657"/>
                <a:gd name="connsiteY3" fmla="*/ 36075 h 92663"/>
                <a:gd name="connsiteX4" fmla="*/ 78658 w 78657"/>
                <a:gd name="connsiteY4" fmla="*/ 90824 h 92663"/>
                <a:gd name="connsiteX5" fmla="*/ 65784 w 78657"/>
                <a:gd name="connsiteY5" fmla="*/ 90824 h 92663"/>
                <a:gd name="connsiteX6" fmla="*/ 65784 w 78657"/>
                <a:gd name="connsiteY6" fmla="*/ 77243 h 92663"/>
                <a:gd name="connsiteX7" fmla="*/ 33387 w 78657"/>
                <a:gd name="connsiteY7" fmla="*/ 92663 h 92663"/>
                <a:gd name="connsiteX8" fmla="*/ 0 w 78657"/>
                <a:gd name="connsiteY8" fmla="*/ 64652 h 92663"/>
                <a:gd name="connsiteX9" fmla="*/ 38339 w 78657"/>
                <a:gd name="connsiteY9" fmla="*/ 35509 h 92663"/>
                <a:gd name="connsiteX10" fmla="*/ 65925 w 78657"/>
                <a:gd name="connsiteY10" fmla="*/ 39329 h 92663"/>
                <a:gd name="connsiteX11" fmla="*/ 65925 w 78657"/>
                <a:gd name="connsiteY11" fmla="*/ 36217 h 92663"/>
                <a:gd name="connsiteX12" fmla="*/ 39187 w 78657"/>
                <a:gd name="connsiteY12" fmla="*/ 11742 h 92663"/>
                <a:gd name="connsiteX13" fmla="*/ 12025 w 78657"/>
                <a:gd name="connsiteY13" fmla="*/ 18391 h 92663"/>
                <a:gd name="connsiteX14" fmla="*/ 13440 w 78657"/>
                <a:gd name="connsiteY14" fmla="*/ 64086 h 92663"/>
                <a:gd name="connsiteX15" fmla="*/ 35934 w 78657"/>
                <a:gd name="connsiteY15" fmla="*/ 82053 h 92663"/>
                <a:gd name="connsiteX16" fmla="*/ 65925 w 78657"/>
                <a:gd name="connsiteY16" fmla="*/ 57862 h 92663"/>
                <a:gd name="connsiteX17" fmla="*/ 65925 w 78657"/>
                <a:gd name="connsiteY17" fmla="*/ 49232 h 92663"/>
                <a:gd name="connsiteX18" fmla="*/ 39612 w 78657"/>
                <a:gd name="connsiteY18" fmla="*/ 45412 h 92663"/>
                <a:gd name="connsiteX19" fmla="*/ 13440 w 78657"/>
                <a:gd name="connsiteY19" fmla="*/ 64086 h 9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657" h="92663">
                  <a:moveTo>
                    <a:pt x="11884" y="18391"/>
                  </a:moveTo>
                  <a:lnTo>
                    <a:pt x="7922" y="7498"/>
                  </a:lnTo>
                  <a:cubicBezTo>
                    <a:pt x="17825" y="2971"/>
                    <a:pt x="27445" y="0"/>
                    <a:pt x="40461" y="0"/>
                  </a:cubicBezTo>
                  <a:cubicBezTo>
                    <a:pt x="64935" y="0"/>
                    <a:pt x="78658" y="12449"/>
                    <a:pt x="78658" y="36075"/>
                  </a:cubicBezTo>
                  <a:lnTo>
                    <a:pt x="78658" y="90824"/>
                  </a:lnTo>
                  <a:lnTo>
                    <a:pt x="65784" y="90824"/>
                  </a:lnTo>
                  <a:lnTo>
                    <a:pt x="65784" y="77243"/>
                  </a:lnTo>
                  <a:cubicBezTo>
                    <a:pt x="59559" y="85448"/>
                    <a:pt x="49090" y="92663"/>
                    <a:pt x="33387" y="92663"/>
                  </a:cubicBezTo>
                  <a:cubicBezTo>
                    <a:pt x="16694" y="92663"/>
                    <a:pt x="0" y="83326"/>
                    <a:pt x="0" y="64652"/>
                  </a:cubicBezTo>
                  <a:cubicBezTo>
                    <a:pt x="0" y="45978"/>
                    <a:pt x="15562" y="35509"/>
                    <a:pt x="38339" y="35509"/>
                  </a:cubicBezTo>
                  <a:cubicBezTo>
                    <a:pt x="49798" y="35509"/>
                    <a:pt x="57862" y="37065"/>
                    <a:pt x="65925" y="39329"/>
                  </a:cubicBezTo>
                  <a:lnTo>
                    <a:pt x="65925" y="36217"/>
                  </a:lnTo>
                  <a:cubicBezTo>
                    <a:pt x="65925" y="20089"/>
                    <a:pt x="56022" y="11742"/>
                    <a:pt x="39187" y="11742"/>
                  </a:cubicBezTo>
                  <a:cubicBezTo>
                    <a:pt x="28577" y="11742"/>
                    <a:pt x="20230" y="14571"/>
                    <a:pt x="12025" y="18391"/>
                  </a:cubicBezTo>
                  <a:close/>
                  <a:moveTo>
                    <a:pt x="13440" y="64086"/>
                  </a:moveTo>
                  <a:cubicBezTo>
                    <a:pt x="13440" y="75545"/>
                    <a:pt x="23909" y="82053"/>
                    <a:pt x="35934" y="82053"/>
                  </a:cubicBezTo>
                  <a:cubicBezTo>
                    <a:pt x="52344" y="82053"/>
                    <a:pt x="65925" y="72009"/>
                    <a:pt x="65925" y="57862"/>
                  </a:cubicBezTo>
                  <a:lnTo>
                    <a:pt x="65925" y="49232"/>
                  </a:lnTo>
                  <a:cubicBezTo>
                    <a:pt x="59276" y="47393"/>
                    <a:pt x="50505" y="45412"/>
                    <a:pt x="39612" y="45412"/>
                  </a:cubicBezTo>
                  <a:cubicBezTo>
                    <a:pt x="22777" y="45412"/>
                    <a:pt x="13440" y="52627"/>
                    <a:pt x="13440" y="64086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384DA401-E9A5-7C13-99CF-1AFDA80A61C2}"/>
                </a:ext>
              </a:extLst>
            </p:cNvPr>
            <p:cNvSpPr/>
            <p:nvPr/>
          </p:nvSpPr>
          <p:spPr>
            <a:xfrm>
              <a:off x="10273189" y="1181468"/>
              <a:ext cx="69037" cy="92804"/>
            </a:xfrm>
            <a:custGeom>
              <a:avLst/>
              <a:gdLst>
                <a:gd name="connsiteX0" fmla="*/ 37065 w 69037"/>
                <a:gd name="connsiteY0" fmla="*/ 92522 h 92804"/>
                <a:gd name="connsiteX1" fmla="*/ 0 w 69037"/>
                <a:gd name="connsiteY1" fmla="*/ 79365 h 92804"/>
                <a:gd name="connsiteX2" fmla="*/ 6791 w 69037"/>
                <a:gd name="connsiteY2" fmla="*/ 69887 h 92804"/>
                <a:gd name="connsiteX3" fmla="*/ 37773 w 69037"/>
                <a:gd name="connsiteY3" fmla="*/ 81346 h 92804"/>
                <a:gd name="connsiteX4" fmla="*/ 56305 w 69037"/>
                <a:gd name="connsiteY4" fmla="*/ 67199 h 92804"/>
                <a:gd name="connsiteX5" fmla="*/ 56305 w 69037"/>
                <a:gd name="connsiteY5" fmla="*/ 66916 h 92804"/>
                <a:gd name="connsiteX6" fmla="*/ 33953 w 69037"/>
                <a:gd name="connsiteY6" fmla="*/ 51212 h 92804"/>
                <a:gd name="connsiteX7" fmla="*/ 4386 w 69037"/>
                <a:gd name="connsiteY7" fmla="*/ 25889 h 92804"/>
                <a:gd name="connsiteX8" fmla="*/ 4386 w 69037"/>
                <a:gd name="connsiteY8" fmla="*/ 25606 h 92804"/>
                <a:gd name="connsiteX9" fmla="*/ 34943 w 69037"/>
                <a:gd name="connsiteY9" fmla="*/ 0 h 92804"/>
                <a:gd name="connsiteX10" fmla="*/ 67199 w 69037"/>
                <a:gd name="connsiteY10" fmla="*/ 9903 h 92804"/>
                <a:gd name="connsiteX11" fmla="*/ 61115 w 69037"/>
                <a:gd name="connsiteY11" fmla="*/ 19947 h 92804"/>
                <a:gd name="connsiteX12" fmla="*/ 34660 w 69037"/>
                <a:gd name="connsiteY12" fmla="*/ 11318 h 92804"/>
                <a:gd name="connsiteX13" fmla="*/ 17259 w 69037"/>
                <a:gd name="connsiteY13" fmla="*/ 24333 h 92804"/>
                <a:gd name="connsiteX14" fmla="*/ 17259 w 69037"/>
                <a:gd name="connsiteY14" fmla="*/ 24616 h 92804"/>
                <a:gd name="connsiteX15" fmla="*/ 40319 w 69037"/>
                <a:gd name="connsiteY15" fmla="*/ 40036 h 92804"/>
                <a:gd name="connsiteX16" fmla="*/ 69038 w 69037"/>
                <a:gd name="connsiteY16" fmla="*/ 65642 h 92804"/>
                <a:gd name="connsiteX17" fmla="*/ 69038 w 69037"/>
                <a:gd name="connsiteY17" fmla="*/ 65925 h 92804"/>
                <a:gd name="connsiteX18" fmla="*/ 37207 w 69037"/>
                <a:gd name="connsiteY18" fmla="*/ 92805 h 9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037" h="92804">
                  <a:moveTo>
                    <a:pt x="37065" y="92522"/>
                  </a:moveTo>
                  <a:cubicBezTo>
                    <a:pt x="24192" y="92522"/>
                    <a:pt x="10044" y="87429"/>
                    <a:pt x="0" y="79365"/>
                  </a:cubicBezTo>
                  <a:lnTo>
                    <a:pt x="6791" y="69887"/>
                  </a:lnTo>
                  <a:cubicBezTo>
                    <a:pt x="16552" y="77102"/>
                    <a:pt x="27304" y="81346"/>
                    <a:pt x="37773" y="81346"/>
                  </a:cubicBezTo>
                  <a:cubicBezTo>
                    <a:pt x="48242" y="81346"/>
                    <a:pt x="56305" y="75828"/>
                    <a:pt x="56305" y="67199"/>
                  </a:cubicBezTo>
                  <a:lnTo>
                    <a:pt x="56305" y="66916"/>
                  </a:lnTo>
                  <a:cubicBezTo>
                    <a:pt x="56305" y="57862"/>
                    <a:pt x="45695" y="54466"/>
                    <a:pt x="33953" y="51212"/>
                  </a:cubicBezTo>
                  <a:cubicBezTo>
                    <a:pt x="19947" y="47251"/>
                    <a:pt x="4386" y="42441"/>
                    <a:pt x="4386" y="25889"/>
                  </a:cubicBezTo>
                  <a:lnTo>
                    <a:pt x="4386" y="25606"/>
                  </a:lnTo>
                  <a:cubicBezTo>
                    <a:pt x="4386" y="10186"/>
                    <a:pt x="17259" y="0"/>
                    <a:pt x="34943" y="0"/>
                  </a:cubicBezTo>
                  <a:cubicBezTo>
                    <a:pt x="45837" y="0"/>
                    <a:pt x="58003" y="3820"/>
                    <a:pt x="67199" y="9903"/>
                  </a:cubicBezTo>
                  <a:lnTo>
                    <a:pt x="61115" y="19947"/>
                  </a:lnTo>
                  <a:cubicBezTo>
                    <a:pt x="52769" y="14571"/>
                    <a:pt x="43290" y="11318"/>
                    <a:pt x="34660" y="11318"/>
                  </a:cubicBezTo>
                  <a:cubicBezTo>
                    <a:pt x="24050" y="11318"/>
                    <a:pt x="17259" y="16835"/>
                    <a:pt x="17259" y="24333"/>
                  </a:cubicBezTo>
                  <a:lnTo>
                    <a:pt x="17259" y="24616"/>
                  </a:lnTo>
                  <a:cubicBezTo>
                    <a:pt x="17259" y="33104"/>
                    <a:pt x="28294" y="36358"/>
                    <a:pt x="40319" y="40036"/>
                  </a:cubicBezTo>
                  <a:cubicBezTo>
                    <a:pt x="54183" y="44139"/>
                    <a:pt x="69038" y="49515"/>
                    <a:pt x="69038" y="65642"/>
                  </a:cubicBezTo>
                  <a:lnTo>
                    <a:pt x="69038" y="65925"/>
                  </a:lnTo>
                  <a:cubicBezTo>
                    <a:pt x="69038" y="82902"/>
                    <a:pt x="55032" y="92805"/>
                    <a:pt x="37207" y="92805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31287407-232E-DCA2-416B-553853C35845}"/>
                </a:ext>
              </a:extLst>
            </p:cNvPr>
            <p:cNvSpPr/>
            <p:nvPr/>
          </p:nvSpPr>
          <p:spPr>
            <a:xfrm>
              <a:off x="10412114" y="1181468"/>
              <a:ext cx="78657" cy="92663"/>
            </a:xfrm>
            <a:custGeom>
              <a:avLst/>
              <a:gdLst>
                <a:gd name="connsiteX0" fmla="*/ 12025 w 78657"/>
                <a:gd name="connsiteY0" fmla="*/ 18391 h 92663"/>
                <a:gd name="connsiteX1" fmla="*/ 8064 w 78657"/>
                <a:gd name="connsiteY1" fmla="*/ 7498 h 92663"/>
                <a:gd name="connsiteX2" fmla="*/ 40602 w 78657"/>
                <a:gd name="connsiteY2" fmla="*/ 0 h 92663"/>
                <a:gd name="connsiteX3" fmla="*/ 78658 w 78657"/>
                <a:gd name="connsiteY3" fmla="*/ 36075 h 92663"/>
                <a:gd name="connsiteX4" fmla="*/ 78658 w 78657"/>
                <a:gd name="connsiteY4" fmla="*/ 90824 h 92663"/>
                <a:gd name="connsiteX5" fmla="*/ 65784 w 78657"/>
                <a:gd name="connsiteY5" fmla="*/ 90824 h 92663"/>
                <a:gd name="connsiteX6" fmla="*/ 65784 w 78657"/>
                <a:gd name="connsiteY6" fmla="*/ 77243 h 92663"/>
                <a:gd name="connsiteX7" fmla="*/ 33387 w 78657"/>
                <a:gd name="connsiteY7" fmla="*/ 92663 h 92663"/>
                <a:gd name="connsiteX8" fmla="*/ 0 w 78657"/>
                <a:gd name="connsiteY8" fmla="*/ 64652 h 92663"/>
                <a:gd name="connsiteX9" fmla="*/ 38339 w 78657"/>
                <a:gd name="connsiteY9" fmla="*/ 35509 h 92663"/>
                <a:gd name="connsiteX10" fmla="*/ 65925 w 78657"/>
                <a:gd name="connsiteY10" fmla="*/ 39329 h 92663"/>
                <a:gd name="connsiteX11" fmla="*/ 65925 w 78657"/>
                <a:gd name="connsiteY11" fmla="*/ 36217 h 92663"/>
                <a:gd name="connsiteX12" fmla="*/ 39187 w 78657"/>
                <a:gd name="connsiteY12" fmla="*/ 11742 h 92663"/>
                <a:gd name="connsiteX13" fmla="*/ 12025 w 78657"/>
                <a:gd name="connsiteY13" fmla="*/ 18391 h 92663"/>
                <a:gd name="connsiteX14" fmla="*/ 13581 w 78657"/>
                <a:gd name="connsiteY14" fmla="*/ 64086 h 92663"/>
                <a:gd name="connsiteX15" fmla="*/ 36075 w 78657"/>
                <a:gd name="connsiteY15" fmla="*/ 82053 h 92663"/>
                <a:gd name="connsiteX16" fmla="*/ 66067 w 78657"/>
                <a:gd name="connsiteY16" fmla="*/ 57862 h 92663"/>
                <a:gd name="connsiteX17" fmla="*/ 66067 w 78657"/>
                <a:gd name="connsiteY17" fmla="*/ 49232 h 92663"/>
                <a:gd name="connsiteX18" fmla="*/ 39753 w 78657"/>
                <a:gd name="connsiteY18" fmla="*/ 45412 h 92663"/>
                <a:gd name="connsiteX19" fmla="*/ 13581 w 78657"/>
                <a:gd name="connsiteY19" fmla="*/ 64086 h 9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657" h="92663">
                  <a:moveTo>
                    <a:pt x="12025" y="18391"/>
                  </a:moveTo>
                  <a:lnTo>
                    <a:pt x="8064" y="7498"/>
                  </a:lnTo>
                  <a:cubicBezTo>
                    <a:pt x="17967" y="2971"/>
                    <a:pt x="27587" y="0"/>
                    <a:pt x="40602" y="0"/>
                  </a:cubicBezTo>
                  <a:cubicBezTo>
                    <a:pt x="65077" y="0"/>
                    <a:pt x="78658" y="12449"/>
                    <a:pt x="78658" y="36075"/>
                  </a:cubicBezTo>
                  <a:lnTo>
                    <a:pt x="78658" y="90824"/>
                  </a:lnTo>
                  <a:lnTo>
                    <a:pt x="65784" y="90824"/>
                  </a:lnTo>
                  <a:lnTo>
                    <a:pt x="65784" y="77243"/>
                  </a:lnTo>
                  <a:cubicBezTo>
                    <a:pt x="59559" y="85448"/>
                    <a:pt x="49090" y="92663"/>
                    <a:pt x="33387" y="92663"/>
                  </a:cubicBezTo>
                  <a:cubicBezTo>
                    <a:pt x="16694" y="92663"/>
                    <a:pt x="0" y="83326"/>
                    <a:pt x="0" y="64652"/>
                  </a:cubicBezTo>
                  <a:cubicBezTo>
                    <a:pt x="0" y="45978"/>
                    <a:pt x="15562" y="35509"/>
                    <a:pt x="38339" y="35509"/>
                  </a:cubicBezTo>
                  <a:cubicBezTo>
                    <a:pt x="49798" y="35509"/>
                    <a:pt x="57862" y="37065"/>
                    <a:pt x="65925" y="39329"/>
                  </a:cubicBezTo>
                  <a:lnTo>
                    <a:pt x="65925" y="36217"/>
                  </a:lnTo>
                  <a:cubicBezTo>
                    <a:pt x="65925" y="20089"/>
                    <a:pt x="56022" y="11742"/>
                    <a:pt x="39187" y="11742"/>
                  </a:cubicBezTo>
                  <a:cubicBezTo>
                    <a:pt x="28577" y="11742"/>
                    <a:pt x="20230" y="14571"/>
                    <a:pt x="12025" y="18391"/>
                  </a:cubicBezTo>
                  <a:close/>
                  <a:moveTo>
                    <a:pt x="13581" y="64086"/>
                  </a:moveTo>
                  <a:cubicBezTo>
                    <a:pt x="13581" y="75545"/>
                    <a:pt x="24050" y="82053"/>
                    <a:pt x="36075" y="82053"/>
                  </a:cubicBezTo>
                  <a:cubicBezTo>
                    <a:pt x="52486" y="82053"/>
                    <a:pt x="66067" y="72009"/>
                    <a:pt x="66067" y="57862"/>
                  </a:cubicBezTo>
                  <a:lnTo>
                    <a:pt x="66067" y="49232"/>
                  </a:lnTo>
                  <a:cubicBezTo>
                    <a:pt x="59418" y="47393"/>
                    <a:pt x="50647" y="45412"/>
                    <a:pt x="39753" y="45412"/>
                  </a:cubicBezTo>
                  <a:cubicBezTo>
                    <a:pt x="22918" y="45412"/>
                    <a:pt x="13581" y="52627"/>
                    <a:pt x="13581" y="64086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1A6DCE28-F4AB-D435-69A1-D5896BE13C55}"/>
                </a:ext>
              </a:extLst>
            </p:cNvPr>
            <p:cNvSpPr/>
            <p:nvPr/>
          </p:nvSpPr>
          <p:spPr>
            <a:xfrm>
              <a:off x="10511851" y="1181468"/>
              <a:ext cx="69179" cy="92804"/>
            </a:xfrm>
            <a:custGeom>
              <a:avLst/>
              <a:gdLst>
                <a:gd name="connsiteX0" fmla="*/ 37065 w 69179"/>
                <a:gd name="connsiteY0" fmla="*/ 92522 h 92804"/>
                <a:gd name="connsiteX1" fmla="*/ 0 w 69179"/>
                <a:gd name="connsiteY1" fmla="*/ 79365 h 92804"/>
                <a:gd name="connsiteX2" fmla="*/ 6791 w 69179"/>
                <a:gd name="connsiteY2" fmla="*/ 69887 h 92804"/>
                <a:gd name="connsiteX3" fmla="*/ 37773 w 69179"/>
                <a:gd name="connsiteY3" fmla="*/ 81346 h 92804"/>
                <a:gd name="connsiteX4" fmla="*/ 56305 w 69179"/>
                <a:gd name="connsiteY4" fmla="*/ 67199 h 92804"/>
                <a:gd name="connsiteX5" fmla="*/ 56305 w 69179"/>
                <a:gd name="connsiteY5" fmla="*/ 66916 h 92804"/>
                <a:gd name="connsiteX6" fmla="*/ 33953 w 69179"/>
                <a:gd name="connsiteY6" fmla="*/ 51212 h 92804"/>
                <a:gd name="connsiteX7" fmla="*/ 4386 w 69179"/>
                <a:gd name="connsiteY7" fmla="*/ 25889 h 92804"/>
                <a:gd name="connsiteX8" fmla="*/ 4386 w 69179"/>
                <a:gd name="connsiteY8" fmla="*/ 25606 h 92804"/>
                <a:gd name="connsiteX9" fmla="*/ 34943 w 69179"/>
                <a:gd name="connsiteY9" fmla="*/ 0 h 92804"/>
                <a:gd name="connsiteX10" fmla="*/ 67199 w 69179"/>
                <a:gd name="connsiteY10" fmla="*/ 9903 h 92804"/>
                <a:gd name="connsiteX11" fmla="*/ 61115 w 69179"/>
                <a:gd name="connsiteY11" fmla="*/ 19947 h 92804"/>
                <a:gd name="connsiteX12" fmla="*/ 34660 w 69179"/>
                <a:gd name="connsiteY12" fmla="*/ 11318 h 92804"/>
                <a:gd name="connsiteX13" fmla="*/ 17401 w 69179"/>
                <a:gd name="connsiteY13" fmla="*/ 24333 h 92804"/>
                <a:gd name="connsiteX14" fmla="*/ 17401 w 69179"/>
                <a:gd name="connsiteY14" fmla="*/ 24616 h 92804"/>
                <a:gd name="connsiteX15" fmla="*/ 40461 w 69179"/>
                <a:gd name="connsiteY15" fmla="*/ 40036 h 92804"/>
                <a:gd name="connsiteX16" fmla="*/ 69179 w 69179"/>
                <a:gd name="connsiteY16" fmla="*/ 65642 h 92804"/>
                <a:gd name="connsiteX17" fmla="*/ 69179 w 69179"/>
                <a:gd name="connsiteY17" fmla="*/ 65925 h 92804"/>
                <a:gd name="connsiteX18" fmla="*/ 37348 w 69179"/>
                <a:gd name="connsiteY18" fmla="*/ 92805 h 9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179" h="92804">
                  <a:moveTo>
                    <a:pt x="37065" y="92522"/>
                  </a:moveTo>
                  <a:cubicBezTo>
                    <a:pt x="24191" y="92522"/>
                    <a:pt x="10044" y="87429"/>
                    <a:pt x="0" y="79365"/>
                  </a:cubicBezTo>
                  <a:lnTo>
                    <a:pt x="6791" y="69887"/>
                  </a:lnTo>
                  <a:cubicBezTo>
                    <a:pt x="16552" y="77102"/>
                    <a:pt x="27304" y="81346"/>
                    <a:pt x="37773" y="81346"/>
                  </a:cubicBezTo>
                  <a:cubicBezTo>
                    <a:pt x="48242" y="81346"/>
                    <a:pt x="56305" y="75828"/>
                    <a:pt x="56305" y="67199"/>
                  </a:cubicBezTo>
                  <a:lnTo>
                    <a:pt x="56305" y="66916"/>
                  </a:lnTo>
                  <a:cubicBezTo>
                    <a:pt x="56305" y="57862"/>
                    <a:pt x="45695" y="54466"/>
                    <a:pt x="33953" y="51212"/>
                  </a:cubicBezTo>
                  <a:cubicBezTo>
                    <a:pt x="19947" y="47251"/>
                    <a:pt x="4386" y="42441"/>
                    <a:pt x="4386" y="25889"/>
                  </a:cubicBezTo>
                  <a:lnTo>
                    <a:pt x="4386" y="25606"/>
                  </a:lnTo>
                  <a:cubicBezTo>
                    <a:pt x="4386" y="10186"/>
                    <a:pt x="17259" y="0"/>
                    <a:pt x="34943" y="0"/>
                  </a:cubicBezTo>
                  <a:cubicBezTo>
                    <a:pt x="45837" y="0"/>
                    <a:pt x="58003" y="3820"/>
                    <a:pt x="67199" y="9903"/>
                  </a:cubicBezTo>
                  <a:lnTo>
                    <a:pt x="61115" y="19947"/>
                  </a:lnTo>
                  <a:cubicBezTo>
                    <a:pt x="52769" y="14571"/>
                    <a:pt x="43290" y="11318"/>
                    <a:pt x="34660" y="11318"/>
                  </a:cubicBezTo>
                  <a:cubicBezTo>
                    <a:pt x="24050" y="11318"/>
                    <a:pt x="17401" y="16835"/>
                    <a:pt x="17401" y="24333"/>
                  </a:cubicBezTo>
                  <a:lnTo>
                    <a:pt x="17401" y="24616"/>
                  </a:lnTo>
                  <a:cubicBezTo>
                    <a:pt x="17401" y="33104"/>
                    <a:pt x="28436" y="36358"/>
                    <a:pt x="40461" y="40036"/>
                  </a:cubicBezTo>
                  <a:cubicBezTo>
                    <a:pt x="54325" y="44139"/>
                    <a:pt x="69179" y="49515"/>
                    <a:pt x="69179" y="65642"/>
                  </a:cubicBezTo>
                  <a:lnTo>
                    <a:pt x="69179" y="65925"/>
                  </a:lnTo>
                  <a:cubicBezTo>
                    <a:pt x="69179" y="82902"/>
                    <a:pt x="55174" y="92805"/>
                    <a:pt x="37348" y="92805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B807A7FF-5069-D4CA-8DD1-EE32F20D73E4}"/>
                </a:ext>
              </a:extLst>
            </p:cNvPr>
            <p:cNvSpPr/>
            <p:nvPr/>
          </p:nvSpPr>
          <p:spPr>
            <a:xfrm>
              <a:off x="10650351" y="1145110"/>
              <a:ext cx="54041" cy="127182"/>
            </a:xfrm>
            <a:custGeom>
              <a:avLst/>
              <a:gdLst>
                <a:gd name="connsiteX0" fmla="*/ 53900 w 54041"/>
                <a:gd name="connsiteY0" fmla="*/ 37914 h 127182"/>
                <a:gd name="connsiteX1" fmla="*/ 53900 w 54041"/>
                <a:gd name="connsiteY1" fmla="*/ 49373 h 127182"/>
                <a:gd name="connsiteX2" fmla="*/ 25606 w 54041"/>
                <a:gd name="connsiteY2" fmla="*/ 49373 h 127182"/>
                <a:gd name="connsiteX3" fmla="*/ 25606 w 54041"/>
                <a:gd name="connsiteY3" fmla="*/ 127182 h 127182"/>
                <a:gd name="connsiteX4" fmla="*/ 12308 w 54041"/>
                <a:gd name="connsiteY4" fmla="*/ 127182 h 127182"/>
                <a:gd name="connsiteX5" fmla="*/ 12308 w 54041"/>
                <a:gd name="connsiteY5" fmla="*/ 49373 h 127182"/>
                <a:gd name="connsiteX6" fmla="*/ 0 w 54041"/>
                <a:gd name="connsiteY6" fmla="*/ 49373 h 127182"/>
                <a:gd name="connsiteX7" fmla="*/ 0 w 54041"/>
                <a:gd name="connsiteY7" fmla="*/ 37773 h 127182"/>
                <a:gd name="connsiteX8" fmla="*/ 12308 w 54041"/>
                <a:gd name="connsiteY8" fmla="*/ 37773 h 127182"/>
                <a:gd name="connsiteX9" fmla="*/ 12308 w 54041"/>
                <a:gd name="connsiteY9" fmla="*/ 29992 h 127182"/>
                <a:gd name="connsiteX10" fmla="*/ 39329 w 54041"/>
                <a:gd name="connsiteY10" fmla="*/ 0 h 127182"/>
                <a:gd name="connsiteX11" fmla="*/ 54042 w 54041"/>
                <a:gd name="connsiteY11" fmla="*/ 2264 h 127182"/>
                <a:gd name="connsiteX12" fmla="*/ 54042 w 54041"/>
                <a:gd name="connsiteY12" fmla="*/ 13864 h 127182"/>
                <a:gd name="connsiteX13" fmla="*/ 41027 w 54041"/>
                <a:gd name="connsiteY13" fmla="*/ 11601 h 127182"/>
                <a:gd name="connsiteX14" fmla="*/ 25465 w 54041"/>
                <a:gd name="connsiteY14" fmla="*/ 30699 h 127182"/>
                <a:gd name="connsiteX15" fmla="*/ 25465 w 54041"/>
                <a:gd name="connsiteY15" fmla="*/ 37914 h 127182"/>
                <a:gd name="connsiteX16" fmla="*/ 53900 w 54041"/>
                <a:gd name="connsiteY16" fmla="*/ 37914 h 12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041" h="127182">
                  <a:moveTo>
                    <a:pt x="53900" y="37914"/>
                  </a:moveTo>
                  <a:lnTo>
                    <a:pt x="53900" y="49373"/>
                  </a:lnTo>
                  <a:lnTo>
                    <a:pt x="25606" y="49373"/>
                  </a:lnTo>
                  <a:lnTo>
                    <a:pt x="25606" y="127182"/>
                  </a:lnTo>
                  <a:lnTo>
                    <a:pt x="12308" y="127182"/>
                  </a:lnTo>
                  <a:lnTo>
                    <a:pt x="12308" y="49373"/>
                  </a:lnTo>
                  <a:lnTo>
                    <a:pt x="0" y="49373"/>
                  </a:lnTo>
                  <a:lnTo>
                    <a:pt x="0" y="37773"/>
                  </a:lnTo>
                  <a:lnTo>
                    <a:pt x="12308" y="37773"/>
                  </a:lnTo>
                  <a:lnTo>
                    <a:pt x="12308" y="29992"/>
                  </a:lnTo>
                  <a:cubicBezTo>
                    <a:pt x="12308" y="10469"/>
                    <a:pt x="22211" y="0"/>
                    <a:pt x="39329" y="0"/>
                  </a:cubicBezTo>
                  <a:cubicBezTo>
                    <a:pt x="45554" y="0"/>
                    <a:pt x="49798" y="707"/>
                    <a:pt x="54042" y="2264"/>
                  </a:cubicBezTo>
                  <a:lnTo>
                    <a:pt x="54042" y="13864"/>
                  </a:lnTo>
                  <a:cubicBezTo>
                    <a:pt x="49232" y="12449"/>
                    <a:pt x="45554" y="11601"/>
                    <a:pt x="41027" y="11601"/>
                  </a:cubicBezTo>
                  <a:cubicBezTo>
                    <a:pt x="30558" y="11601"/>
                    <a:pt x="25465" y="17825"/>
                    <a:pt x="25465" y="30699"/>
                  </a:cubicBezTo>
                  <a:lnTo>
                    <a:pt x="25465" y="37914"/>
                  </a:lnTo>
                  <a:lnTo>
                    <a:pt x="53900" y="37914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A2466F96-CFF9-BE98-97D9-0F7CAFBDE5BE}"/>
                </a:ext>
              </a:extLst>
            </p:cNvPr>
            <p:cNvSpPr/>
            <p:nvPr/>
          </p:nvSpPr>
          <p:spPr>
            <a:xfrm>
              <a:off x="10714013" y="1180760"/>
              <a:ext cx="93512" cy="93653"/>
            </a:xfrm>
            <a:custGeom>
              <a:avLst/>
              <a:gdLst>
                <a:gd name="connsiteX0" fmla="*/ 46402 w 93512"/>
                <a:gd name="connsiteY0" fmla="*/ 93654 h 93653"/>
                <a:gd name="connsiteX1" fmla="*/ 0 w 93512"/>
                <a:gd name="connsiteY1" fmla="*/ 46968 h 93653"/>
                <a:gd name="connsiteX2" fmla="*/ 46827 w 93512"/>
                <a:gd name="connsiteY2" fmla="*/ 0 h 93653"/>
                <a:gd name="connsiteX3" fmla="*/ 93512 w 93512"/>
                <a:gd name="connsiteY3" fmla="*/ 46685 h 93653"/>
                <a:gd name="connsiteX4" fmla="*/ 46544 w 93512"/>
                <a:gd name="connsiteY4" fmla="*/ 93654 h 93653"/>
                <a:gd name="connsiteX5" fmla="*/ 46402 w 93512"/>
                <a:gd name="connsiteY5" fmla="*/ 11884 h 93653"/>
                <a:gd name="connsiteX6" fmla="*/ 13723 w 93512"/>
                <a:gd name="connsiteY6" fmla="*/ 46685 h 93653"/>
                <a:gd name="connsiteX7" fmla="*/ 46827 w 93512"/>
                <a:gd name="connsiteY7" fmla="*/ 81629 h 93653"/>
                <a:gd name="connsiteX8" fmla="*/ 79790 w 93512"/>
                <a:gd name="connsiteY8" fmla="*/ 46968 h 93653"/>
                <a:gd name="connsiteX9" fmla="*/ 46544 w 93512"/>
                <a:gd name="connsiteY9" fmla="*/ 11742 h 9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512" h="93653">
                  <a:moveTo>
                    <a:pt x="46402" y="93654"/>
                  </a:moveTo>
                  <a:cubicBezTo>
                    <a:pt x="19523" y="93654"/>
                    <a:pt x="0" y="72575"/>
                    <a:pt x="0" y="46968"/>
                  </a:cubicBezTo>
                  <a:cubicBezTo>
                    <a:pt x="0" y="21362"/>
                    <a:pt x="19806" y="0"/>
                    <a:pt x="46827" y="0"/>
                  </a:cubicBezTo>
                  <a:cubicBezTo>
                    <a:pt x="73848" y="0"/>
                    <a:pt x="93512" y="21079"/>
                    <a:pt x="93512" y="46685"/>
                  </a:cubicBezTo>
                  <a:cubicBezTo>
                    <a:pt x="93512" y="72292"/>
                    <a:pt x="73565" y="93654"/>
                    <a:pt x="46544" y="93654"/>
                  </a:cubicBezTo>
                  <a:close/>
                  <a:moveTo>
                    <a:pt x="46402" y="11884"/>
                  </a:moveTo>
                  <a:cubicBezTo>
                    <a:pt x="27021" y="11884"/>
                    <a:pt x="13723" y="27304"/>
                    <a:pt x="13723" y="46685"/>
                  </a:cubicBezTo>
                  <a:cubicBezTo>
                    <a:pt x="13723" y="66067"/>
                    <a:pt x="27870" y="81629"/>
                    <a:pt x="46827" y="81629"/>
                  </a:cubicBezTo>
                  <a:cubicBezTo>
                    <a:pt x="65784" y="81629"/>
                    <a:pt x="79790" y="66208"/>
                    <a:pt x="79790" y="46968"/>
                  </a:cubicBezTo>
                  <a:cubicBezTo>
                    <a:pt x="79790" y="27728"/>
                    <a:pt x="65360" y="11742"/>
                    <a:pt x="46544" y="11742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7D5E592E-507A-9432-206B-005F04EAF805}"/>
                </a:ext>
              </a:extLst>
            </p:cNvPr>
            <p:cNvSpPr/>
            <p:nvPr/>
          </p:nvSpPr>
          <p:spPr>
            <a:xfrm>
              <a:off x="10831433" y="1181152"/>
              <a:ext cx="49797" cy="91140"/>
            </a:xfrm>
            <a:custGeom>
              <a:avLst/>
              <a:gdLst>
                <a:gd name="connsiteX0" fmla="*/ 13298 w 49797"/>
                <a:gd name="connsiteY0" fmla="*/ 91140 h 91140"/>
                <a:gd name="connsiteX1" fmla="*/ 0 w 49797"/>
                <a:gd name="connsiteY1" fmla="*/ 91140 h 91140"/>
                <a:gd name="connsiteX2" fmla="*/ 0 w 49797"/>
                <a:gd name="connsiteY2" fmla="*/ 1589 h 91140"/>
                <a:gd name="connsiteX3" fmla="*/ 13298 w 49797"/>
                <a:gd name="connsiteY3" fmla="*/ 1589 h 91140"/>
                <a:gd name="connsiteX4" fmla="*/ 13298 w 49797"/>
                <a:gd name="connsiteY4" fmla="*/ 24932 h 91140"/>
                <a:gd name="connsiteX5" fmla="*/ 49798 w 49797"/>
                <a:gd name="connsiteY5" fmla="*/ 33 h 91140"/>
                <a:gd name="connsiteX6" fmla="*/ 49798 w 49797"/>
                <a:gd name="connsiteY6" fmla="*/ 14463 h 91140"/>
                <a:gd name="connsiteX7" fmla="*/ 48807 w 49797"/>
                <a:gd name="connsiteY7" fmla="*/ 14463 h 91140"/>
                <a:gd name="connsiteX8" fmla="*/ 13298 w 49797"/>
                <a:gd name="connsiteY8" fmla="*/ 55490 h 91140"/>
                <a:gd name="connsiteX9" fmla="*/ 13298 w 49797"/>
                <a:gd name="connsiteY9" fmla="*/ 91140 h 9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797" h="91140">
                  <a:moveTo>
                    <a:pt x="13298" y="91140"/>
                  </a:moveTo>
                  <a:lnTo>
                    <a:pt x="0" y="91140"/>
                  </a:lnTo>
                  <a:lnTo>
                    <a:pt x="0" y="1589"/>
                  </a:lnTo>
                  <a:lnTo>
                    <a:pt x="13298" y="1589"/>
                  </a:lnTo>
                  <a:lnTo>
                    <a:pt x="13298" y="24932"/>
                  </a:lnTo>
                  <a:cubicBezTo>
                    <a:pt x="19947" y="10077"/>
                    <a:pt x="32821" y="-674"/>
                    <a:pt x="49798" y="33"/>
                  </a:cubicBezTo>
                  <a:lnTo>
                    <a:pt x="49798" y="14463"/>
                  </a:lnTo>
                  <a:lnTo>
                    <a:pt x="48807" y="14463"/>
                  </a:lnTo>
                  <a:cubicBezTo>
                    <a:pt x="29284" y="14463"/>
                    <a:pt x="13298" y="28469"/>
                    <a:pt x="13298" y="55490"/>
                  </a:cubicBezTo>
                  <a:lnTo>
                    <a:pt x="13298" y="91140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A90A18AB-4433-FB7A-4F00-90E680124BAB}"/>
                </a:ext>
              </a:extLst>
            </p:cNvPr>
            <p:cNvSpPr/>
            <p:nvPr/>
          </p:nvSpPr>
          <p:spPr>
            <a:xfrm>
              <a:off x="10901744" y="1180760"/>
              <a:ext cx="135670" cy="91531"/>
            </a:xfrm>
            <a:custGeom>
              <a:avLst/>
              <a:gdLst>
                <a:gd name="connsiteX0" fmla="*/ 102425 w 135670"/>
                <a:gd name="connsiteY0" fmla="*/ 0 h 91531"/>
                <a:gd name="connsiteX1" fmla="*/ 135670 w 135670"/>
                <a:gd name="connsiteY1" fmla="*/ 36075 h 91531"/>
                <a:gd name="connsiteX2" fmla="*/ 135670 w 135670"/>
                <a:gd name="connsiteY2" fmla="*/ 91532 h 91531"/>
                <a:gd name="connsiteX3" fmla="*/ 122372 w 135670"/>
                <a:gd name="connsiteY3" fmla="*/ 91532 h 91531"/>
                <a:gd name="connsiteX4" fmla="*/ 122372 w 135670"/>
                <a:gd name="connsiteY4" fmla="*/ 39187 h 91531"/>
                <a:gd name="connsiteX5" fmla="*/ 99171 w 135670"/>
                <a:gd name="connsiteY5" fmla="*/ 12166 h 91531"/>
                <a:gd name="connsiteX6" fmla="*/ 74414 w 135670"/>
                <a:gd name="connsiteY6" fmla="*/ 39895 h 91531"/>
                <a:gd name="connsiteX7" fmla="*/ 74414 w 135670"/>
                <a:gd name="connsiteY7" fmla="*/ 91532 h 91531"/>
                <a:gd name="connsiteX8" fmla="*/ 61257 w 135670"/>
                <a:gd name="connsiteY8" fmla="*/ 91532 h 91531"/>
                <a:gd name="connsiteX9" fmla="*/ 61257 w 135670"/>
                <a:gd name="connsiteY9" fmla="*/ 38904 h 91531"/>
                <a:gd name="connsiteX10" fmla="*/ 38197 w 135670"/>
                <a:gd name="connsiteY10" fmla="*/ 12166 h 91531"/>
                <a:gd name="connsiteX11" fmla="*/ 13298 w 135670"/>
                <a:gd name="connsiteY11" fmla="*/ 40461 h 91531"/>
                <a:gd name="connsiteX12" fmla="*/ 13298 w 135670"/>
                <a:gd name="connsiteY12" fmla="*/ 91532 h 91531"/>
                <a:gd name="connsiteX13" fmla="*/ 0 w 135670"/>
                <a:gd name="connsiteY13" fmla="*/ 91532 h 91531"/>
                <a:gd name="connsiteX14" fmla="*/ 0 w 135670"/>
                <a:gd name="connsiteY14" fmla="*/ 1981 h 91531"/>
                <a:gd name="connsiteX15" fmla="*/ 13298 w 135670"/>
                <a:gd name="connsiteY15" fmla="*/ 1981 h 91531"/>
                <a:gd name="connsiteX16" fmla="*/ 13298 w 135670"/>
                <a:gd name="connsiteY16" fmla="*/ 17118 h 91531"/>
                <a:gd name="connsiteX17" fmla="*/ 42300 w 135670"/>
                <a:gd name="connsiteY17" fmla="*/ 141 h 91531"/>
                <a:gd name="connsiteX18" fmla="*/ 71018 w 135670"/>
                <a:gd name="connsiteY18" fmla="*/ 17967 h 91531"/>
                <a:gd name="connsiteX19" fmla="*/ 102566 w 135670"/>
                <a:gd name="connsiteY19" fmla="*/ 141 h 9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5670" h="91531">
                  <a:moveTo>
                    <a:pt x="102425" y="0"/>
                  </a:moveTo>
                  <a:cubicBezTo>
                    <a:pt x="123080" y="0"/>
                    <a:pt x="135670" y="13864"/>
                    <a:pt x="135670" y="36075"/>
                  </a:cubicBezTo>
                  <a:lnTo>
                    <a:pt x="135670" y="91532"/>
                  </a:lnTo>
                  <a:lnTo>
                    <a:pt x="122372" y="91532"/>
                  </a:lnTo>
                  <a:lnTo>
                    <a:pt x="122372" y="39187"/>
                  </a:lnTo>
                  <a:cubicBezTo>
                    <a:pt x="122372" y="21787"/>
                    <a:pt x="113743" y="12166"/>
                    <a:pt x="99171" y="12166"/>
                  </a:cubicBezTo>
                  <a:cubicBezTo>
                    <a:pt x="85590" y="12166"/>
                    <a:pt x="74414" y="22211"/>
                    <a:pt x="74414" y="39895"/>
                  </a:cubicBezTo>
                  <a:lnTo>
                    <a:pt x="74414" y="91532"/>
                  </a:lnTo>
                  <a:lnTo>
                    <a:pt x="61257" y="91532"/>
                  </a:lnTo>
                  <a:lnTo>
                    <a:pt x="61257" y="38904"/>
                  </a:lnTo>
                  <a:cubicBezTo>
                    <a:pt x="61257" y="22069"/>
                    <a:pt x="52486" y="12166"/>
                    <a:pt x="38197" y="12166"/>
                  </a:cubicBezTo>
                  <a:cubicBezTo>
                    <a:pt x="23908" y="12166"/>
                    <a:pt x="13298" y="23909"/>
                    <a:pt x="13298" y="40461"/>
                  </a:cubicBezTo>
                  <a:lnTo>
                    <a:pt x="13298" y="91532"/>
                  </a:lnTo>
                  <a:lnTo>
                    <a:pt x="0" y="91532"/>
                  </a:lnTo>
                  <a:lnTo>
                    <a:pt x="0" y="1981"/>
                  </a:lnTo>
                  <a:lnTo>
                    <a:pt x="13298" y="1981"/>
                  </a:lnTo>
                  <a:lnTo>
                    <a:pt x="13298" y="17118"/>
                  </a:lnTo>
                  <a:cubicBezTo>
                    <a:pt x="19240" y="8347"/>
                    <a:pt x="27162" y="141"/>
                    <a:pt x="42300" y="141"/>
                  </a:cubicBezTo>
                  <a:cubicBezTo>
                    <a:pt x="57437" y="141"/>
                    <a:pt x="66208" y="7922"/>
                    <a:pt x="71018" y="17967"/>
                  </a:cubicBezTo>
                  <a:cubicBezTo>
                    <a:pt x="77384" y="8064"/>
                    <a:pt x="87004" y="141"/>
                    <a:pt x="102566" y="141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79025203-31C7-4ECD-D469-EC8ADBEB21E0}"/>
                </a:ext>
              </a:extLst>
            </p:cNvPr>
            <p:cNvSpPr/>
            <p:nvPr/>
          </p:nvSpPr>
          <p:spPr>
            <a:xfrm>
              <a:off x="11059767" y="1181468"/>
              <a:ext cx="78657" cy="92663"/>
            </a:xfrm>
            <a:custGeom>
              <a:avLst/>
              <a:gdLst>
                <a:gd name="connsiteX0" fmla="*/ 11883 w 78657"/>
                <a:gd name="connsiteY0" fmla="*/ 18391 h 92663"/>
                <a:gd name="connsiteX1" fmla="*/ 7922 w 78657"/>
                <a:gd name="connsiteY1" fmla="*/ 7498 h 92663"/>
                <a:gd name="connsiteX2" fmla="*/ 40461 w 78657"/>
                <a:gd name="connsiteY2" fmla="*/ 0 h 92663"/>
                <a:gd name="connsiteX3" fmla="*/ 78658 w 78657"/>
                <a:gd name="connsiteY3" fmla="*/ 36075 h 92663"/>
                <a:gd name="connsiteX4" fmla="*/ 78658 w 78657"/>
                <a:gd name="connsiteY4" fmla="*/ 90824 h 92663"/>
                <a:gd name="connsiteX5" fmla="*/ 65784 w 78657"/>
                <a:gd name="connsiteY5" fmla="*/ 90824 h 92663"/>
                <a:gd name="connsiteX6" fmla="*/ 65784 w 78657"/>
                <a:gd name="connsiteY6" fmla="*/ 77243 h 92663"/>
                <a:gd name="connsiteX7" fmla="*/ 33387 w 78657"/>
                <a:gd name="connsiteY7" fmla="*/ 92663 h 92663"/>
                <a:gd name="connsiteX8" fmla="*/ 0 w 78657"/>
                <a:gd name="connsiteY8" fmla="*/ 64652 h 92663"/>
                <a:gd name="connsiteX9" fmla="*/ 38339 w 78657"/>
                <a:gd name="connsiteY9" fmla="*/ 35509 h 92663"/>
                <a:gd name="connsiteX10" fmla="*/ 65925 w 78657"/>
                <a:gd name="connsiteY10" fmla="*/ 39329 h 92663"/>
                <a:gd name="connsiteX11" fmla="*/ 65925 w 78657"/>
                <a:gd name="connsiteY11" fmla="*/ 36217 h 92663"/>
                <a:gd name="connsiteX12" fmla="*/ 39187 w 78657"/>
                <a:gd name="connsiteY12" fmla="*/ 11742 h 92663"/>
                <a:gd name="connsiteX13" fmla="*/ 12025 w 78657"/>
                <a:gd name="connsiteY13" fmla="*/ 18391 h 92663"/>
                <a:gd name="connsiteX14" fmla="*/ 13440 w 78657"/>
                <a:gd name="connsiteY14" fmla="*/ 64086 h 92663"/>
                <a:gd name="connsiteX15" fmla="*/ 35934 w 78657"/>
                <a:gd name="connsiteY15" fmla="*/ 82053 h 92663"/>
                <a:gd name="connsiteX16" fmla="*/ 65925 w 78657"/>
                <a:gd name="connsiteY16" fmla="*/ 57862 h 92663"/>
                <a:gd name="connsiteX17" fmla="*/ 65925 w 78657"/>
                <a:gd name="connsiteY17" fmla="*/ 49232 h 92663"/>
                <a:gd name="connsiteX18" fmla="*/ 39612 w 78657"/>
                <a:gd name="connsiteY18" fmla="*/ 45412 h 92663"/>
                <a:gd name="connsiteX19" fmla="*/ 13440 w 78657"/>
                <a:gd name="connsiteY19" fmla="*/ 64086 h 9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657" h="92663">
                  <a:moveTo>
                    <a:pt x="11883" y="18391"/>
                  </a:moveTo>
                  <a:lnTo>
                    <a:pt x="7922" y="7498"/>
                  </a:lnTo>
                  <a:cubicBezTo>
                    <a:pt x="17825" y="2971"/>
                    <a:pt x="27445" y="0"/>
                    <a:pt x="40461" y="0"/>
                  </a:cubicBezTo>
                  <a:cubicBezTo>
                    <a:pt x="64935" y="0"/>
                    <a:pt x="78658" y="12449"/>
                    <a:pt x="78658" y="36075"/>
                  </a:cubicBezTo>
                  <a:lnTo>
                    <a:pt x="78658" y="90824"/>
                  </a:lnTo>
                  <a:lnTo>
                    <a:pt x="65784" y="90824"/>
                  </a:lnTo>
                  <a:lnTo>
                    <a:pt x="65784" y="77243"/>
                  </a:lnTo>
                  <a:cubicBezTo>
                    <a:pt x="59559" y="85448"/>
                    <a:pt x="49090" y="92663"/>
                    <a:pt x="33387" y="92663"/>
                  </a:cubicBezTo>
                  <a:cubicBezTo>
                    <a:pt x="16694" y="92663"/>
                    <a:pt x="0" y="83326"/>
                    <a:pt x="0" y="64652"/>
                  </a:cubicBezTo>
                  <a:cubicBezTo>
                    <a:pt x="0" y="45978"/>
                    <a:pt x="15562" y="35509"/>
                    <a:pt x="38339" y="35509"/>
                  </a:cubicBezTo>
                  <a:cubicBezTo>
                    <a:pt x="49798" y="35509"/>
                    <a:pt x="57862" y="37065"/>
                    <a:pt x="65925" y="39329"/>
                  </a:cubicBezTo>
                  <a:lnTo>
                    <a:pt x="65925" y="36217"/>
                  </a:lnTo>
                  <a:cubicBezTo>
                    <a:pt x="65925" y="20089"/>
                    <a:pt x="56022" y="11742"/>
                    <a:pt x="39187" y="11742"/>
                  </a:cubicBezTo>
                  <a:cubicBezTo>
                    <a:pt x="28577" y="11742"/>
                    <a:pt x="20230" y="14571"/>
                    <a:pt x="12025" y="18391"/>
                  </a:cubicBezTo>
                  <a:close/>
                  <a:moveTo>
                    <a:pt x="13440" y="64086"/>
                  </a:moveTo>
                  <a:cubicBezTo>
                    <a:pt x="13440" y="75545"/>
                    <a:pt x="23909" y="82053"/>
                    <a:pt x="35934" y="82053"/>
                  </a:cubicBezTo>
                  <a:cubicBezTo>
                    <a:pt x="52344" y="82053"/>
                    <a:pt x="65925" y="72009"/>
                    <a:pt x="65925" y="57862"/>
                  </a:cubicBezTo>
                  <a:lnTo>
                    <a:pt x="65925" y="49232"/>
                  </a:lnTo>
                  <a:cubicBezTo>
                    <a:pt x="59276" y="47393"/>
                    <a:pt x="50505" y="45412"/>
                    <a:pt x="39612" y="45412"/>
                  </a:cubicBezTo>
                  <a:cubicBezTo>
                    <a:pt x="22777" y="45412"/>
                    <a:pt x="13440" y="52627"/>
                    <a:pt x="13440" y="64086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658539C2-37A0-5E11-6B39-4A351139F620}"/>
                </a:ext>
              </a:extLst>
            </p:cNvPr>
            <p:cNvSpPr/>
            <p:nvPr/>
          </p:nvSpPr>
          <p:spPr>
            <a:xfrm>
              <a:off x="11159363" y="1181468"/>
              <a:ext cx="69037" cy="92804"/>
            </a:xfrm>
            <a:custGeom>
              <a:avLst/>
              <a:gdLst>
                <a:gd name="connsiteX0" fmla="*/ 37065 w 69037"/>
                <a:gd name="connsiteY0" fmla="*/ 92522 h 92804"/>
                <a:gd name="connsiteX1" fmla="*/ 0 w 69037"/>
                <a:gd name="connsiteY1" fmla="*/ 79365 h 92804"/>
                <a:gd name="connsiteX2" fmla="*/ 6791 w 69037"/>
                <a:gd name="connsiteY2" fmla="*/ 69887 h 92804"/>
                <a:gd name="connsiteX3" fmla="*/ 37773 w 69037"/>
                <a:gd name="connsiteY3" fmla="*/ 81346 h 92804"/>
                <a:gd name="connsiteX4" fmla="*/ 56305 w 69037"/>
                <a:gd name="connsiteY4" fmla="*/ 67199 h 92804"/>
                <a:gd name="connsiteX5" fmla="*/ 56305 w 69037"/>
                <a:gd name="connsiteY5" fmla="*/ 66916 h 92804"/>
                <a:gd name="connsiteX6" fmla="*/ 33953 w 69037"/>
                <a:gd name="connsiteY6" fmla="*/ 51212 h 92804"/>
                <a:gd name="connsiteX7" fmla="*/ 4386 w 69037"/>
                <a:gd name="connsiteY7" fmla="*/ 25889 h 92804"/>
                <a:gd name="connsiteX8" fmla="*/ 4386 w 69037"/>
                <a:gd name="connsiteY8" fmla="*/ 25606 h 92804"/>
                <a:gd name="connsiteX9" fmla="*/ 34943 w 69037"/>
                <a:gd name="connsiteY9" fmla="*/ 0 h 92804"/>
                <a:gd name="connsiteX10" fmla="*/ 67199 w 69037"/>
                <a:gd name="connsiteY10" fmla="*/ 9903 h 92804"/>
                <a:gd name="connsiteX11" fmla="*/ 61115 w 69037"/>
                <a:gd name="connsiteY11" fmla="*/ 19947 h 92804"/>
                <a:gd name="connsiteX12" fmla="*/ 34660 w 69037"/>
                <a:gd name="connsiteY12" fmla="*/ 11318 h 92804"/>
                <a:gd name="connsiteX13" fmla="*/ 17259 w 69037"/>
                <a:gd name="connsiteY13" fmla="*/ 24333 h 92804"/>
                <a:gd name="connsiteX14" fmla="*/ 17259 w 69037"/>
                <a:gd name="connsiteY14" fmla="*/ 24616 h 92804"/>
                <a:gd name="connsiteX15" fmla="*/ 40319 w 69037"/>
                <a:gd name="connsiteY15" fmla="*/ 40036 h 92804"/>
                <a:gd name="connsiteX16" fmla="*/ 69038 w 69037"/>
                <a:gd name="connsiteY16" fmla="*/ 65642 h 92804"/>
                <a:gd name="connsiteX17" fmla="*/ 69038 w 69037"/>
                <a:gd name="connsiteY17" fmla="*/ 65925 h 92804"/>
                <a:gd name="connsiteX18" fmla="*/ 37207 w 69037"/>
                <a:gd name="connsiteY18" fmla="*/ 92805 h 9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037" h="92804">
                  <a:moveTo>
                    <a:pt x="37065" y="92522"/>
                  </a:moveTo>
                  <a:cubicBezTo>
                    <a:pt x="24191" y="92522"/>
                    <a:pt x="10044" y="87429"/>
                    <a:pt x="0" y="79365"/>
                  </a:cubicBezTo>
                  <a:lnTo>
                    <a:pt x="6791" y="69887"/>
                  </a:lnTo>
                  <a:cubicBezTo>
                    <a:pt x="16552" y="77102"/>
                    <a:pt x="27304" y="81346"/>
                    <a:pt x="37773" y="81346"/>
                  </a:cubicBezTo>
                  <a:cubicBezTo>
                    <a:pt x="48241" y="81346"/>
                    <a:pt x="56305" y="75828"/>
                    <a:pt x="56305" y="67199"/>
                  </a:cubicBezTo>
                  <a:lnTo>
                    <a:pt x="56305" y="66916"/>
                  </a:lnTo>
                  <a:cubicBezTo>
                    <a:pt x="56305" y="57862"/>
                    <a:pt x="45695" y="54466"/>
                    <a:pt x="33953" y="51212"/>
                  </a:cubicBezTo>
                  <a:cubicBezTo>
                    <a:pt x="19947" y="47251"/>
                    <a:pt x="4386" y="42441"/>
                    <a:pt x="4386" y="25889"/>
                  </a:cubicBezTo>
                  <a:lnTo>
                    <a:pt x="4386" y="25606"/>
                  </a:lnTo>
                  <a:cubicBezTo>
                    <a:pt x="4386" y="10186"/>
                    <a:pt x="17259" y="0"/>
                    <a:pt x="34943" y="0"/>
                  </a:cubicBezTo>
                  <a:cubicBezTo>
                    <a:pt x="45837" y="0"/>
                    <a:pt x="58003" y="3820"/>
                    <a:pt x="67199" y="9903"/>
                  </a:cubicBezTo>
                  <a:lnTo>
                    <a:pt x="61115" y="19947"/>
                  </a:lnTo>
                  <a:cubicBezTo>
                    <a:pt x="52769" y="14571"/>
                    <a:pt x="43290" y="11318"/>
                    <a:pt x="34660" y="11318"/>
                  </a:cubicBezTo>
                  <a:cubicBezTo>
                    <a:pt x="24050" y="11318"/>
                    <a:pt x="17259" y="16835"/>
                    <a:pt x="17259" y="24333"/>
                  </a:cubicBezTo>
                  <a:lnTo>
                    <a:pt x="17259" y="24616"/>
                  </a:lnTo>
                  <a:cubicBezTo>
                    <a:pt x="17259" y="33104"/>
                    <a:pt x="28294" y="36358"/>
                    <a:pt x="40319" y="40036"/>
                  </a:cubicBezTo>
                  <a:cubicBezTo>
                    <a:pt x="54183" y="44139"/>
                    <a:pt x="69038" y="49515"/>
                    <a:pt x="69038" y="65642"/>
                  </a:cubicBezTo>
                  <a:lnTo>
                    <a:pt x="69038" y="65925"/>
                  </a:lnTo>
                  <a:cubicBezTo>
                    <a:pt x="69038" y="82902"/>
                    <a:pt x="55032" y="92805"/>
                    <a:pt x="37207" y="92805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888C5192-2955-24F0-6861-045913A53A13}"/>
                </a:ext>
              </a:extLst>
            </p:cNvPr>
            <p:cNvSpPr/>
            <p:nvPr/>
          </p:nvSpPr>
          <p:spPr>
            <a:xfrm>
              <a:off x="9857690" y="1339490"/>
              <a:ext cx="90541" cy="128455"/>
            </a:xfrm>
            <a:custGeom>
              <a:avLst/>
              <a:gdLst>
                <a:gd name="connsiteX0" fmla="*/ 77243 w 90541"/>
                <a:gd name="connsiteY0" fmla="*/ 126475 h 128455"/>
                <a:gd name="connsiteX1" fmla="*/ 77243 w 90541"/>
                <a:gd name="connsiteY1" fmla="*/ 108508 h 128455"/>
                <a:gd name="connsiteX2" fmla="*/ 42866 w 90541"/>
                <a:gd name="connsiteY2" fmla="*/ 128455 h 128455"/>
                <a:gd name="connsiteX3" fmla="*/ 0 w 90541"/>
                <a:gd name="connsiteY3" fmla="*/ 81770 h 128455"/>
                <a:gd name="connsiteX4" fmla="*/ 42866 w 90541"/>
                <a:gd name="connsiteY4" fmla="*/ 34943 h 128455"/>
                <a:gd name="connsiteX5" fmla="*/ 77243 w 90541"/>
                <a:gd name="connsiteY5" fmla="*/ 54042 h 128455"/>
                <a:gd name="connsiteX6" fmla="*/ 77243 w 90541"/>
                <a:gd name="connsiteY6" fmla="*/ 0 h 128455"/>
                <a:gd name="connsiteX7" fmla="*/ 90541 w 90541"/>
                <a:gd name="connsiteY7" fmla="*/ 0 h 128455"/>
                <a:gd name="connsiteX8" fmla="*/ 90541 w 90541"/>
                <a:gd name="connsiteY8" fmla="*/ 126475 h 128455"/>
                <a:gd name="connsiteX9" fmla="*/ 77243 w 90541"/>
                <a:gd name="connsiteY9" fmla="*/ 126475 h 128455"/>
                <a:gd name="connsiteX10" fmla="*/ 45412 w 90541"/>
                <a:gd name="connsiteY10" fmla="*/ 46968 h 128455"/>
                <a:gd name="connsiteX11" fmla="*/ 13864 w 90541"/>
                <a:gd name="connsiteY11" fmla="*/ 81629 h 128455"/>
                <a:gd name="connsiteX12" fmla="*/ 45412 w 90541"/>
                <a:gd name="connsiteY12" fmla="*/ 116430 h 128455"/>
                <a:gd name="connsiteX13" fmla="*/ 77809 w 90541"/>
                <a:gd name="connsiteY13" fmla="*/ 81629 h 128455"/>
                <a:gd name="connsiteX14" fmla="*/ 45412 w 90541"/>
                <a:gd name="connsiteY14" fmla="*/ 46968 h 128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541" h="128455">
                  <a:moveTo>
                    <a:pt x="77243" y="126475"/>
                  </a:moveTo>
                  <a:lnTo>
                    <a:pt x="77243" y="108508"/>
                  </a:lnTo>
                  <a:cubicBezTo>
                    <a:pt x="70028" y="119260"/>
                    <a:pt x="59418" y="128455"/>
                    <a:pt x="42866" y="128455"/>
                  </a:cubicBezTo>
                  <a:cubicBezTo>
                    <a:pt x="21362" y="128455"/>
                    <a:pt x="0" y="111479"/>
                    <a:pt x="0" y="81770"/>
                  </a:cubicBezTo>
                  <a:cubicBezTo>
                    <a:pt x="0" y="52061"/>
                    <a:pt x="21362" y="34943"/>
                    <a:pt x="42866" y="34943"/>
                  </a:cubicBezTo>
                  <a:cubicBezTo>
                    <a:pt x="59559" y="34943"/>
                    <a:pt x="70311" y="43997"/>
                    <a:pt x="77243" y="54042"/>
                  </a:cubicBezTo>
                  <a:lnTo>
                    <a:pt x="77243" y="0"/>
                  </a:lnTo>
                  <a:lnTo>
                    <a:pt x="90541" y="0"/>
                  </a:lnTo>
                  <a:lnTo>
                    <a:pt x="90541" y="126475"/>
                  </a:lnTo>
                  <a:lnTo>
                    <a:pt x="77243" y="126475"/>
                  </a:lnTo>
                  <a:close/>
                  <a:moveTo>
                    <a:pt x="45412" y="46968"/>
                  </a:moveTo>
                  <a:cubicBezTo>
                    <a:pt x="28153" y="46968"/>
                    <a:pt x="13864" y="59842"/>
                    <a:pt x="13864" y="81629"/>
                  </a:cubicBezTo>
                  <a:cubicBezTo>
                    <a:pt x="13864" y="103415"/>
                    <a:pt x="28436" y="116430"/>
                    <a:pt x="45412" y="116430"/>
                  </a:cubicBezTo>
                  <a:cubicBezTo>
                    <a:pt x="62389" y="116430"/>
                    <a:pt x="77809" y="102566"/>
                    <a:pt x="77809" y="81629"/>
                  </a:cubicBezTo>
                  <a:cubicBezTo>
                    <a:pt x="77809" y="60691"/>
                    <a:pt x="62106" y="46968"/>
                    <a:pt x="45412" y="46968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BDE50099-DE89-1A17-FD75-F0F1BC61B5EF}"/>
                </a:ext>
              </a:extLst>
            </p:cNvPr>
            <p:cNvSpPr/>
            <p:nvPr/>
          </p:nvSpPr>
          <p:spPr>
            <a:xfrm>
              <a:off x="9972564" y="1374575"/>
              <a:ext cx="84741" cy="93653"/>
            </a:xfrm>
            <a:custGeom>
              <a:avLst/>
              <a:gdLst>
                <a:gd name="connsiteX0" fmla="*/ 44988 w 84741"/>
                <a:gd name="connsiteY0" fmla="*/ 81912 h 93653"/>
                <a:gd name="connsiteX1" fmla="*/ 73282 w 84741"/>
                <a:gd name="connsiteY1" fmla="*/ 69321 h 93653"/>
                <a:gd name="connsiteX2" fmla="*/ 81629 w 84741"/>
                <a:gd name="connsiteY2" fmla="*/ 76819 h 93653"/>
                <a:gd name="connsiteX3" fmla="*/ 44705 w 84741"/>
                <a:gd name="connsiteY3" fmla="*/ 93654 h 93653"/>
                <a:gd name="connsiteX4" fmla="*/ 0 w 84741"/>
                <a:gd name="connsiteY4" fmla="*/ 46827 h 93653"/>
                <a:gd name="connsiteX5" fmla="*/ 43007 w 84741"/>
                <a:gd name="connsiteY5" fmla="*/ 0 h 93653"/>
                <a:gd name="connsiteX6" fmla="*/ 84741 w 84741"/>
                <a:gd name="connsiteY6" fmla="*/ 47534 h 93653"/>
                <a:gd name="connsiteX7" fmla="*/ 84600 w 84741"/>
                <a:gd name="connsiteY7" fmla="*/ 51637 h 93653"/>
                <a:gd name="connsiteX8" fmla="*/ 13581 w 84741"/>
                <a:gd name="connsiteY8" fmla="*/ 51637 h 93653"/>
                <a:gd name="connsiteX9" fmla="*/ 45129 w 84741"/>
                <a:gd name="connsiteY9" fmla="*/ 81912 h 93653"/>
                <a:gd name="connsiteX10" fmla="*/ 71160 w 84741"/>
                <a:gd name="connsiteY10" fmla="*/ 41734 h 93653"/>
                <a:gd name="connsiteX11" fmla="*/ 42583 w 84741"/>
                <a:gd name="connsiteY11" fmla="*/ 11176 h 93653"/>
                <a:gd name="connsiteX12" fmla="*/ 13440 w 84741"/>
                <a:gd name="connsiteY12" fmla="*/ 41734 h 93653"/>
                <a:gd name="connsiteX13" fmla="*/ 71160 w 84741"/>
                <a:gd name="connsiteY13" fmla="*/ 41734 h 9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741" h="93653">
                  <a:moveTo>
                    <a:pt x="44988" y="81912"/>
                  </a:moveTo>
                  <a:cubicBezTo>
                    <a:pt x="57296" y="81912"/>
                    <a:pt x="65925" y="76819"/>
                    <a:pt x="73282" y="69321"/>
                  </a:cubicBezTo>
                  <a:lnTo>
                    <a:pt x="81629" y="76819"/>
                  </a:lnTo>
                  <a:cubicBezTo>
                    <a:pt x="72575" y="86863"/>
                    <a:pt x="61681" y="93654"/>
                    <a:pt x="44705" y="93654"/>
                  </a:cubicBezTo>
                  <a:cubicBezTo>
                    <a:pt x="20089" y="93654"/>
                    <a:pt x="0" y="74697"/>
                    <a:pt x="0" y="46827"/>
                  </a:cubicBezTo>
                  <a:cubicBezTo>
                    <a:pt x="0" y="20796"/>
                    <a:pt x="18250" y="0"/>
                    <a:pt x="43007" y="0"/>
                  </a:cubicBezTo>
                  <a:cubicBezTo>
                    <a:pt x="69462" y="0"/>
                    <a:pt x="84741" y="21079"/>
                    <a:pt x="84741" y="47534"/>
                  </a:cubicBezTo>
                  <a:cubicBezTo>
                    <a:pt x="84741" y="48807"/>
                    <a:pt x="84741" y="50081"/>
                    <a:pt x="84600" y="51637"/>
                  </a:cubicBezTo>
                  <a:lnTo>
                    <a:pt x="13581" y="51637"/>
                  </a:lnTo>
                  <a:cubicBezTo>
                    <a:pt x="15420" y="71018"/>
                    <a:pt x="29284" y="81912"/>
                    <a:pt x="45129" y="81912"/>
                  </a:cubicBezTo>
                  <a:close/>
                  <a:moveTo>
                    <a:pt x="71160" y="41734"/>
                  </a:moveTo>
                  <a:cubicBezTo>
                    <a:pt x="69745" y="25465"/>
                    <a:pt x="60408" y="11176"/>
                    <a:pt x="42583" y="11176"/>
                  </a:cubicBezTo>
                  <a:cubicBezTo>
                    <a:pt x="27021" y="11176"/>
                    <a:pt x="15137" y="24191"/>
                    <a:pt x="13440" y="41734"/>
                  </a:cubicBezTo>
                  <a:lnTo>
                    <a:pt x="71160" y="41734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22832651-8250-6BC0-3BEC-6412C362A918}"/>
                </a:ext>
              </a:extLst>
            </p:cNvPr>
            <p:cNvSpPr/>
            <p:nvPr/>
          </p:nvSpPr>
          <p:spPr>
            <a:xfrm>
              <a:off x="10125918" y="1375141"/>
              <a:ext cx="78657" cy="92663"/>
            </a:xfrm>
            <a:custGeom>
              <a:avLst/>
              <a:gdLst>
                <a:gd name="connsiteX0" fmla="*/ 11884 w 78657"/>
                <a:gd name="connsiteY0" fmla="*/ 18391 h 92663"/>
                <a:gd name="connsiteX1" fmla="*/ 7922 w 78657"/>
                <a:gd name="connsiteY1" fmla="*/ 7498 h 92663"/>
                <a:gd name="connsiteX2" fmla="*/ 40461 w 78657"/>
                <a:gd name="connsiteY2" fmla="*/ 0 h 92663"/>
                <a:gd name="connsiteX3" fmla="*/ 78658 w 78657"/>
                <a:gd name="connsiteY3" fmla="*/ 36075 h 92663"/>
                <a:gd name="connsiteX4" fmla="*/ 78658 w 78657"/>
                <a:gd name="connsiteY4" fmla="*/ 90824 h 92663"/>
                <a:gd name="connsiteX5" fmla="*/ 65784 w 78657"/>
                <a:gd name="connsiteY5" fmla="*/ 90824 h 92663"/>
                <a:gd name="connsiteX6" fmla="*/ 65784 w 78657"/>
                <a:gd name="connsiteY6" fmla="*/ 77243 h 92663"/>
                <a:gd name="connsiteX7" fmla="*/ 33387 w 78657"/>
                <a:gd name="connsiteY7" fmla="*/ 92663 h 92663"/>
                <a:gd name="connsiteX8" fmla="*/ 0 w 78657"/>
                <a:gd name="connsiteY8" fmla="*/ 64652 h 92663"/>
                <a:gd name="connsiteX9" fmla="*/ 38339 w 78657"/>
                <a:gd name="connsiteY9" fmla="*/ 35509 h 92663"/>
                <a:gd name="connsiteX10" fmla="*/ 65925 w 78657"/>
                <a:gd name="connsiteY10" fmla="*/ 39329 h 92663"/>
                <a:gd name="connsiteX11" fmla="*/ 65925 w 78657"/>
                <a:gd name="connsiteY11" fmla="*/ 36216 h 92663"/>
                <a:gd name="connsiteX12" fmla="*/ 39187 w 78657"/>
                <a:gd name="connsiteY12" fmla="*/ 11742 h 92663"/>
                <a:gd name="connsiteX13" fmla="*/ 12025 w 78657"/>
                <a:gd name="connsiteY13" fmla="*/ 18391 h 92663"/>
                <a:gd name="connsiteX14" fmla="*/ 13440 w 78657"/>
                <a:gd name="connsiteY14" fmla="*/ 64086 h 92663"/>
                <a:gd name="connsiteX15" fmla="*/ 35934 w 78657"/>
                <a:gd name="connsiteY15" fmla="*/ 82053 h 92663"/>
                <a:gd name="connsiteX16" fmla="*/ 65925 w 78657"/>
                <a:gd name="connsiteY16" fmla="*/ 57862 h 92663"/>
                <a:gd name="connsiteX17" fmla="*/ 65925 w 78657"/>
                <a:gd name="connsiteY17" fmla="*/ 49232 h 92663"/>
                <a:gd name="connsiteX18" fmla="*/ 39612 w 78657"/>
                <a:gd name="connsiteY18" fmla="*/ 45412 h 92663"/>
                <a:gd name="connsiteX19" fmla="*/ 13440 w 78657"/>
                <a:gd name="connsiteY19" fmla="*/ 64086 h 9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657" h="92663">
                  <a:moveTo>
                    <a:pt x="11884" y="18391"/>
                  </a:moveTo>
                  <a:lnTo>
                    <a:pt x="7922" y="7498"/>
                  </a:lnTo>
                  <a:cubicBezTo>
                    <a:pt x="17825" y="2971"/>
                    <a:pt x="27445" y="0"/>
                    <a:pt x="40461" y="0"/>
                  </a:cubicBezTo>
                  <a:cubicBezTo>
                    <a:pt x="64935" y="0"/>
                    <a:pt x="78658" y="12449"/>
                    <a:pt x="78658" y="36075"/>
                  </a:cubicBezTo>
                  <a:lnTo>
                    <a:pt x="78658" y="90824"/>
                  </a:lnTo>
                  <a:lnTo>
                    <a:pt x="65784" y="90824"/>
                  </a:lnTo>
                  <a:lnTo>
                    <a:pt x="65784" y="77243"/>
                  </a:lnTo>
                  <a:cubicBezTo>
                    <a:pt x="59559" y="85448"/>
                    <a:pt x="49090" y="92663"/>
                    <a:pt x="33387" y="92663"/>
                  </a:cubicBezTo>
                  <a:cubicBezTo>
                    <a:pt x="16694" y="92663"/>
                    <a:pt x="0" y="83326"/>
                    <a:pt x="0" y="64652"/>
                  </a:cubicBezTo>
                  <a:cubicBezTo>
                    <a:pt x="0" y="45978"/>
                    <a:pt x="15562" y="35509"/>
                    <a:pt x="38339" y="35509"/>
                  </a:cubicBezTo>
                  <a:cubicBezTo>
                    <a:pt x="49798" y="35509"/>
                    <a:pt x="57862" y="37065"/>
                    <a:pt x="65925" y="39329"/>
                  </a:cubicBezTo>
                  <a:lnTo>
                    <a:pt x="65925" y="36216"/>
                  </a:lnTo>
                  <a:cubicBezTo>
                    <a:pt x="65925" y="20089"/>
                    <a:pt x="56022" y="11742"/>
                    <a:pt x="39187" y="11742"/>
                  </a:cubicBezTo>
                  <a:cubicBezTo>
                    <a:pt x="28577" y="11742"/>
                    <a:pt x="20230" y="14571"/>
                    <a:pt x="12025" y="18391"/>
                  </a:cubicBezTo>
                  <a:close/>
                  <a:moveTo>
                    <a:pt x="13440" y="64086"/>
                  </a:moveTo>
                  <a:cubicBezTo>
                    <a:pt x="13440" y="75545"/>
                    <a:pt x="23767" y="82053"/>
                    <a:pt x="35934" y="82053"/>
                  </a:cubicBezTo>
                  <a:cubicBezTo>
                    <a:pt x="52344" y="82053"/>
                    <a:pt x="65925" y="72009"/>
                    <a:pt x="65925" y="57862"/>
                  </a:cubicBezTo>
                  <a:lnTo>
                    <a:pt x="65925" y="49232"/>
                  </a:lnTo>
                  <a:cubicBezTo>
                    <a:pt x="59276" y="47393"/>
                    <a:pt x="50505" y="45412"/>
                    <a:pt x="39612" y="45412"/>
                  </a:cubicBezTo>
                  <a:cubicBezTo>
                    <a:pt x="22777" y="45412"/>
                    <a:pt x="13440" y="52627"/>
                    <a:pt x="13440" y="64086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23F1C004-1ABA-A406-C979-EB8EED44C866}"/>
                </a:ext>
              </a:extLst>
            </p:cNvPr>
            <p:cNvSpPr/>
            <p:nvPr/>
          </p:nvSpPr>
          <p:spPr>
            <a:xfrm>
              <a:off x="10233012" y="1374434"/>
              <a:ext cx="90541" cy="119259"/>
            </a:xfrm>
            <a:custGeom>
              <a:avLst/>
              <a:gdLst>
                <a:gd name="connsiteX0" fmla="*/ 47676 w 90541"/>
                <a:gd name="connsiteY0" fmla="*/ 93512 h 119259"/>
                <a:gd name="connsiteX1" fmla="*/ 13298 w 90541"/>
                <a:gd name="connsiteY1" fmla="*/ 74414 h 119259"/>
                <a:gd name="connsiteX2" fmla="*/ 13298 w 90541"/>
                <a:gd name="connsiteY2" fmla="*/ 119260 h 119259"/>
                <a:gd name="connsiteX3" fmla="*/ 0 w 90541"/>
                <a:gd name="connsiteY3" fmla="*/ 119260 h 119259"/>
                <a:gd name="connsiteX4" fmla="*/ 0 w 90541"/>
                <a:gd name="connsiteY4" fmla="*/ 1981 h 119259"/>
                <a:gd name="connsiteX5" fmla="*/ 13298 w 90541"/>
                <a:gd name="connsiteY5" fmla="*/ 1981 h 119259"/>
                <a:gd name="connsiteX6" fmla="*/ 13298 w 90541"/>
                <a:gd name="connsiteY6" fmla="*/ 19947 h 119259"/>
                <a:gd name="connsiteX7" fmla="*/ 47676 w 90541"/>
                <a:gd name="connsiteY7" fmla="*/ 0 h 119259"/>
                <a:gd name="connsiteX8" fmla="*/ 90541 w 90541"/>
                <a:gd name="connsiteY8" fmla="*/ 46685 h 119259"/>
                <a:gd name="connsiteX9" fmla="*/ 47676 w 90541"/>
                <a:gd name="connsiteY9" fmla="*/ 93512 h 119259"/>
                <a:gd name="connsiteX10" fmla="*/ 45271 w 90541"/>
                <a:gd name="connsiteY10" fmla="*/ 12025 h 119259"/>
                <a:gd name="connsiteX11" fmla="*/ 12874 w 90541"/>
                <a:gd name="connsiteY11" fmla="*/ 46685 h 119259"/>
                <a:gd name="connsiteX12" fmla="*/ 45271 w 90541"/>
                <a:gd name="connsiteY12" fmla="*/ 81487 h 119259"/>
                <a:gd name="connsiteX13" fmla="*/ 76819 w 90541"/>
                <a:gd name="connsiteY13" fmla="*/ 46827 h 119259"/>
                <a:gd name="connsiteX14" fmla="*/ 45271 w 90541"/>
                <a:gd name="connsiteY14" fmla="*/ 12025 h 11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541" h="119259">
                  <a:moveTo>
                    <a:pt x="47676" y="93512"/>
                  </a:moveTo>
                  <a:cubicBezTo>
                    <a:pt x="30982" y="93512"/>
                    <a:pt x="20230" y="84458"/>
                    <a:pt x="13298" y="74414"/>
                  </a:cubicBezTo>
                  <a:lnTo>
                    <a:pt x="13298" y="119260"/>
                  </a:lnTo>
                  <a:lnTo>
                    <a:pt x="0" y="119260"/>
                  </a:lnTo>
                  <a:lnTo>
                    <a:pt x="0" y="1981"/>
                  </a:lnTo>
                  <a:lnTo>
                    <a:pt x="13298" y="1981"/>
                  </a:lnTo>
                  <a:lnTo>
                    <a:pt x="13298" y="19947"/>
                  </a:lnTo>
                  <a:cubicBezTo>
                    <a:pt x="20513" y="9196"/>
                    <a:pt x="31124" y="0"/>
                    <a:pt x="47676" y="0"/>
                  </a:cubicBezTo>
                  <a:cubicBezTo>
                    <a:pt x="69179" y="0"/>
                    <a:pt x="90541" y="16977"/>
                    <a:pt x="90541" y="46685"/>
                  </a:cubicBezTo>
                  <a:cubicBezTo>
                    <a:pt x="90541" y="76394"/>
                    <a:pt x="69462" y="93512"/>
                    <a:pt x="47676" y="93512"/>
                  </a:cubicBezTo>
                  <a:close/>
                  <a:moveTo>
                    <a:pt x="45271" y="12025"/>
                  </a:moveTo>
                  <a:cubicBezTo>
                    <a:pt x="28577" y="12025"/>
                    <a:pt x="12874" y="25889"/>
                    <a:pt x="12874" y="46685"/>
                  </a:cubicBezTo>
                  <a:cubicBezTo>
                    <a:pt x="12874" y="67482"/>
                    <a:pt x="28577" y="81487"/>
                    <a:pt x="45271" y="81487"/>
                  </a:cubicBezTo>
                  <a:cubicBezTo>
                    <a:pt x="61964" y="81487"/>
                    <a:pt x="76819" y="68613"/>
                    <a:pt x="76819" y="46827"/>
                  </a:cubicBezTo>
                  <a:cubicBezTo>
                    <a:pt x="76819" y="25040"/>
                    <a:pt x="62247" y="12025"/>
                    <a:pt x="45271" y="12025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A7D50873-67AD-5427-13E4-2DFB9C8C7CA2}"/>
                </a:ext>
              </a:extLst>
            </p:cNvPr>
            <p:cNvSpPr/>
            <p:nvPr/>
          </p:nvSpPr>
          <p:spPr>
            <a:xfrm>
              <a:off x="10348169" y="1374825"/>
              <a:ext cx="49797" cy="91140"/>
            </a:xfrm>
            <a:custGeom>
              <a:avLst/>
              <a:gdLst>
                <a:gd name="connsiteX0" fmla="*/ 13298 w 49797"/>
                <a:gd name="connsiteY0" fmla="*/ 91140 h 91140"/>
                <a:gd name="connsiteX1" fmla="*/ 0 w 49797"/>
                <a:gd name="connsiteY1" fmla="*/ 91140 h 91140"/>
                <a:gd name="connsiteX2" fmla="*/ 0 w 49797"/>
                <a:gd name="connsiteY2" fmla="*/ 1589 h 91140"/>
                <a:gd name="connsiteX3" fmla="*/ 13298 w 49797"/>
                <a:gd name="connsiteY3" fmla="*/ 1589 h 91140"/>
                <a:gd name="connsiteX4" fmla="*/ 13298 w 49797"/>
                <a:gd name="connsiteY4" fmla="*/ 24932 h 91140"/>
                <a:gd name="connsiteX5" fmla="*/ 49798 w 49797"/>
                <a:gd name="connsiteY5" fmla="*/ 33 h 91140"/>
                <a:gd name="connsiteX6" fmla="*/ 49798 w 49797"/>
                <a:gd name="connsiteY6" fmla="*/ 14463 h 91140"/>
                <a:gd name="connsiteX7" fmla="*/ 48807 w 49797"/>
                <a:gd name="connsiteY7" fmla="*/ 14463 h 91140"/>
                <a:gd name="connsiteX8" fmla="*/ 13298 w 49797"/>
                <a:gd name="connsiteY8" fmla="*/ 55489 h 91140"/>
                <a:gd name="connsiteX9" fmla="*/ 13298 w 49797"/>
                <a:gd name="connsiteY9" fmla="*/ 91140 h 9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797" h="91140">
                  <a:moveTo>
                    <a:pt x="13298" y="91140"/>
                  </a:moveTo>
                  <a:lnTo>
                    <a:pt x="0" y="91140"/>
                  </a:lnTo>
                  <a:lnTo>
                    <a:pt x="0" y="1589"/>
                  </a:lnTo>
                  <a:lnTo>
                    <a:pt x="13298" y="1589"/>
                  </a:lnTo>
                  <a:lnTo>
                    <a:pt x="13298" y="24932"/>
                  </a:lnTo>
                  <a:cubicBezTo>
                    <a:pt x="19947" y="10077"/>
                    <a:pt x="32821" y="-674"/>
                    <a:pt x="49798" y="33"/>
                  </a:cubicBezTo>
                  <a:lnTo>
                    <a:pt x="49798" y="14463"/>
                  </a:lnTo>
                  <a:lnTo>
                    <a:pt x="48807" y="14463"/>
                  </a:lnTo>
                  <a:cubicBezTo>
                    <a:pt x="29284" y="14463"/>
                    <a:pt x="13298" y="28469"/>
                    <a:pt x="13298" y="55489"/>
                  </a:cubicBezTo>
                  <a:lnTo>
                    <a:pt x="13298" y="91140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C0B705B2-6F4E-181C-E05C-7C905B9984D6}"/>
                </a:ext>
              </a:extLst>
            </p:cNvPr>
            <p:cNvSpPr/>
            <p:nvPr/>
          </p:nvSpPr>
          <p:spPr>
            <a:xfrm>
              <a:off x="10409001" y="1374575"/>
              <a:ext cx="84740" cy="93653"/>
            </a:xfrm>
            <a:custGeom>
              <a:avLst/>
              <a:gdLst>
                <a:gd name="connsiteX0" fmla="*/ 44988 w 84740"/>
                <a:gd name="connsiteY0" fmla="*/ 81912 h 93653"/>
                <a:gd name="connsiteX1" fmla="*/ 73282 w 84740"/>
                <a:gd name="connsiteY1" fmla="*/ 69321 h 93653"/>
                <a:gd name="connsiteX2" fmla="*/ 81629 w 84740"/>
                <a:gd name="connsiteY2" fmla="*/ 76819 h 93653"/>
                <a:gd name="connsiteX3" fmla="*/ 44705 w 84740"/>
                <a:gd name="connsiteY3" fmla="*/ 93654 h 93653"/>
                <a:gd name="connsiteX4" fmla="*/ 0 w 84740"/>
                <a:gd name="connsiteY4" fmla="*/ 46827 h 93653"/>
                <a:gd name="connsiteX5" fmla="*/ 43007 w 84740"/>
                <a:gd name="connsiteY5" fmla="*/ 0 h 93653"/>
                <a:gd name="connsiteX6" fmla="*/ 84741 w 84740"/>
                <a:gd name="connsiteY6" fmla="*/ 47534 h 93653"/>
                <a:gd name="connsiteX7" fmla="*/ 84600 w 84740"/>
                <a:gd name="connsiteY7" fmla="*/ 51637 h 93653"/>
                <a:gd name="connsiteX8" fmla="*/ 13581 w 84740"/>
                <a:gd name="connsiteY8" fmla="*/ 51637 h 93653"/>
                <a:gd name="connsiteX9" fmla="*/ 45129 w 84740"/>
                <a:gd name="connsiteY9" fmla="*/ 81912 h 93653"/>
                <a:gd name="connsiteX10" fmla="*/ 71160 w 84740"/>
                <a:gd name="connsiteY10" fmla="*/ 41734 h 93653"/>
                <a:gd name="connsiteX11" fmla="*/ 42583 w 84740"/>
                <a:gd name="connsiteY11" fmla="*/ 11176 h 93653"/>
                <a:gd name="connsiteX12" fmla="*/ 13440 w 84740"/>
                <a:gd name="connsiteY12" fmla="*/ 41734 h 93653"/>
                <a:gd name="connsiteX13" fmla="*/ 71160 w 84740"/>
                <a:gd name="connsiteY13" fmla="*/ 41734 h 9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740" h="93653">
                  <a:moveTo>
                    <a:pt x="44988" y="81912"/>
                  </a:moveTo>
                  <a:cubicBezTo>
                    <a:pt x="57296" y="81912"/>
                    <a:pt x="65925" y="76819"/>
                    <a:pt x="73282" y="69321"/>
                  </a:cubicBezTo>
                  <a:lnTo>
                    <a:pt x="81629" y="76819"/>
                  </a:lnTo>
                  <a:cubicBezTo>
                    <a:pt x="72574" y="86863"/>
                    <a:pt x="61681" y="93654"/>
                    <a:pt x="44705" y="93654"/>
                  </a:cubicBezTo>
                  <a:cubicBezTo>
                    <a:pt x="20089" y="93654"/>
                    <a:pt x="0" y="74697"/>
                    <a:pt x="0" y="46827"/>
                  </a:cubicBezTo>
                  <a:cubicBezTo>
                    <a:pt x="0" y="20796"/>
                    <a:pt x="18250" y="0"/>
                    <a:pt x="43007" y="0"/>
                  </a:cubicBezTo>
                  <a:cubicBezTo>
                    <a:pt x="69462" y="0"/>
                    <a:pt x="84741" y="21079"/>
                    <a:pt x="84741" y="47534"/>
                  </a:cubicBezTo>
                  <a:cubicBezTo>
                    <a:pt x="84741" y="48807"/>
                    <a:pt x="84741" y="50081"/>
                    <a:pt x="84600" y="51637"/>
                  </a:cubicBezTo>
                  <a:lnTo>
                    <a:pt x="13581" y="51637"/>
                  </a:lnTo>
                  <a:cubicBezTo>
                    <a:pt x="15420" y="71018"/>
                    <a:pt x="29284" y="81912"/>
                    <a:pt x="45129" y="81912"/>
                  </a:cubicBezTo>
                  <a:close/>
                  <a:moveTo>
                    <a:pt x="71160" y="41734"/>
                  </a:moveTo>
                  <a:cubicBezTo>
                    <a:pt x="69745" y="25465"/>
                    <a:pt x="60408" y="11176"/>
                    <a:pt x="42583" y="11176"/>
                  </a:cubicBezTo>
                  <a:cubicBezTo>
                    <a:pt x="27021" y="11176"/>
                    <a:pt x="15137" y="24191"/>
                    <a:pt x="13440" y="41734"/>
                  </a:cubicBezTo>
                  <a:lnTo>
                    <a:pt x="71160" y="41734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FAFD8E2F-3D41-2151-2BB4-EEAD2BE2580F}"/>
                </a:ext>
              </a:extLst>
            </p:cNvPr>
            <p:cNvSpPr/>
            <p:nvPr/>
          </p:nvSpPr>
          <p:spPr>
            <a:xfrm>
              <a:off x="10517085" y="1374434"/>
              <a:ext cx="78374" cy="91531"/>
            </a:xfrm>
            <a:custGeom>
              <a:avLst/>
              <a:gdLst>
                <a:gd name="connsiteX0" fmla="*/ 13298 w 78374"/>
                <a:gd name="connsiteY0" fmla="*/ 91532 h 91531"/>
                <a:gd name="connsiteX1" fmla="*/ 0 w 78374"/>
                <a:gd name="connsiteY1" fmla="*/ 91532 h 91531"/>
                <a:gd name="connsiteX2" fmla="*/ 0 w 78374"/>
                <a:gd name="connsiteY2" fmla="*/ 1981 h 91531"/>
                <a:gd name="connsiteX3" fmla="*/ 13298 w 78374"/>
                <a:gd name="connsiteY3" fmla="*/ 1981 h 91531"/>
                <a:gd name="connsiteX4" fmla="*/ 13298 w 78374"/>
                <a:gd name="connsiteY4" fmla="*/ 17542 h 91531"/>
                <a:gd name="connsiteX5" fmla="*/ 43997 w 78374"/>
                <a:gd name="connsiteY5" fmla="*/ 0 h 91531"/>
                <a:gd name="connsiteX6" fmla="*/ 78375 w 78374"/>
                <a:gd name="connsiteY6" fmla="*/ 35934 h 91531"/>
                <a:gd name="connsiteX7" fmla="*/ 78375 w 78374"/>
                <a:gd name="connsiteY7" fmla="*/ 91532 h 91531"/>
                <a:gd name="connsiteX8" fmla="*/ 65077 w 78374"/>
                <a:gd name="connsiteY8" fmla="*/ 91532 h 91531"/>
                <a:gd name="connsiteX9" fmla="*/ 65077 w 78374"/>
                <a:gd name="connsiteY9" fmla="*/ 39187 h 91531"/>
                <a:gd name="connsiteX10" fmla="*/ 40319 w 78374"/>
                <a:gd name="connsiteY10" fmla="*/ 12166 h 91531"/>
                <a:gd name="connsiteX11" fmla="*/ 13440 w 78374"/>
                <a:gd name="connsiteY11" fmla="*/ 40178 h 91531"/>
                <a:gd name="connsiteX12" fmla="*/ 13440 w 78374"/>
                <a:gd name="connsiteY12" fmla="*/ 91532 h 9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74" h="91531">
                  <a:moveTo>
                    <a:pt x="13298" y="91532"/>
                  </a:moveTo>
                  <a:lnTo>
                    <a:pt x="0" y="91532"/>
                  </a:lnTo>
                  <a:lnTo>
                    <a:pt x="0" y="1981"/>
                  </a:lnTo>
                  <a:lnTo>
                    <a:pt x="13298" y="1981"/>
                  </a:lnTo>
                  <a:lnTo>
                    <a:pt x="13298" y="17542"/>
                  </a:lnTo>
                  <a:cubicBezTo>
                    <a:pt x="19240" y="7781"/>
                    <a:pt x="28577" y="0"/>
                    <a:pt x="43997" y="0"/>
                  </a:cubicBezTo>
                  <a:cubicBezTo>
                    <a:pt x="65642" y="0"/>
                    <a:pt x="78375" y="14572"/>
                    <a:pt x="78375" y="35934"/>
                  </a:cubicBezTo>
                  <a:lnTo>
                    <a:pt x="78375" y="91532"/>
                  </a:lnTo>
                  <a:lnTo>
                    <a:pt x="65077" y="91532"/>
                  </a:lnTo>
                  <a:lnTo>
                    <a:pt x="65077" y="39187"/>
                  </a:lnTo>
                  <a:cubicBezTo>
                    <a:pt x="65077" y="22494"/>
                    <a:pt x="56022" y="12166"/>
                    <a:pt x="40319" y="12166"/>
                  </a:cubicBezTo>
                  <a:cubicBezTo>
                    <a:pt x="24616" y="12166"/>
                    <a:pt x="13440" y="23484"/>
                    <a:pt x="13440" y="40178"/>
                  </a:cubicBezTo>
                  <a:lnTo>
                    <a:pt x="13440" y="91532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ADD5532F-9E2A-CF2F-DC7F-0914B524D240}"/>
                </a:ext>
              </a:extLst>
            </p:cNvPr>
            <p:cNvSpPr/>
            <p:nvPr/>
          </p:nvSpPr>
          <p:spPr>
            <a:xfrm>
              <a:off x="10618520" y="1339490"/>
              <a:ext cx="90541" cy="128455"/>
            </a:xfrm>
            <a:custGeom>
              <a:avLst/>
              <a:gdLst>
                <a:gd name="connsiteX0" fmla="*/ 77243 w 90541"/>
                <a:gd name="connsiteY0" fmla="*/ 126475 h 128455"/>
                <a:gd name="connsiteX1" fmla="*/ 77243 w 90541"/>
                <a:gd name="connsiteY1" fmla="*/ 108508 h 128455"/>
                <a:gd name="connsiteX2" fmla="*/ 42866 w 90541"/>
                <a:gd name="connsiteY2" fmla="*/ 128455 h 128455"/>
                <a:gd name="connsiteX3" fmla="*/ 0 w 90541"/>
                <a:gd name="connsiteY3" fmla="*/ 81770 h 128455"/>
                <a:gd name="connsiteX4" fmla="*/ 42866 w 90541"/>
                <a:gd name="connsiteY4" fmla="*/ 34943 h 128455"/>
                <a:gd name="connsiteX5" fmla="*/ 77243 w 90541"/>
                <a:gd name="connsiteY5" fmla="*/ 54042 h 128455"/>
                <a:gd name="connsiteX6" fmla="*/ 77243 w 90541"/>
                <a:gd name="connsiteY6" fmla="*/ 0 h 128455"/>
                <a:gd name="connsiteX7" fmla="*/ 90541 w 90541"/>
                <a:gd name="connsiteY7" fmla="*/ 0 h 128455"/>
                <a:gd name="connsiteX8" fmla="*/ 90541 w 90541"/>
                <a:gd name="connsiteY8" fmla="*/ 126475 h 128455"/>
                <a:gd name="connsiteX9" fmla="*/ 77243 w 90541"/>
                <a:gd name="connsiteY9" fmla="*/ 126475 h 128455"/>
                <a:gd name="connsiteX10" fmla="*/ 45412 w 90541"/>
                <a:gd name="connsiteY10" fmla="*/ 46968 h 128455"/>
                <a:gd name="connsiteX11" fmla="*/ 13864 w 90541"/>
                <a:gd name="connsiteY11" fmla="*/ 81629 h 128455"/>
                <a:gd name="connsiteX12" fmla="*/ 45412 w 90541"/>
                <a:gd name="connsiteY12" fmla="*/ 116430 h 128455"/>
                <a:gd name="connsiteX13" fmla="*/ 77809 w 90541"/>
                <a:gd name="connsiteY13" fmla="*/ 81629 h 128455"/>
                <a:gd name="connsiteX14" fmla="*/ 45412 w 90541"/>
                <a:gd name="connsiteY14" fmla="*/ 46968 h 128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541" h="128455">
                  <a:moveTo>
                    <a:pt x="77243" y="126475"/>
                  </a:moveTo>
                  <a:lnTo>
                    <a:pt x="77243" y="108508"/>
                  </a:lnTo>
                  <a:cubicBezTo>
                    <a:pt x="70028" y="119260"/>
                    <a:pt x="59418" y="128455"/>
                    <a:pt x="42866" y="128455"/>
                  </a:cubicBezTo>
                  <a:cubicBezTo>
                    <a:pt x="21362" y="128455"/>
                    <a:pt x="0" y="111479"/>
                    <a:pt x="0" y="81770"/>
                  </a:cubicBezTo>
                  <a:cubicBezTo>
                    <a:pt x="0" y="52061"/>
                    <a:pt x="21362" y="34943"/>
                    <a:pt x="42866" y="34943"/>
                  </a:cubicBezTo>
                  <a:cubicBezTo>
                    <a:pt x="59559" y="34943"/>
                    <a:pt x="70311" y="43997"/>
                    <a:pt x="77243" y="54042"/>
                  </a:cubicBezTo>
                  <a:lnTo>
                    <a:pt x="77243" y="0"/>
                  </a:lnTo>
                  <a:lnTo>
                    <a:pt x="90541" y="0"/>
                  </a:lnTo>
                  <a:lnTo>
                    <a:pt x="90541" y="126475"/>
                  </a:lnTo>
                  <a:lnTo>
                    <a:pt x="77243" y="126475"/>
                  </a:lnTo>
                  <a:close/>
                  <a:moveTo>
                    <a:pt x="45412" y="46968"/>
                  </a:moveTo>
                  <a:cubicBezTo>
                    <a:pt x="28153" y="46968"/>
                    <a:pt x="13864" y="59842"/>
                    <a:pt x="13864" y="81629"/>
                  </a:cubicBezTo>
                  <a:cubicBezTo>
                    <a:pt x="13864" y="103415"/>
                    <a:pt x="28436" y="116430"/>
                    <a:pt x="45412" y="116430"/>
                  </a:cubicBezTo>
                  <a:cubicBezTo>
                    <a:pt x="62389" y="116430"/>
                    <a:pt x="77809" y="102566"/>
                    <a:pt x="77809" y="81629"/>
                  </a:cubicBezTo>
                  <a:cubicBezTo>
                    <a:pt x="77809" y="60691"/>
                    <a:pt x="62106" y="46968"/>
                    <a:pt x="45412" y="46968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8A013DE3-0B22-7FC2-733C-9628765C9C5E}"/>
                </a:ext>
              </a:extLst>
            </p:cNvPr>
            <p:cNvSpPr/>
            <p:nvPr/>
          </p:nvSpPr>
          <p:spPr>
            <a:xfrm>
              <a:off x="10733394" y="1374575"/>
              <a:ext cx="84740" cy="93653"/>
            </a:xfrm>
            <a:custGeom>
              <a:avLst/>
              <a:gdLst>
                <a:gd name="connsiteX0" fmla="*/ 44988 w 84740"/>
                <a:gd name="connsiteY0" fmla="*/ 81912 h 93653"/>
                <a:gd name="connsiteX1" fmla="*/ 73282 w 84740"/>
                <a:gd name="connsiteY1" fmla="*/ 69321 h 93653"/>
                <a:gd name="connsiteX2" fmla="*/ 81629 w 84740"/>
                <a:gd name="connsiteY2" fmla="*/ 76819 h 93653"/>
                <a:gd name="connsiteX3" fmla="*/ 44705 w 84740"/>
                <a:gd name="connsiteY3" fmla="*/ 93654 h 93653"/>
                <a:gd name="connsiteX4" fmla="*/ 0 w 84740"/>
                <a:gd name="connsiteY4" fmla="*/ 46827 h 93653"/>
                <a:gd name="connsiteX5" fmla="*/ 43007 w 84740"/>
                <a:gd name="connsiteY5" fmla="*/ 0 h 93653"/>
                <a:gd name="connsiteX6" fmla="*/ 84741 w 84740"/>
                <a:gd name="connsiteY6" fmla="*/ 47534 h 93653"/>
                <a:gd name="connsiteX7" fmla="*/ 84599 w 84740"/>
                <a:gd name="connsiteY7" fmla="*/ 51637 h 93653"/>
                <a:gd name="connsiteX8" fmla="*/ 13581 w 84740"/>
                <a:gd name="connsiteY8" fmla="*/ 51637 h 93653"/>
                <a:gd name="connsiteX9" fmla="*/ 45129 w 84740"/>
                <a:gd name="connsiteY9" fmla="*/ 81912 h 93653"/>
                <a:gd name="connsiteX10" fmla="*/ 71160 w 84740"/>
                <a:gd name="connsiteY10" fmla="*/ 41734 h 93653"/>
                <a:gd name="connsiteX11" fmla="*/ 42583 w 84740"/>
                <a:gd name="connsiteY11" fmla="*/ 11176 h 93653"/>
                <a:gd name="connsiteX12" fmla="*/ 13440 w 84740"/>
                <a:gd name="connsiteY12" fmla="*/ 41734 h 93653"/>
                <a:gd name="connsiteX13" fmla="*/ 71160 w 84740"/>
                <a:gd name="connsiteY13" fmla="*/ 41734 h 9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740" h="93653">
                  <a:moveTo>
                    <a:pt x="44988" y="81912"/>
                  </a:moveTo>
                  <a:cubicBezTo>
                    <a:pt x="57296" y="81912"/>
                    <a:pt x="65925" y="76819"/>
                    <a:pt x="73282" y="69321"/>
                  </a:cubicBezTo>
                  <a:lnTo>
                    <a:pt x="81629" y="76819"/>
                  </a:lnTo>
                  <a:cubicBezTo>
                    <a:pt x="72574" y="86863"/>
                    <a:pt x="61681" y="93654"/>
                    <a:pt x="44705" y="93654"/>
                  </a:cubicBezTo>
                  <a:cubicBezTo>
                    <a:pt x="20089" y="93654"/>
                    <a:pt x="0" y="74697"/>
                    <a:pt x="0" y="46827"/>
                  </a:cubicBezTo>
                  <a:cubicBezTo>
                    <a:pt x="0" y="20796"/>
                    <a:pt x="18250" y="0"/>
                    <a:pt x="43007" y="0"/>
                  </a:cubicBezTo>
                  <a:cubicBezTo>
                    <a:pt x="69462" y="0"/>
                    <a:pt x="84741" y="21079"/>
                    <a:pt x="84741" y="47534"/>
                  </a:cubicBezTo>
                  <a:cubicBezTo>
                    <a:pt x="84741" y="48807"/>
                    <a:pt x="84741" y="50081"/>
                    <a:pt x="84599" y="51637"/>
                  </a:cubicBezTo>
                  <a:lnTo>
                    <a:pt x="13581" y="51637"/>
                  </a:lnTo>
                  <a:cubicBezTo>
                    <a:pt x="15420" y="71018"/>
                    <a:pt x="29284" y="81912"/>
                    <a:pt x="45129" y="81912"/>
                  </a:cubicBezTo>
                  <a:close/>
                  <a:moveTo>
                    <a:pt x="71160" y="41734"/>
                  </a:moveTo>
                  <a:cubicBezTo>
                    <a:pt x="69745" y="25465"/>
                    <a:pt x="60408" y="11176"/>
                    <a:pt x="42583" y="11176"/>
                  </a:cubicBezTo>
                  <a:cubicBezTo>
                    <a:pt x="27021" y="11176"/>
                    <a:pt x="15137" y="24191"/>
                    <a:pt x="13440" y="41734"/>
                  </a:cubicBezTo>
                  <a:lnTo>
                    <a:pt x="71160" y="41734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C6952BA5-0D26-98E3-5D66-129029F0C74B}"/>
                </a:ext>
              </a:extLst>
            </p:cNvPr>
            <p:cNvSpPr/>
            <p:nvPr/>
          </p:nvSpPr>
          <p:spPr>
            <a:xfrm>
              <a:off x="10841478" y="1374825"/>
              <a:ext cx="49797" cy="91140"/>
            </a:xfrm>
            <a:custGeom>
              <a:avLst/>
              <a:gdLst>
                <a:gd name="connsiteX0" fmla="*/ 13298 w 49797"/>
                <a:gd name="connsiteY0" fmla="*/ 91140 h 91140"/>
                <a:gd name="connsiteX1" fmla="*/ 0 w 49797"/>
                <a:gd name="connsiteY1" fmla="*/ 91140 h 91140"/>
                <a:gd name="connsiteX2" fmla="*/ 0 w 49797"/>
                <a:gd name="connsiteY2" fmla="*/ 1589 h 91140"/>
                <a:gd name="connsiteX3" fmla="*/ 13298 w 49797"/>
                <a:gd name="connsiteY3" fmla="*/ 1589 h 91140"/>
                <a:gd name="connsiteX4" fmla="*/ 13298 w 49797"/>
                <a:gd name="connsiteY4" fmla="*/ 24932 h 91140"/>
                <a:gd name="connsiteX5" fmla="*/ 49798 w 49797"/>
                <a:gd name="connsiteY5" fmla="*/ 33 h 91140"/>
                <a:gd name="connsiteX6" fmla="*/ 49798 w 49797"/>
                <a:gd name="connsiteY6" fmla="*/ 14463 h 91140"/>
                <a:gd name="connsiteX7" fmla="*/ 48807 w 49797"/>
                <a:gd name="connsiteY7" fmla="*/ 14463 h 91140"/>
                <a:gd name="connsiteX8" fmla="*/ 13298 w 49797"/>
                <a:gd name="connsiteY8" fmla="*/ 55489 h 91140"/>
                <a:gd name="connsiteX9" fmla="*/ 13298 w 49797"/>
                <a:gd name="connsiteY9" fmla="*/ 91140 h 9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797" h="91140">
                  <a:moveTo>
                    <a:pt x="13298" y="91140"/>
                  </a:moveTo>
                  <a:lnTo>
                    <a:pt x="0" y="91140"/>
                  </a:lnTo>
                  <a:lnTo>
                    <a:pt x="0" y="1589"/>
                  </a:lnTo>
                  <a:lnTo>
                    <a:pt x="13298" y="1589"/>
                  </a:lnTo>
                  <a:lnTo>
                    <a:pt x="13298" y="24932"/>
                  </a:lnTo>
                  <a:cubicBezTo>
                    <a:pt x="19947" y="10077"/>
                    <a:pt x="32821" y="-674"/>
                    <a:pt x="49798" y="33"/>
                  </a:cubicBezTo>
                  <a:lnTo>
                    <a:pt x="49798" y="14463"/>
                  </a:lnTo>
                  <a:lnTo>
                    <a:pt x="48807" y="14463"/>
                  </a:lnTo>
                  <a:cubicBezTo>
                    <a:pt x="29284" y="14463"/>
                    <a:pt x="13298" y="28469"/>
                    <a:pt x="13298" y="55489"/>
                  </a:cubicBezTo>
                  <a:lnTo>
                    <a:pt x="13298" y="91140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</p:grpSp>
      <p:grpSp>
        <p:nvGrpSpPr>
          <p:cNvPr id="63" name="Gráfico 4">
            <a:extLst>
              <a:ext uri="{FF2B5EF4-FFF2-40B4-BE49-F238E27FC236}">
                <a16:creationId xmlns:a16="http://schemas.microsoft.com/office/drawing/2014/main" id="{A631FEBD-D069-DD4B-C9AB-D3B887CD9A02}"/>
              </a:ext>
            </a:extLst>
          </p:cNvPr>
          <p:cNvGrpSpPr/>
          <p:nvPr userDrawn="1"/>
        </p:nvGrpSpPr>
        <p:grpSpPr>
          <a:xfrm>
            <a:off x="10113346" y="597323"/>
            <a:ext cx="609842" cy="152673"/>
            <a:chOff x="9747060" y="823830"/>
            <a:chExt cx="710890" cy="177970"/>
          </a:xfrm>
          <a:solidFill>
            <a:schemeClr val="bg1"/>
          </a:solidFill>
        </p:grpSpPr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1D497078-AA72-3851-7C84-1BC6DB8B602F}"/>
                </a:ext>
              </a:extLst>
            </p:cNvPr>
            <p:cNvSpPr/>
            <p:nvPr/>
          </p:nvSpPr>
          <p:spPr>
            <a:xfrm>
              <a:off x="10346613" y="831045"/>
              <a:ext cx="111337" cy="169906"/>
            </a:xfrm>
            <a:custGeom>
              <a:avLst/>
              <a:gdLst>
                <a:gd name="connsiteX0" fmla="*/ 111338 w 111337"/>
                <a:gd name="connsiteY0" fmla="*/ 135953 h 169906"/>
                <a:gd name="connsiteX1" fmla="*/ 108933 w 111337"/>
                <a:gd name="connsiteY1" fmla="*/ 135953 h 169906"/>
                <a:gd name="connsiteX2" fmla="*/ 51071 w 111337"/>
                <a:gd name="connsiteY2" fmla="*/ 84882 h 169906"/>
                <a:gd name="connsiteX3" fmla="*/ 51071 w 111337"/>
                <a:gd name="connsiteY3" fmla="*/ 84175 h 169906"/>
                <a:gd name="connsiteX4" fmla="*/ 106528 w 111337"/>
                <a:gd name="connsiteY4" fmla="*/ 33670 h 169906"/>
                <a:gd name="connsiteX5" fmla="*/ 111338 w 111337"/>
                <a:gd name="connsiteY5" fmla="*/ 33812 h 169906"/>
                <a:gd name="connsiteX6" fmla="*/ 111338 w 111337"/>
                <a:gd name="connsiteY6" fmla="*/ 0 h 169906"/>
                <a:gd name="connsiteX7" fmla="*/ 106952 w 111337"/>
                <a:gd name="connsiteY7" fmla="*/ 0 h 169906"/>
                <a:gd name="connsiteX8" fmla="*/ 0 w 111337"/>
                <a:gd name="connsiteY8" fmla="*/ 85024 h 169906"/>
                <a:gd name="connsiteX9" fmla="*/ 0 w 111337"/>
                <a:gd name="connsiteY9" fmla="*/ 85590 h 169906"/>
                <a:gd name="connsiteX10" fmla="*/ 106103 w 111337"/>
                <a:gd name="connsiteY10" fmla="*/ 169906 h 169906"/>
                <a:gd name="connsiteX11" fmla="*/ 111338 w 111337"/>
                <a:gd name="connsiteY11" fmla="*/ 169906 h 169906"/>
                <a:gd name="connsiteX12" fmla="*/ 111338 w 111337"/>
                <a:gd name="connsiteY12" fmla="*/ 135953 h 16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337" h="169906">
                  <a:moveTo>
                    <a:pt x="111338" y="135953"/>
                  </a:moveTo>
                  <a:cubicBezTo>
                    <a:pt x="110489" y="135953"/>
                    <a:pt x="109781" y="135953"/>
                    <a:pt x="108933" y="135953"/>
                  </a:cubicBezTo>
                  <a:cubicBezTo>
                    <a:pt x="75404" y="135953"/>
                    <a:pt x="51071" y="114450"/>
                    <a:pt x="51071" y="84882"/>
                  </a:cubicBezTo>
                  <a:lnTo>
                    <a:pt x="51071" y="84175"/>
                  </a:lnTo>
                  <a:cubicBezTo>
                    <a:pt x="51071" y="55881"/>
                    <a:pt x="75404" y="33670"/>
                    <a:pt x="106528" y="33670"/>
                  </a:cubicBezTo>
                  <a:cubicBezTo>
                    <a:pt x="108225" y="33670"/>
                    <a:pt x="109781" y="33670"/>
                    <a:pt x="111338" y="33812"/>
                  </a:cubicBezTo>
                  <a:lnTo>
                    <a:pt x="111338" y="0"/>
                  </a:lnTo>
                  <a:cubicBezTo>
                    <a:pt x="109923" y="0"/>
                    <a:pt x="108367" y="0"/>
                    <a:pt x="106952" y="0"/>
                  </a:cubicBezTo>
                  <a:cubicBezTo>
                    <a:pt x="45978" y="0"/>
                    <a:pt x="0" y="36499"/>
                    <a:pt x="0" y="85024"/>
                  </a:cubicBezTo>
                  <a:lnTo>
                    <a:pt x="0" y="85590"/>
                  </a:lnTo>
                  <a:cubicBezTo>
                    <a:pt x="0" y="132841"/>
                    <a:pt x="46685" y="169906"/>
                    <a:pt x="106103" y="169906"/>
                  </a:cubicBezTo>
                  <a:cubicBezTo>
                    <a:pt x="107942" y="169906"/>
                    <a:pt x="109640" y="169906"/>
                    <a:pt x="111338" y="169906"/>
                  </a:cubicBezTo>
                  <a:lnTo>
                    <a:pt x="111338" y="135953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3976D2B0-683B-53A2-D20F-A26155848EB9}"/>
                </a:ext>
              </a:extLst>
            </p:cNvPr>
            <p:cNvSpPr/>
            <p:nvPr/>
          </p:nvSpPr>
          <p:spPr>
            <a:xfrm>
              <a:off x="9747060" y="823830"/>
              <a:ext cx="160852" cy="177970"/>
            </a:xfrm>
            <a:custGeom>
              <a:avLst/>
              <a:gdLst>
                <a:gd name="connsiteX0" fmla="*/ 94785 w 160852"/>
                <a:gd name="connsiteY0" fmla="*/ 71867 h 177970"/>
                <a:gd name="connsiteX1" fmla="*/ 53759 w 160852"/>
                <a:gd name="connsiteY1" fmla="*/ 49090 h 177970"/>
                <a:gd name="connsiteX2" fmla="*/ 53759 w 160852"/>
                <a:gd name="connsiteY2" fmla="*/ 48524 h 177970"/>
                <a:gd name="connsiteX3" fmla="*/ 80497 w 160852"/>
                <a:gd name="connsiteY3" fmla="*/ 33529 h 177970"/>
                <a:gd name="connsiteX4" fmla="*/ 109357 w 160852"/>
                <a:gd name="connsiteY4" fmla="*/ 39046 h 177970"/>
                <a:gd name="connsiteX5" fmla="*/ 109357 w 160852"/>
                <a:gd name="connsiteY5" fmla="*/ 2829 h 177970"/>
                <a:gd name="connsiteX6" fmla="*/ 81204 w 160852"/>
                <a:gd name="connsiteY6" fmla="*/ 0 h 177970"/>
                <a:gd name="connsiteX7" fmla="*/ 8347 w 160852"/>
                <a:gd name="connsiteY7" fmla="*/ 52203 h 177970"/>
                <a:gd name="connsiteX8" fmla="*/ 8347 w 160852"/>
                <a:gd name="connsiteY8" fmla="*/ 52627 h 177970"/>
                <a:gd name="connsiteX9" fmla="*/ 77243 w 160852"/>
                <a:gd name="connsiteY9" fmla="*/ 105537 h 177970"/>
                <a:gd name="connsiteX10" fmla="*/ 115299 w 160852"/>
                <a:gd name="connsiteY10" fmla="*/ 127607 h 177970"/>
                <a:gd name="connsiteX11" fmla="*/ 115299 w 160852"/>
                <a:gd name="connsiteY11" fmla="*/ 128031 h 177970"/>
                <a:gd name="connsiteX12" fmla="*/ 85307 w 160852"/>
                <a:gd name="connsiteY12" fmla="*/ 144300 h 177970"/>
                <a:gd name="connsiteX13" fmla="*/ 27021 w 160852"/>
                <a:gd name="connsiteY13" fmla="*/ 123363 h 177970"/>
                <a:gd name="connsiteX14" fmla="*/ 0 w 160852"/>
                <a:gd name="connsiteY14" fmla="*/ 150242 h 177970"/>
                <a:gd name="connsiteX15" fmla="*/ 84458 w 160852"/>
                <a:gd name="connsiteY15" fmla="*/ 177970 h 177970"/>
                <a:gd name="connsiteX16" fmla="*/ 160852 w 160852"/>
                <a:gd name="connsiteY16" fmla="*/ 124353 h 177970"/>
                <a:gd name="connsiteX17" fmla="*/ 160852 w 160852"/>
                <a:gd name="connsiteY17" fmla="*/ 123928 h 177970"/>
                <a:gd name="connsiteX18" fmla="*/ 94927 w 160852"/>
                <a:gd name="connsiteY18" fmla="*/ 72009 h 177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852" h="177970">
                  <a:moveTo>
                    <a:pt x="94785" y="71867"/>
                  </a:moveTo>
                  <a:cubicBezTo>
                    <a:pt x="58852" y="64228"/>
                    <a:pt x="53759" y="60549"/>
                    <a:pt x="53759" y="49090"/>
                  </a:cubicBezTo>
                  <a:lnTo>
                    <a:pt x="53759" y="48524"/>
                  </a:lnTo>
                  <a:cubicBezTo>
                    <a:pt x="53759" y="40178"/>
                    <a:pt x="62955" y="33529"/>
                    <a:pt x="80497" y="33529"/>
                  </a:cubicBezTo>
                  <a:cubicBezTo>
                    <a:pt x="89410" y="33529"/>
                    <a:pt x="101152" y="35934"/>
                    <a:pt x="109357" y="39046"/>
                  </a:cubicBezTo>
                  <a:lnTo>
                    <a:pt x="109357" y="2829"/>
                  </a:lnTo>
                  <a:cubicBezTo>
                    <a:pt x="101718" y="1556"/>
                    <a:pt x="90117" y="0"/>
                    <a:pt x="81204" y="0"/>
                  </a:cubicBezTo>
                  <a:cubicBezTo>
                    <a:pt x="38622" y="0"/>
                    <a:pt x="8347" y="20796"/>
                    <a:pt x="8347" y="52203"/>
                  </a:cubicBezTo>
                  <a:lnTo>
                    <a:pt x="8347" y="52627"/>
                  </a:lnTo>
                  <a:cubicBezTo>
                    <a:pt x="8347" y="87005"/>
                    <a:pt x="35368" y="96625"/>
                    <a:pt x="77243" y="105537"/>
                  </a:cubicBezTo>
                  <a:cubicBezTo>
                    <a:pt x="112045" y="112894"/>
                    <a:pt x="115299" y="117845"/>
                    <a:pt x="115299" y="127607"/>
                  </a:cubicBezTo>
                  <a:lnTo>
                    <a:pt x="115299" y="128031"/>
                  </a:lnTo>
                  <a:cubicBezTo>
                    <a:pt x="115299" y="138217"/>
                    <a:pt x="103981" y="144300"/>
                    <a:pt x="85307" y="144300"/>
                  </a:cubicBezTo>
                  <a:cubicBezTo>
                    <a:pt x="61540" y="144300"/>
                    <a:pt x="45837" y="136095"/>
                    <a:pt x="27021" y="123363"/>
                  </a:cubicBezTo>
                  <a:lnTo>
                    <a:pt x="0" y="150242"/>
                  </a:lnTo>
                  <a:cubicBezTo>
                    <a:pt x="24899" y="168775"/>
                    <a:pt x="52910" y="177970"/>
                    <a:pt x="84458" y="177970"/>
                  </a:cubicBezTo>
                  <a:cubicBezTo>
                    <a:pt x="129304" y="177970"/>
                    <a:pt x="160852" y="158730"/>
                    <a:pt x="160852" y="124353"/>
                  </a:cubicBezTo>
                  <a:lnTo>
                    <a:pt x="160852" y="123928"/>
                  </a:lnTo>
                  <a:cubicBezTo>
                    <a:pt x="160852" y="93795"/>
                    <a:pt x="137085" y="81204"/>
                    <a:pt x="94927" y="72009"/>
                  </a:cubicBezTo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83A4583E-8E2E-417A-C61E-630261CC8A55}"/>
                </a:ext>
              </a:extLst>
            </p:cNvPr>
            <p:cNvSpPr/>
            <p:nvPr/>
          </p:nvSpPr>
          <p:spPr>
            <a:xfrm>
              <a:off x="9902112" y="848587"/>
              <a:ext cx="156325" cy="147695"/>
            </a:xfrm>
            <a:custGeom>
              <a:avLst/>
              <a:gdLst>
                <a:gd name="connsiteX0" fmla="*/ 44563 w 156325"/>
                <a:gd name="connsiteY0" fmla="*/ 62389 h 147695"/>
                <a:gd name="connsiteX1" fmla="*/ 79224 w 156325"/>
                <a:gd name="connsiteY1" fmla="*/ 32255 h 147695"/>
                <a:gd name="connsiteX2" fmla="*/ 113035 w 156325"/>
                <a:gd name="connsiteY2" fmla="*/ 62389 h 147695"/>
                <a:gd name="connsiteX3" fmla="*/ 44563 w 156325"/>
                <a:gd name="connsiteY3" fmla="*/ 62389 h 147695"/>
                <a:gd name="connsiteX4" fmla="*/ 79224 w 156325"/>
                <a:gd name="connsiteY4" fmla="*/ 0 h 147695"/>
                <a:gd name="connsiteX5" fmla="*/ 0 w 156325"/>
                <a:gd name="connsiteY5" fmla="*/ 73848 h 147695"/>
                <a:gd name="connsiteX6" fmla="*/ 0 w 156325"/>
                <a:gd name="connsiteY6" fmla="*/ 74414 h 147695"/>
                <a:gd name="connsiteX7" fmla="*/ 83751 w 156325"/>
                <a:gd name="connsiteY7" fmla="*/ 147695 h 147695"/>
                <a:gd name="connsiteX8" fmla="*/ 90966 w 156325"/>
                <a:gd name="connsiteY8" fmla="*/ 147554 h 147695"/>
                <a:gd name="connsiteX9" fmla="*/ 90966 w 156325"/>
                <a:gd name="connsiteY9" fmla="*/ 115157 h 147695"/>
                <a:gd name="connsiteX10" fmla="*/ 84317 w 156325"/>
                <a:gd name="connsiteY10" fmla="*/ 115440 h 147695"/>
                <a:gd name="connsiteX11" fmla="*/ 45129 w 156325"/>
                <a:gd name="connsiteY11" fmla="*/ 87712 h 147695"/>
                <a:gd name="connsiteX12" fmla="*/ 155759 w 156325"/>
                <a:gd name="connsiteY12" fmla="*/ 87712 h 147695"/>
                <a:gd name="connsiteX13" fmla="*/ 156325 w 156325"/>
                <a:gd name="connsiteY13" fmla="*/ 77667 h 147695"/>
                <a:gd name="connsiteX14" fmla="*/ 156325 w 156325"/>
                <a:gd name="connsiteY14" fmla="*/ 77102 h 147695"/>
                <a:gd name="connsiteX15" fmla="*/ 79224 w 156325"/>
                <a:gd name="connsiteY15" fmla="*/ 141 h 147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6325" h="147695">
                  <a:moveTo>
                    <a:pt x="44563" y="62389"/>
                  </a:moveTo>
                  <a:cubicBezTo>
                    <a:pt x="48100" y="44139"/>
                    <a:pt x="60408" y="32255"/>
                    <a:pt x="79224" y="32255"/>
                  </a:cubicBezTo>
                  <a:cubicBezTo>
                    <a:pt x="98039" y="32255"/>
                    <a:pt x="110347" y="44422"/>
                    <a:pt x="113035" y="62389"/>
                  </a:cubicBezTo>
                  <a:lnTo>
                    <a:pt x="44563" y="62389"/>
                  </a:lnTo>
                  <a:close/>
                  <a:moveTo>
                    <a:pt x="79224" y="0"/>
                  </a:moveTo>
                  <a:cubicBezTo>
                    <a:pt x="32538" y="0"/>
                    <a:pt x="0" y="33387"/>
                    <a:pt x="0" y="73848"/>
                  </a:cubicBezTo>
                  <a:lnTo>
                    <a:pt x="0" y="74414"/>
                  </a:lnTo>
                  <a:cubicBezTo>
                    <a:pt x="0" y="117845"/>
                    <a:pt x="35651" y="147695"/>
                    <a:pt x="83751" y="147695"/>
                  </a:cubicBezTo>
                  <a:cubicBezTo>
                    <a:pt x="85165" y="147695"/>
                    <a:pt x="89551" y="147554"/>
                    <a:pt x="90966" y="147554"/>
                  </a:cubicBezTo>
                  <a:lnTo>
                    <a:pt x="90966" y="115157"/>
                  </a:lnTo>
                  <a:cubicBezTo>
                    <a:pt x="89834" y="115157"/>
                    <a:pt x="85448" y="115440"/>
                    <a:pt x="84317" y="115440"/>
                  </a:cubicBezTo>
                  <a:cubicBezTo>
                    <a:pt x="63945" y="115440"/>
                    <a:pt x="49656" y="105962"/>
                    <a:pt x="45129" y="87712"/>
                  </a:cubicBezTo>
                  <a:lnTo>
                    <a:pt x="155759" y="87712"/>
                  </a:lnTo>
                  <a:cubicBezTo>
                    <a:pt x="156042" y="84034"/>
                    <a:pt x="156325" y="81629"/>
                    <a:pt x="156325" y="77667"/>
                  </a:cubicBezTo>
                  <a:lnTo>
                    <a:pt x="156325" y="77102"/>
                  </a:lnTo>
                  <a:cubicBezTo>
                    <a:pt x="156325" y="36924"/>
                    <a:pt x="132841" y="141"/>
                    <a:pt x="79224" y="141"/>
                  </a:cubicBezTo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C348FBF1-B087-5521-F11D-A32E4C1624DF}"/>
                </a:ext>
              </a:extLst>
            </p:cNvPr>
            <p:cNvSpPr/>
            <p:nvPr/>
          </p:nvSpPr>
          <p:spPr>
            <a:xfrm>
              <a:off x="10056598" y="850143"/>
              <a:ext cx="146280" cy="143451"/>
            </a:xfrm>
            <a:custGeom>
              <a:avLst/>
              <a:gdLst>
                <a:gd name="connsiteX0" fmla="*/ 146139 w 146280"/>
                <a:gd name="connsiteY0" fmla="*/ 68330 h 143451"/>
                <a:gd name="connsiteX1" fmla="*/ 73140 w 146280"/>
                <a:gd name="connsiteY1" fmla="*/ 0 h 143451"/>
                <a:gd name="connsiteX2" fmla="*/ 0 w 146280"/>
                <a:gd name="connsiteY2" fmla="*/ 68330 h 143451"/>
                <a:gd name="connsiteX3" fmla="*/ 0 w 146280"/>
                <a:gd name="connsiteY3" fmla="*/ 143451 h 143451"/>
                <a:gd name="connsiteX4" fmla="*/ 45978 w 146280"/>
                <a:gd name="connsiteY4" fmla="*/ 143451 h 143451"/>
                <a:gd name="connsiteX5" fmla="*/ 45978 w 146280"/>
                <a:gd name="connsiteY5" fmla="*/ 65642 h 143451"/>
                <a:gd name="connsiteX6" fmla="*/ 73140 w 146280"/>
                <a:gd name="connsiteY6" fmla="*/ 34660 h 143451"/>
                <a:gd name="connsiteX7" fmla="*/ 100727 w 146280"/>
                <a:gd name="connsiteY7" fmla="*/ 65642 h 143451"/>
                <a:gd name="connsiteX8" fmla="*/ 100727 w 146280"/>
                <a:gd name="connsiteY8" fmla="*/ 143451 h 143451"/>
                <a:gd name="connsiteX9" fmla="*/ 146281 w 146280"/>
                <a:gd name="connsiteY9" fmla="*/ 143451 h 143451"/>
                <a:gd name="connsiteX10" fmla="*/ 146281 w 146280"/>
                <a:gd name="connsiteY10" fmla="*/ 68330 h 143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280" h="143451">
                  <a:moveTo>
                    <a:pt x="146139" y="68330"/>
                  </a:moveTo>
                  <a:cubicBezTo>
                    <a:pt x="146139" y="29992"/>
                    <a:pt x="122655" y="0"/>
                    <a:pt x="73140" y="0"/>
                  </a:cubicBezTo>
                  <a:cubicBezTo>
                    <a:pt x="23626" y="0"/>
                    <a:pt x="0" y="29992"/>
                    <a:pt x="0" y="68330"/>
                  </a:cubicBezTo>
                  <a:lnTo>
                    <a:pt x="0" y="143451"/>
                  </a:lnTo>
                  <a:lnTo>
                    <a:pt x="45978" y="143451"/>
                  </a:lnTo>
                  <a:lnTo>
                    <a:pt x="45978" y="65642"/>
                  </a:lnTo>
                  <a:cubicBezTo>
                    <a:pt x="46827" y="51495"/>
                    <a:pt x="52344" y="34660"/>
                    <a:pt x="73140" y="34660"/>
                  </a:cubicBezTo>
                  <a:cubicBezTo>
                    <a:pt x="93937" y="34660"/>
                    <a:pt x="99878" y="51495"/>
                    <a:pt x="100727" y="65642"/>
                  </a:cubicBezTo>
                  <a:lnTo>
                    <a:pt x="100727" y="143451"/>
                  </a:lnTo>
                  <a:lnTo>
                    <a:pt x="146281" y="143451"/>
                  </a:lnTo>
                  <a:lnTo>
                    <a:pt x="146281" y="68330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E26F746F-C612-B77D-185A-A39FA3AC8D6F}"/>
                </a:ext>
              </a:extLst>
            </p:cNvPr>
            <p:cNvSpPr/>
            <p:nvPr/>
          </p:nvSpPr>
          <p:spPr>
            <a:xfrm>
              <a:off x="10201464" y="849436"/>
              <a:ext cx="147554" cy="145856"/>
            </a:xfrm>
            <a:custGeom>
              <a:avLst/>
              <a:gdLst>
                <a:gd name="connsiteX0" fmla="*/ 75970 w 147554"/>
                <a:gd name="connsiteY0" fmla="*/ 0 h 145856"/>
                <a:gd name="connsiteX1" fmla="*/ 65077 w 147554"/>
                <a:gd name="connsiteY1" fmla="*/ 0 h 145856"/>
                <a:gd name="connsiteX2" fmla="*/ 65077 w 147554"/>
                <a:gd name="connsiteY2" fmla="*/ 34236 h 145856"/>
                <a:gd name="connsiteX3" fmla="*/ 91532 w 147554"/>
                <a:gd name="connsiteY3" fmla="*/ 38622 h 145856"/>
                <a:gd name="connsiteX4" fmla="*/ 103840 w 147554"/>
                <a:gd name="connsiteY4" fmla="*/ 59418 h 145856"/>
                <a:gd name="connsiteX5" fmla="*/ 70028 w 147554"/>
                <a:gd name="connsiteY5" fmla="*/ 57013 h 145856"/>
                <a:gd name="connsiteX6" fmla="*/ 849 w 147554"/>
                <a:gd name="connsiteY6" fmla="*/ 93229 h 145856"/>
                <a:gd name="connsiteX7" fmla="*/ 566 w 147554"/>
                <a:gd name="connsiteY7" fmla="*/ 94502 h 145856"/>
                <a:gd name="connsiteX8" fmla="*/ 566 w 147554"/>
                <a:gd name="connsiteY8" fmla="*/ 94927 h 145856"/>
                <a:gd name="connsiteX9" fmla="*/ 0 w 147554"/>
                <a:gd name="connsiteY9" fmla="*/ 101859 h 145856"/>
                <a:gd name="connsiteX10" fmla="*/ 0 w 147554"/>
                <a:gd name="connsiteY10" fmla="*/ 102425 h 145856"/>
                <a:gd name="connsiteX11" fmla="*/ 55032 w 147554"/>
                <a:gd name="connsiteY11" fmla="*/ 145856 h 145856"/>
                <a:gd name="connsiteX12" fmla="*/ 103557 w 147554"/>
                <a:gd name="connsiteY12" fmla="*/ 127890 h 145856"/>
                <a:gd name="connsiteX13" fmla="*/ 103557 w 147554"/>
                <a:gd name="connsiteY13" fmla="*/ 144300 h 145856"/>
                <a:gd name="connsiteX14" fmla="*/ 147554 w 147554"/>
                <a:gd name="connsiteY14" fmla="*/ 144300 h 145856"/>
                <a:gd name="connsiteX15" fmla="*/ 147554 w 147554"/>
                <a:gd name="connsiteY15" fmla="*/ 61115 h 145856"/>
                <a:gd name="connsiteX16" fmla="*/ 76111 w 147554"/>
                <a:gd name="connsiteY16" fmla="*/ 0 h 145856"/>
                <a:gd name="connsiteX17" fmla="*/ 103981 w 147554"/>
                <a:gd name="connsiteY17" fmla="*/ 93654 h 145856"/>
                <a:gd name="connsiteX18" fmla="*/ 73848 w 147554"/>
                <a:gd name="connsiteY18" fmla="*/ 117704 h 145856"/>
                <a:gd name="connsiteX19" fmla="*/ 49656 w 147554"/>
                <a:gd name="connsiteY19" fmla="*/ 88702 h 145856"/>
                <a:gd name="connsiteX20" fmla="*/ 104264 w 147554"/>
                <a:gd name="connsiteY20" fmla="*/ 84458 h 145856"/>
                <a:gd name="connsiteX21" fmla="*/ 104264 w 147554"/>
                <a:gd name="connsiteY21" fmla="*/ 93654 h 14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7554" h="145856">
                  <a:moveTo>
                    <a:pt x="75970" y="0"/>
                  </a:moveTo>
                  <a:cubicBezTo>
                    <a:pt x="73989" y="0"/>
                    <a:pt x="67057" y="0"/>
                    <a:pt x="65077" y="0"/>
                  </a:cubicBezTo>
                  <a:lnTo>
                    <a:pt x="65077" y="34236"/>
                  </a:lnTo>
                  <a:cubicBezTo>
                    <a:pt x="73989" y="34236"/>
                    <a:pt x="86014" y="35792"/>
                    <a:pt x="91532" y="38622"/>
                  </a:cubicBezTo>
                  <a:cubicBezTo>
                    <a:pt x="99454" y="42866"/>
                    <a:pt x="103557" y="49798"/>
                    <a:pt x="103840" y="59418"/>
                  </a:cubicBezTo>
                  <a:cubicBezTo>
                    <a:pt x="92946" y="58144"/>
                    <a:pt x="80780" y="57296"/>
                    <a:pt x="70028" y="57013"/>
                  </a:cubicBezTo>
                  <a:cubicBezTo>
                    <a:pt x="26597" y="55881"/>
                    <a:pt x="5093" y="70311"/>
                    <a:pt x="849" y="93229"/>
                  </a:cubicBezTo>
                  <a:cubicBezTo>
                    <a:pt x="849" y="93654"/>
                    <a:pt x="707" y="94078"/>
                    <a:pt x="566" y="94502"/>
                  </a:cubicBezTo>
                  <a:cubicBezTo>
                    <a:pt x="566" y="94644"/>
                    <a:pt x="566" y="94785"/>
                    <a:pt x="566" y="94927"/>
                  </a:cubicBezTo>
                  <a:cubicBezTo>
                    <a:pt x="283" y="97049"/>
                    <a:pt x="0" y="99454"/>
                    <a:pt x="0" y="101859"/>
                  </a:cubicBezTo>
                  <a:lnTo>
                    <a:pt x="0" y="102425"/>
                  </a:lnTo>
                  <a:cubicBezTo>
                    <a:pt x="0" y="130578"/>
                    <a:pt x="24899" y="145856"/>
                    <a:pt x="55032" y="145856"/>
                  </a:cubicBezTo>
                  <a:cubicBezTo>
                    <a:pt x="77243" y="145856"/>
                    <a:pt x="92522" y="138641"/>
                    <a:pt x="103557" y="127890"/>
                  </a:cubicBezTo>
                  <a:lnTo>
                    <a:pt x="103557" y="144300"/>
                  </a:lnTo>
                  <a:lnTo>
                    <a:pt x="147554" y="144300"/>
                  </a:lnTo>
                  <a:lnTo>
                    <a:pt x="147554" y="61115"/>
                  </a:lnTo>
                  <a:cubicBezTo>
                    <a:pt x="147554" y="22777"/>
                    <a:pt x="125768" y="0"/>
                    <a:pt x="76111" y="0"/>
                  </a:cubicBezTo>
                  <a:moveTo>
                    <a:pt x="103981" y="93654"/>
                  </a:moveTo>
                  <a:cubicBezTo>
                    <a:pt x="100020" y="114450"/>
                    <a:pt x="78658" y="117421"/>
                    <a:pt x="73848" y="117704"/>
                  </a:cubicBezTo>
                  <a:cubicBezTo>
                    <a:pt x="39187" y="119543"/>
                    <a:pt x="38056" y="95917"/>
                    <a:pt x="49656" y="88702"/>
                  </a:cubicBezTo>
                  <a:cubicBezTo>
                    <a:pt x="65218" y="79082"/>
                    <a:pt x="104264" y="84458"/>
                    <a:pt x="104264" y="84458"/>
                  </a:cubicBezTo>
                  <a:cubicBezTo>
                    <a:pt x="104264" y="85873"/>
                    <a:pt x="104688" y="89410"/>
                    <a:pt x="104264" y="93654"/>
                  </a:cubicBezTo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23607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cerramento_Curso_BIG-DATA-SCIENCE">
    <p:bg>
      <p:bgPr>
        <a:solidFill>
          <a:srgbClr val="6238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ráfico 283">
            <a:extLst>
              <a:ext uri="{FF2B5EF4-FFF2-40B4-BE49-F238E27FC236}">
                <a16:creationId xmlns:a16="http://schemas.microsoft.com/office/drawing/2014/main" id="{79974167-1133-DF6A-492A-3B680D848015}"/>
              </a:ext>
            </a:extLst>
          </p:cNvPr>
          <p:cNvGrpSpPr/>
          <p:nvPr userDrawn="1"/>
        </p:nvGrpSpPr>
        <p:grpSpPr>
          <a:xfrm>
            <a:off x="795111" y="2890775"/>
            <a:ext cx="3674212" cy="3108949"/>
            <a:chOff x="689309" y="0"/>
            <a:chExt cx="3674212" cy="3108949"/>
          </a:xfrm>
          <a:solidFill>
            <a:srgbClr val="382E35">
              <a:alpha val="31000"/>
            </a:srgbClr>
          </a:solidFill>
        </p:grpSpPr>
        <p:sp>
          <p:nvSpPr>
            <p:cNvPr id="288" name="Forma Livre: Forma 287">
              <a:extLst>
                <a:ext uri="{FF2B5EF4-FFF2-40B4-BE49-F238E27FC236}">
                  <a16:creationId xmlns:a16="http://schemas.microsoft.com/office/drawing/2014/main" id="{6CCF4BE5-B562-1AA7-3FCF-577C728F15E7}"/>
                </a:ext>
              </a:extLst>
            </p:cNvPr>
            <p:cNvSpPr/>
            <p:nvPr/>
          </p:nvSpPr>
          <p:spPr>
            <a:xfrm>
              <a:off x="689309" y="1413158"/>
              <a:ext cx="565263" cy="1695790"/>
            </a:xfrm>
            <a:custGeom>
              <a:avLst/>
              <a:gdLst>
                <a:gd name="connsiteX0" fmla="*/ 0 w 565263"/>
                <a:gd name="connsiteY0" fmla="*/ 0 h 1695790"/>
                <a:gd name="connsiteX1" fmla="*/ 0 w 565263"/>
                <a:gd name="connsiteY1" fmla="*/ 282632 h 1695790"/>
                <a:gd name="connsiteX2" fmla="*/ 0 w 565263"/>
                <a:gd name="connsiteY2" fmla="*/ 565263 h 1695790"/>
                <a:gd name="connsiteX3" fmla="*/ 0 w 565263"/>
                <a:gd name="connsiteY3" fmla="*/ 847895 h 1695790"/>
                <a:gd name="connsiteX4" fmla="*/ 0 w 565263"/>
                <a:gd name="connsiteY4" fmla="*/ 1130527 h 1695790"/>
                <a:gd name="connsiteX5" fmla="*/ 282632 w 565263"/>
                <a:gd name="connsiteY5" fmla="*/ 1130527 h 1695790"/>
                <a:gd name="connsiteX6" fmla="*/ 282632 w 565263"/>
                <a:gd name="connsiteY6" fmla="*/ 1413159 h 1695790"/>
                <a:gd name="connsiteX7" fmla="*/ 282632 w 565263"/>
                <a:gd name="connsiteY7" fmla="*/ 1695790 h 1695790"/>
                <a:gd name="connsiteX8" fmla="*/ 565263 w 565263"/>
                <a:gd name="connsiteY8" fmla="*/ 1695790 h 1695790"/>
                <a:gd name="connsiteX9" fmla="*/ 565263 w 565263"/>
                <a:gd name="connsiteY9" fmla="*/ 1413159 h 1695790"/>
                <a:gd name="connsiteX10" fmla="*/ 565263 w 565263"/>
                <a:gd name="connsiteY10" fmla="*/ 1130527 h 1695790"/>
                <a:gd name="connsiteX11" fmla="*/ 565263 w 565263"/>
                <a:gd name="connsiteY11" fmla="*/ 847895 h 1695790"/>
                <a:gd name="connsiteX12" fmla="*/ 565263 w 565263"/>
                <a:gd name="connsiteY12" fmla="*/ 565263 h 1695790"/>
                <a:gd name="connsiteX13" fmla="*/ 565263 w 565263"/>
                <a:gd name="connsiteY13" fmla="*/ 282632 h 1695790"/>
                <a:gd name="connsiteX14" fmla="*/ 565263 w 565263"/>
                <a:gd name="connsiteY14" fmla="*/ 0 h 1695790"/>
                <a:gd name="connsiteX15" fmla="*/ 282632 w 565263"/>
                <a:gd name="connsiteY15" fmla="*/ 0 h 1695790"/>
                <a:gd name="connsiteX16" fmla="*/ 0 w 565263"/>
                <a:gd name="connsiteY16" fmla="*/ 0 h 169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63" h="1695790">
                  <a:moveTo>
                    <a:pt x="0" y="0"/>
                  </a:moveTo>
                  <a:lnTo>
                    <a:pt x="0" y="282632"/>
                  </a:lnTo>
                  <a:lnTo>
                    <a:pt x="0" y="565263"/>
                  </a:lnTo>
                  <a:lnTo>
                    <a:pt x="0" y="847895"/>
                  </a:lnTo>
                  <a:lnTo>
                    <a:pt x="0" y="1130527"/>
                  </a:lnTo>
                  <a:lnTo>
                    <a:pt x="282632" y="1130527"/>
                  </a:lnTo>
                  <a:lnTo>
                    <a:pt x="282632" y="1413159"/>
                  </a:lnTo>
                  <a:lnTo>
                    <a:pt x="282632" y="1695790"/>
                  </a:lnTo>
                  <a:lnTo>
                    <a:pt x="565263" y="1695790"/>
                  </a:lnTo>
                  <a:lnTo>
                    <a:pt x="565263" y="1413159"/>
                  </a:lnTo>
                  <a:lnTo>
                    <a:pt x="565263" y="1130527"/>
                  </a:lnTo>
                  <a:lnTo>
                    <a:pt x="565263" y="847895"/>
                  </a:lnTo>
                  <a:lnTo>
                    <a:pt x="565263" y="565263"/>
                  </a:lnTo>
                  <a:lnTo>
                    <a:pt x="565263" y="282632"/>
                  </a:lnTo>
                  <a:lnTo>
                    <a:pt x="565263" y="0"/>
                  </a:lnTo>
                  <a:lnTo>
                    <a:pt x="28263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9" name="Forma Livre: Forma 288">
              <a:extLst>
                <a:ext uri="{FF2B5EF4-FFF2-40B4-BE49-F238E27FC236}">
                  <a16:creationId xmlns:a16="http://schemas.microsoft.com/office/drawing/2014/main" id="{EC2375B4-1FA6-B765-A050-6F0FF41ED479}"/>
                </a:ext>
              </a:extLst>
            </p:cNvPr>
            <p:cNvSpPr/>
            <p:nvPr/>
          </p:nvSpPr>
          <p:spPr>
            <a:xfrm>
              <a:off x="3798258" y="847895"/>
              <a:ext cx="565263" cy="1130526"/>
            </a:xfrm>
            <a:custGeom>
              <a:avLst/>
              <a:gdLst>
                <a:gd name="connsiteX0" fmla="*/ 282632 w 565263"/>
                <a:gd name="connsiteY0" fmla="*/ 0 h 1130526"/>
                <a:gd name="connsiteX1" fmla="*/ 0 w 565263"/>
                <a:gd name="connsiteY1" fmla="*/ 0 h 1130526"/>
                <a:gd name="connsiteX2" fmla="*/ 0 w 565263"/>
                <a:gd name="connsiteY2" fmla="*/ 282632 h 1130526"/>
                <a:gd name="connsiteX3" fmla="*/ 0 w 565263"/>
                <a:gd name="connsiteY3" fmla="*/ 565263 h 1130526"/>
                <a:gd name="connsiteX4" fmla="*/ 0 w 565263"/>
                <a:gd name="connsiteY4" fmla="*/ 847895 h 1130526"/>
                <a:gd name="connsiteX5" fmla="*/ 282632 w 565263"/>
                <a:gd name="connsiteY5" fmla="*/ 847895 h 1130526"/>
                <a:gd name="connsiteX6" fmla="*/ 282632 w 565263"/>
                <a:gd name="connsiteY6" fmla="*/ 1130527 h 1130526"/>
                <a:gd name="connsiteX7" fmla="*/ 565263 w 565263"/>
                <a:gd name="connsiteY7" fmla="*/ 1130527 h 1130526"/>
                <a:gd name="connsiteX8" fmla="*/ 565263 w 565263"/>
                <a:gd name="connsiteY8" fmla="*/ 847895 h 1130526"/>
                <a:gd name="connsiteX9" fmla="*/ 565263 w 565263"/>
                <a:gd name="connsiteY9" fmla="*/ 565263 h 1130526"/>
                <a:gd name="connsiteX10" fmla="*/ 565263 w 565263"/>
                <a:gd name="connsiteY10" fmla="*/ 282632 h 1130526"/>
                <a:gd name="connsiteX11" fmla="*/ 565263 w 565263"/>
                <a:gd name="connsiteY11" fmla="*/ 0 h 1130526"/>
                <a:gd name="connsiteX12" fmla="*/ 282632 w 565263"/>
                <a:gd name="connsiteY12" fmla="*/ 0 h 113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263" h="1130526">
                  <a:moveTo>
                    <a:pt x="282632" y="0"/>
                  </a:moveTo>
                  <a:lnTo>
                    <a:pt x="0" y="0"/>
                  </a:lnTo>
                  <a:lnTo>
                    <a:pt x="0" y="282632"/>
                  </a:lnTo>
                  <a:lnTo>
                    <a:pt x="0" y="565263"/>
                  </a:lnTo>
                  <a:lnTo>
                    <a:pt x="0" y="847895"/>
                  </a:lnTo>
                  <a:lnTo>
                    <a:pt x="282632" y="847895"/>
                  </a:lnTo>
                  <a:lnTo>
                    <a:pt x="282632" y="1130527"/>
                  </a:lnTo>
                  <a:lnTo>
                    <a:pt x="565263" y="1130527"/>
                  </a:lnTo>
                  <a:lnTo>
                    <a:pt x="565263" y="847895"/>
                  </a:lnTo>
                  <a:lnTo>
                    <a:pt x="565263" y="565263"/>
                  </a:lnTo>
                  <a:lnTo>
                    <a:pt x="565263" y="282632"/>
                  </a:lnTo>
                  <a:lnTo>
                    <a:pt x="565263" y="0"/>
                  </a:lnTo>
                  <a:lnTo>
                    <a:pt x="282632" y="0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0" name="Forma Livre: Forma 289">
              <a:extLst>
                <a:ext uri="{FF2B5EF4-FFF2-40B4-BE49-F238E27FC236}">
                  <a16:creationId xmlns:a16="http://schemas.microsoft.com/office/drawing/2014/main" id="{DCF63262-38B8-F64D-2170-1373868557E9}"/>
                </a:ext>
              </a:extLst>
            </p:cNvPr>
            <p:cNvSpPr/>
            <p:nvPr/>
          </p:nvSpPr>
          <p:spPr>
            <a:xfrm>
              <a:off x="4080889" y="2543685"/>
              <a:ext cx="282631" cy="282631"/>
            </a:xfrm>
            <a:custGeom>
              <a:avLst/>
              <a:gdLst>
                <a:gd name="connsiteX0" fmla="*/ 0 w 282631"/>
                <a:gd name="connsiteY0" fmla="*/ 0 h 282631"/>
                <a:gd name="connsiteX1" fmla="*/ 282632 w 282631"/>
                <a:gd name="connsiteY1" fmla="*/ 0 h 282631"/>
                <a:gd name="connsiteX2" fmla="*/ 282632 w 282631"/>
                <a:gd name="connsiteY2" fmla="*/ 282632 h 282631"/>
                <a:gd name="connsiteX3" fmla="*/ 0 w 282631"/>
                <a:gd name="connsiteY3" fmla="*/ 282632 h 28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631" h="282631">
                  <a:moveTo>
                    <a:pt x="0" y="0"/>
                  </a:moveTo>
                  <a:lnTo>
                    <a:pt x="282632" y="0"/>
                  </a:lnTo>
                  <a:lnTo>
                    <a:pt x="282632" y="282632"/>
                  </a:lnTo>
                  <a:lnTo>
                    <a:pt x="0" y="282632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1" name="Forma Livre: Forma 290">
              <a:extLst>
                <a:ext uri="{FF2B5EF4-FFF2-40B4-BE49-F238E27FC236}">
                  <a16:creationId xmlns:a16="http://schemas.microsoft.com/office/drawing/2014/main" id="{D5A3871F-33B1-4160-8200-A572BB373D48}"/>
                </a:ext>
              </a:extLst>
            </p:cNvPr>
            <p:cNvSpPr/>
            <p:nvPr/>
          </p:nvSpPr>
          <p:spPr>
            <a:xfrm>
              <a:off x="2385099" y="282631"/>
              <a:ext cx="282631" cy="282631"/>
            </a:xfrm>
            <a:custGeom>
              <a:avLst/>
              <a:gdLst>
                <a:gd name="connsiteX0" fmla="*/ 0 w 282631"/>
                <a:gd name="connsiteY0" fmla="*/ 0 h 282631"/>
                <a:gd name="connsiteX1" fmla="*/ 282632 w 282631"/>
                <a:gd name="connsiteY1" fmla="*/ 0 h 282631"/>
                <a:gd name="connsiteX2" fmla="*/ 282632 w 282631"/>
                <a:gd name="connsiteY2" fmla="*/ 282632 h 282631"/>
                <a:gd name="connsiteX3" fmla="*/ 0 w 282631"/>
                <a:gd name="connsiteY3" fmla="*/ 282632 h 28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631" h="282631">
                  <a:moveTo>
                    <a:pt x="0" y="0"/>
                  </a:moveTo>
                  <a:lnTo>
                    <a:pt x="282632" y="0"/>
                  </a:lnTo>
                  <a:lnTo>
                    <a:pt x="282632" y="282632"/>
                  </a:lnTo>
                  <a:lnTo>
                    <a:pt x="0" y="282632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2" name="Forma Livre: Forma 291">
              <a:extLst>
                <a:ext uri="{FF2B5EF4-FFF2-40B4-BE49-F238E27FC236}">
                  <a16:creationId xmlns:a16="http://schemas.microsoft.com/office/drawing/2014/main" id="{9775BBC1-3BD9-7CF3-AF41-1A9A843F3BAA}"/>
                </a:ext>
              </a:extLst>
            </p:cNvPr>
            <p:cNvSpPr/>
            <p:nvPr/>
          </p:nvSpPr>
          <p:spPr>
            <a:xfrm>
              <a:off x="1254572" y="0"/>
              <a:ext cx="1130526" cy="1130526"/>
            </a:xfrm>
            <a:custGeom>
              <a:avLst/>
              <a:gdLst>
                <a:gd name="connsiteX0" fmla="*/ 565263 w 1130526"/>
                <a:gd name="connsiteY0" fmla="*/ 565263 h 1130526"/>
                <a:gd name="connsiteX1" fmla="*/ 565263 w 1130526"/>
                <a:gd name="connsiteY1" fmla="*/ 847895 h 1130526"/>
                <a:gd name="connsiteX2" fmla="*/ 565263 w 1130526"/>
                <a:gd name="connsiteY2" fmla="*/ 1130527 h 1130526"/>
                <a:gd name="connsiteX3" fmla="*/ 847895 w 1130526"/>
                <a:gd name="connsiteY3" fmla="*/ 1130527 h 1130526"/>
                <a:gd name="connsiteX4" fmla="*/ 1130527 w 1130526"/>
                <a:gd name="connsiteY4" fmla="*/ 1130527 h 1130526"/>
                <a:gd name="connsiteX5" fmla="*/ 1130527 w 1130526"/>
                <a:gd name="connsiteY5" fmla="*/ 847895 h 1130526"/>
                <a:gd name="connsiteX6" fmla="*/ 1130527 w 1130526"/>
                <a:gd name="connsiteY6" fmla="*/ 565263 h 1130526"/>
                <a:gd name="connsiteX7" fmla="*/ 847895 w 1130526"/>
                <a:gd name="connsiteY7" fmla="*/ 565263 h 1130526"/>
                <a:gd name="connsiteX8" fmla="*/ 847895 w 1130526"/>
                <a:gd name="connsiteY8" fmla="*/ 282632 h 1130526"/>
                <a:gd name="connsiteX9" fmla="*/ 847895 w 1130526"/>
                <a:gd name="connsiteY9" fmla="*/ 0 h 1130526"/>
                <a:gd name="connsiteX10" fmla="*/ 565263 w 1130526"/>
                <a:gd name="connsiteY10" fmla="*/ 0 h 1130526"/>
                <a:gd name="connsiteX11" fmla="*/ 282632 w 1130526"/>
                <a:gd name="connsiteY11" fmla="*/ 0 h 1130526"/>
                <a:gd name="connsiteX12" fmla="*/ 0 w 1130526"/>
                <a:gd name="connsiteY12" fmla="*/ 0 h 1130526"/>
                <a:gd name="connsiteX13" fmla="*/ 0 w 1130526"/>
                <a:gd name="connsiteY13" fmla="*/ 282632 h 1130526"/>
                <a:gd name="connsiteX14" fmla="*/ 282632 w 1130526"/>
                <a:gd name="connsiteY14" fmla="*/ 282632 h 1130526"/>
                <a:gd name="connsiteX15" fmla="*/ 565263 w 1130526"/>
                <a:gd name="connsiteY15" fmla="*/ 282632 h 1130526"/>
                <a:gd name="connsiteX16" fmla="*/ 565263 w 1130526"/>
                <a:gd name="connsiteY16" fmla="*/ 565263 h 113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0526" h="1130526">
                  <a:moveTo>
                    <a:pt x="565263" y="565263"/>
                  </a:moveTo>
                  <a:lnTo>
                    <a:pt x="565263" y="847895"/>
                  </a:lnTo>
                  <a:lnTo>
                    <a:pt x="565263" y="1130527"/>
                  </a:lnTo>
                  <a:lnTo>
                    <a:pt x="847895" y="1130527"/>
                  </a:lnTo>
                  <a:lnTo>
                    <a:pt x="1130527" y="1130527"/>
                  </a:lnTo>
                  <a:lnTo>
                    <a:pt x="1130527" y="847895"/>
                  </a:lnTo>
                  <a:lnTo>
                    <a:pt x="1130527" y="565263"/>
                  </a:lnTo>
                  <a:lnTo>
                    <a:pt x="847895" y="565263"/>
                  </a:lnTo>
                  <a:lnTo>
                    <a:pt x="847895" y="282632"/>
                  </a:lnTo>
                  <a:lnTo>
                    <a:pt x="847895" y="0"/>
                  </a:lnTo>
                  <a:lnTo>
                    <a:pt x="565263" y="0"/>
                  </a:lnTo>
                  <a:lnTo>
                    <a:pt x="282632" y="0"/>
                  </a:lnTo>
                  <a:lnTo>
                    <a:pt x="0" y="0"/>
                  </a:lnTo>
                  <a:lnTo>
                    <a:pt x="0" y="282632"/>
                  </a:lnTo>
                  <a:lnTo>
                    <a:pt x="282632" y="282632"/>
                  </a:lnTo>
                  <a:lnTo>
                    <a:pt x="565263" y="282632"/>
                  </a:lnTo>
                  <a:lnTo>
                    <a:pt x="565263" y="565263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3" name="Forma Livre: Forma 292">
              <a:extLst>
                <a:ext uri="{FF2B5EF4-FFF2-40B4-BE49-F238E27FC236}">
                  <a16:creationId xmlns:a16="http://schemas.microsoft.com/office/drawing/2014/main" id="{8B3F25EC-3742-49C6-6E5C-7AD1B8B720DF}"/>
                </a:ext>
              </a:extLst>
            </p:cNvPr>
            <p:cNvSpPr/>
            <p:nvPr/>
          </p:nvSpPr>
          <p:spPr>
            <a:xfrm>
              <a:off x="1819835" y="1413158"/>
              <a:ext cx="1413158" cy="1413158"/>
            </a:xfrm>
            <a:custGeom>
              <a:avLst/>
              <a:gdLst>
                <a:gd name="connsiteX0" fmla="*/ 847895 w 1413158"/>
                <a:gd name="connsiteY0" fmla="*/ 565263 h 1413158"/>
                <a:gd name="connsiteX1" fmla="*/ 565263 w 1413158"/>
                <a:gd name="connsiteY1" fmla="*/ 565263 h 1413158"/>
                <a:gd name="connsiteX2" fmla="*/ 282632 w 1413158"/>
                <a:gd name="connsiteY2" fmla="*/ 565263 h 1413158"/>
                <a:gd name="connsiteX3" fmla="*/ 282632 w 1413158"/>
                <a:gd name="connsiteY3" fmla="*/ 282632 h 1413158"/>
                <a:gd name="connsiteX4" fmla="*/ 282632 w 1413158"/>
                <a:gd name="connsiteY4" fmla="*/ 0 h 1413158"/>
                <a:gd name="connsiteX5" fmla="*/ 0 w 1413158"/>
                <a:gd name="connsiteY5" fmla="*/ 0 h 1413158"/>
                <a:gd name="connsiteX6" fmla="*/ 0 w 1413158"/>
                <a:gd name="connsiteY6" fmla="*/ 282632 h 1413158"/>
                <a:gd name="connsiteX7" fmla="*/ 0 w 1413158"/>
                <a:gd name="connsiteY7" fmla="*/ 565263 h 1413158"/>
                <a:gd name="connsiteX8" fmla="*/ 0 w 1413158"/>
                <a:gd name="connsiteY8" fmla="*/ 847895 h 1413158"/>
                <a:gd name="connsiteX9" fmla="*/ 0 w 1413158"/>
                <a:gd name="connsiteY9" fmla="*/ 1130527 h 1413158"/>
                <a:gd name="connsiteX10" fmla="*/ 0 w 1413158"/>
                <a:gd name="connsiteY10" fmla="*/ 1413159 h 1413158"/>
                <a:gd name="connsiteX11" fmla="*/ 282632 w 1413158"/>
                <a:gd name="connsiteY11" fmla="*/ 1413159 h 1413158"/>
                <a:gd name="connsiteX12" fmla="*/ 565263 w 1413158"/>
                <a:gd name="connsiteY12" fmla="*/ 1413159 h 1413158"/>
                <a:gd name="connsiteX13" fmla="*/ 565263 w 1413158"/>
                <a:gd name="connsiteY13" fmla="*/ 1130527 h 1413158"/>
                <a:gd name="connsiteX14" fmla="*/ 282632 w 1413158"/>
                <a:gd name="connsiteY14" fmla="*/ 1130527 h 1413158"/>
                <a:gd name="connsiteX15" fmla="*/ 282632 w 1413158"/>
                <a:gd name="connsiteY15" fmla="*/ 847895 h 1413158"/>
                <a:gd name="connsiteX16" fmla="*/ 565263 w 1413158"/>
                <a:gd name="connsiteY16" fmla="*/ 847895 h 1413158"/>
                <a:gd name="connsiteX17" fmla="*/ 847895 w 1413158"/>
                <a:gd name="connsiteY17" fmla="*/ 847895 h 1413158"/>
                <a:gd name="connsiteX18" fmla="*/ 1130527 w 1413158"/>
                <a:gd name="connsiteY18" fmla="*/ 847895 h 1413158"/>
                <a:gd name="connsiteX19" fmla="*/ 1413159 w 1413158"/>
                <a:gd name="connsiteY19" fmla="*/ 847895 h 1413158"/>
                <a:gd name="connsiteX20" fmla="*/ 1413159 w 1413158"/>
                <a:gd name="connsiteY20" fmla="*/ 565263 h 1413158"/>
                <a:gd name="connsiteX21" fmla="*/ 1130527 w 1413158"/>
                <a:gd name="connsiteY21" fmla="*/ 565263 h 1413158"/>
                <a:gd name="connsiteX22" fmla="*/ 847895 w 1413158"/>
                <a:gd name="connsiteY22" fmla="*/ 565263 h 141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13158" h="1413158">
                  <a:moveTo>
                    <a:pt x="847895" y="565263"/>
                  </a:moveTo>
                  <a:lnTo>
                    <a:pt x="565263" y="565263"/>
                  </a:lnTo>
                  <a:lnTo>
                    <a:pt x="282632" y="565263"/>
                  </a:lnTo>
                  <a:lnTo>
                    <a:pt x="282632" y="282632"/>
                  </a:lnTo>
                  <a:lnTo>
                    <a:pt x="282632" y="0"/>
                  </a:lnTo>
                  <a:lnTo>
                    <a:pt x="0" y="0"/>
                  </a:lnTo>
                  <a:lnTo>
                    <a:pt x="0" y="282632"/>
                  </a:lnTo>
                  <a:lnTo>
                    <a:pt x="0" y="565263"/>
                  </a:lnTo>
                  <a:lnTo>
                    <a:pt x="0" y="847895"/>
                  </a:lnTo>
                  <a:lnTo>
                    <a:pt x="0" y="1130527"/>
                  </a:lnTo>
                  <a:lnTo>
                    <a:pt x="0" y="1413159"/>
                  </a:lnTo>
                  <a:lnTo>
                    <a:pt x="282632" y="1413159"/>
                  </a:lnTo>
                  <a:lnTo>
                    <a:pt x="565263" y="1413159"/>
                  </a:lnTo>
                  <a:lnTo>
                    <a:pt x="565263" y="1130527"/>
                  </a:lnTo>
                  <a:lnTo>
                    <a:pt x="282632" y="1130527"/>
                  </a:lnTo>
                  <a:lnTo>
                    <a:pt x="282632" y="847895"/>
                  </a:lnTo>
                  <a:lnTo>
                    <a:pt x="565263" y="847895"/>
                  </a:lnTo>
                  <a:lnTo>
                    <a:pt x="847895" y="847895"/>
                  </a:lnTo>
                  <a:lnTo>
                    <a:pt x="1130527" y="847895"/>
                  </a:lnTo>
                  <a:lnTo>
                    <a:pt x="1413159" y="847895"/>
                  </a:lnTo>
                  <a:lnTo>
                    <a:pt x="1413159" y="565263"/>
                  </a:lnTo>
                  <a:lnTo>
                    <a:pt x="1130527" y="565263"/>
                  </a:lnTo>
                  <a:lnTo>
                    <a:pt x="847895" y="565263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309" name="Agrupar 308">
            <a:extLst>
              <a:ext uri="{FF2B5EF4-FFF2-40B4-BE49-F238E27FC236}">
                <a16:creationId xmlns:a16="http://schemas.microsoft.com/office/drawing/2014/main" id="{5003D69F-6ECC-875A-EE30-552D92703D4F}"/>
              </a:ext>
            </a:extLst>
          </p:cNvPr>
          <p:cNvGrpSpPr/>
          <p:nvPr userDrawn="1"/>
        </p:nvGrpSpPr>
        <p:grpSpPr>
          <a:xfrm>
            <a:off x="-2185937" y="0"/>
            <a:ext cx="932541" cy="6858001"/>
            <a:chOff x="185279" y="0"/>
            <a:chExt cx="932541" cy="6858001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DAC9B4E4-2E54-98C3-509C-808E3D35135C}"/>
                </a:ext>
              </a:extLst>
            </p:cNvPr>
            <p:cNvSpPr/>
            <p:nvPr/>
          </p:nvSpPr>
          <p:spPr>
            <a:xfrm>
              <a:off x="185279" y="0"/>
              <a:ext cx="317500" cy="6858000"/>
            </a:xfrm>
            <a:prstGeom prst="rect">
              <a:avLst/>
            </a:prstGeom>
            <a:solidFill>
              <a:srgbClr val="2924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8A80B426-EBEB-04C0-82A2-4AED17C44D78}"/>
                </a:ext>
              </a:extLst>
            </p:cNvPr>
            <p:cNvSpPr/>
            <p:nvPr/>
          </p:nvSpPr>
          <p:spPr>
            <a:xfrm>
              <a:off x="185279" y="0"/>
              <a:ext cx="317500" cy="2489200"/>
            </a:xfrm>
            <a:prstGeom prst="rect">
              <a:avLst/>
            </a:prstGeom>
            <a:solidFill>
              <a:srgbClr val="084C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EDB2F1B4-F80B-1915-5F52-6D39E441F899}"/>
                </a:ext>
              </a:extLst>
            </p:cNvPr>
            <p:cNvSpPr/>
            <p:nvPr/>
          </p:nvSpPr>
          <p:spPr>
            <a:xfrm>
              <a:off x="489399" y="0"/>
              <a:ext cx="317500" cy="68580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C429AB90-134D-8FBC-4243-334D629FFF40}"/>
                </a:ext>
              </a:extLst>
            </p:cNvPr>
            <p:cNvSpPr/>
            <p:nvPr/>
          </p:nvSpPr>
          <p:spPr>
            <a:xfrm>
              <a:off x="489399" y="4368801"/>
              <a:ext cx="317500" cy="2489200"/>
            </a:xfrm>
            <a:prstGeom prst="rect">
              <a:avLst/>
            </a:prstGeom>
            <a:solidFill>
              <a:srgbClr val="472B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474FE797-3C3A-4AC4-8E78-22C21AB9D394}"/>
                </a:ext>
              </a:extLst>
            </p:cNvPr>
            <p:cNvSpPr/>
            <p:nvPr/>
          </p:nvSpPr>
          <p:spPr>
            <a:xfrm>
              <a:off x="800320" y="0"/>
              <a:ext cx="317500" cy="6858000"/>
            </a:xfrm>
            <a:prstGeom prst="rect">
              <a:avLst/>
            </a:prstGeom>
            <a:solidFill>
              <a:srgbClr val="0DAD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613A6248-963F-186E-BB07-68B16D8DA56F}"/>
                </a:ext>
              </a:extLst>
            </p:cNvPr>
            <p:cNvSpPr/>
            <p:nvPr/>
          </p:nvSpPr>
          <p:spPr>
            <a:xfrm>
              <a:off x="800320" y="0"/>
              <a:ext cx="317500" cy="2489200"/>
            </a:xfrm>
            <a:prstGeom prst="rect">
              <a:avLst/>
            </a:prstGeom>
            <a:solidFill>
              <a:srgbClr val="6DEA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9" name="Gráfico 13">
            <a:extLst>
              <a:ext uri="{FF2B5EF4-FFF2-40B4-BE49-F238E27FC236}">
                <a16:creationId xmlns:a16="http://schemas.microsoft.com/office/drawing/2014/main" id="{A462C1E4-A257-120C-1724-B361D56BD58A}"/>
              </a:ext>
            </a:extLst>
          </p:cNvPr>
          <p:cNvGrpSpPr/>
          <p:nvPr/>
        </p:nvGrpSpPr>
        <p:grpSpPr>
          <a:xfrm>
            <a:off x="1734133" y="843296"/>
            <a:ext cx="1370263" cy="1096210"/>
            <a:chOff x="4058317" y="4237789"/>
            <a:chExt cx="1370263" cy="1096210"/>
          </a:xfrm>
          <a:solidFill>
            <a:srgbClr val="292454">
              <a:alpha val="4000"/>
            </a:srgbClr>
          </a:solidFill>
        </p:grpSpPr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FB5E65E3-D643-F265-D8AF-18D48E998CC8}"/>
                </a:ext>
              </a:extLst>
            </p:cNvPr>
            <p:cNvSpPr/>
            <p:nvPr/>
          </p:nvSpPr>
          <p:spPr>
            <a:xfrm>
              <a:off x="4606423" y="4237789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26A40DF1-0F53-BF7D-EC98-B926D62C92E2}"/>
                </a:ext>
              </a:extLst>
            </p:cNvPr>
            <p:cNvSpPr/>
            <p:nvPr/>
          </p:nvSpPr>
          <p:spPr>
            <a:xfrm>
              <a:off x="4332370" y="4511842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A215B3D2-9B6D-EF5B-4FD0-2EB9CD2AD6AB}"/>
                </a:ext>
              </a:extLst>
            </p:cNvPr>
            <p:cNvSpPr/>
            <p:nvPr/>
          </p:nvSpPr>
          <p:spPr>
            <a:xfrm>
              <a:off x="4058317" y="4785894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D122CAFE-91E7-48DA-A8E4-2FC8B11F9B49}"/>
                </a:ext>
              </a:extLst>
            </p:cNvPr>
            <p:cNvSpPr/>
            <p:nvPr/>
          </p:nvSpPr>
          <p:spPr>
            <a:xfrm>
              <a:off x="4058317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027AC6A5-DEFC-76A7-2EEB-273FD4D9ECEB}"/>
                </a:ext>
              </a:extLst>
            </p:cNvPr>
            <p:cNvSpPr/>
            <p:nvPr/>
          </p:nvSpPr>
          <p:spPr>
            <a:xfrm>
              <a:off x="4332370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7DB54986-AEDD-72E6-4AD8-15D56042862D}"/>
                </a:ext>
              </a:extLst>
            </p:cNvPr>
            <p:cNvSpPr/>
            <p:nvPr/>
          </p:nvSpPr>
          <p:spPr>
            <a:xfrm>
              <a:off x="4606423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0CBE8B16-C199-0957-95FC-FCC0267DE967}"/>
                </a:ext>
              </a:extLst>
            </p:cNvPr>
            <p:cNvSpPr/>
            <p:nvPr/>
          </p:nvSpPr>
          <p:spPr>
            <a:xfrm>
              <a:off x="4880475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1F42F953-C003-24CD-ABF0-4CD6803DCA0B}"/>
                </a:ext>
              </a:extLst>
            </p:cNvPr>
            <p:cNvSpPr/>
            <p:nvPr/>
          </p:nvSpPr>
          <p:spPr>
            <a:xfrm>
              <a:off x="5154528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8A0954C7-824B-6B25-E2BC-DE19A218D266}"/>
                </a:ext>
              </a:extLst>
            </p:cNvPr>
            <p:cNvSpPr/>
            <p:nvPr/>
          </p:nvSpPr>
          <p:spPr>
            <a:xfrm>
              <a:off x="5154528" y="4785894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9809749B-CE67-D5AA-65EF-32BE9DE6D2A0}"/>
                </a:ext>
              </a:extLst>
            </p:cNvPr>
            <p:cNvSpPr/>
            <p:nvPr/>
          </p:nvSpPr>
          <p:spPr>
            <a:xfrm>
              <a:off x="4880475" y="4511842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331" name="Agrupar 330">
            <a:extLst>
              <a:ext uri="{FF2B5EF4-FFF2-40B4-BE49-F238E27FC236}">
                <a16:creationId xmlns:a16="http://schemas.microsoft.com/office/drawing/2014/main" id="{3E73AD76-CBB5-6977-017D-7D4F634DC2D8}"/>
              </a:ext>
            </a:extLst>
          </p:cNvPr>
          <p:cNvGrpSpPr/>
          <p:nvPr userDrawn="1"/>
        </p:nvGrpSpPr>
        <p:grpSpPr>
          <a:xfrm>
            <a:off x="9798066" y="5367391"/>
            <a:ext cx="1398212" cy="731383"/>
            <a:chOff x="9863286" y="5367391"/>
            <a:chExt cx="1398212" cy="731383"/>
          </a:xfrm>
          <a:solidFill>
            <a:srgbClr val="6DEAAB"/>
          </a:solidFill>
        </p:grpSpPr>
        <p:grpSp>
          <p:nvGrpSpPr>
            <p:cNvPr id="313" name="Gráfico 309">
              <a:extLst>
                <a:ext uri="{FF2B5EF4-FFF2-40B4-BE49-F238E27FC236}">
                  <a16:creationId xmlns:a16="http://schemas.microsoft.com/office/drawing/2014/main" id="{B8EA10DF-3EC9-6083-B51B-4646FB68AFA7}"/>
                </a:ext>
              </a:extLst>
            </p:cNvPr>
            <p:cNvGrpSpPr/>
            <p:nvPr/>
          </p:nvGrpSpPr>
          <p:grpSpPr>
            <a:xfrm>
              <a:off x="9863286" y="5367391"/>
              <a:ext cx="1164622" cy="284916"/>
              <a:chOff x="9863286" y="5367391"/>
              <a:chExt cx="1164622" cy="284916"/>
            </a:xfrm>
            <a:grpFill/>
          </p:grpSpPr>
          <p:sp>
            <p:nvSpPr>
              <p:cNvPr id="314" name="Forma Livre: Forma 313">
                <a:extLst>
                  <a:ext uri="{FF2B5EF4-FFF2-40B4-BE49-F238E27FC236}">
                    <a16:creationId xmlns:a16="http://schemas.microsoft.com/office/drawing/2014/main" id="{67B904AE-C917-CC18-BE93-9709EF44C44C}"/>
                  </a:ext>
                </a:extLst>
              </p:cNvPr>
              <p:cNvSpPr/>
              <p:nvPr/>
            </p:nvSpPr>
            <p:spPr>
              <a:xfrm>
                <a:off x="9863286" y="5367391"/>
                <a:ext cx="142250" cy="283668"/>
              </a:xfrm>
              <a:custGeom>
                <a:avLst/>
                <a:gdLst>
                  <a:gd name="connsiteX0" fmla="*/ 91506 w 142250"/>
                  <a:gd name="connsiteY0" fmla="*/ 283669 h 283668"/>
                  <a:gd name="connsiteX1" fmla="*/ 26620 w 142250"/>
                  <a:gd name="connsiteY1" fmla="*/ 216703 h 283668"/>
                  <a:gd name="connsiteX2" fmla="*/ 26620 w 142250"/>
                  <a:gd name="connsiteY2" fmla="*/ 111055 h 283668"/>
                  <a:gd name="connsiteX3" fmla="*/ 0 w 142250"/>
                  <a:gd name="connsiteY3" fmla="*/ 111055 h 283668"/>
                  <a:gd name="connsiteX4" fmla="*/ 0 w 142250"/>
                  <a:gd name="connsiteY4" fmla="*/ 56983 h 283668"/>
                  <a:gd name="connsiteX5" fmla="*/ 26620 w 142250"/>
                  <a:gd name="connsiteY5" fmla="*/ 56983 h 283668"/>
                  <a:gd name="connsiteX6" fmla="*/ 26620 w 142250"/>
                  <a:gd name="connsiteY6" fmla="*/ 0 h 283668"/>
                  <a:gd name="connsiteX7" fmla="*/ 89842 w 142250"/>
                  <a:gd name="connsiteY7" fmla="*/ 0 h 283668"/>
                  <a:gd name="connsiteX8" fmla="*/ 89842 w 142250"/>
                  <a:gd name="connsiteY8" fmla="*/ 56983 h 283668"/>
                  <a:gd name="connsiteX9" fmla="*/ 142250 w 142250"/>
                  <a:gd name="connsiteY9" fmla="*/ 56983 h 283668"/>
                  <a:gd name="connsiteX10" fmla="*/ 142250 w 142250"/>
                  <a:gd name="connsiteY10" fmla="*/ 111055 h 283668"/>
                  <a:gd name="connsiteX11" fmla="*/ 89842 w 142250"/>
                  <a:gd name="connsiteY11" fmla="*/ 111055 h 283668"/>
                  <a:gd name="connsiteX12" fmla="*/ 89842 w 142250"/>
                  <a:gd name="connsiteY12" fmla="*/ 206305 h 283668"/>
                  <a:gd name="connsiteX13" fmla="*/ 110223 w 142250"/>
                  <a:gd name="connsiteY13" fmla="*/ 227933 h 283668"/>
                  <a:gd name="connsiteX14" fmla="*/ 141418 w 142250"/>
                  <a:gd name="connsiteY14" fmla="*/ 220031 h 283668"/>
                  <a:gd name="connsiteX15" fmla="*/ 141418 w 142250"/>
                  <a:gd name="connsiteY15" fmla="*/ 270775 h 283668"/>
                  <a:gd name="connsiteX16" fmla="*/ 91506 w 142250"/>
                  <a:gd name="connsiteY16" fmla="*/ 283669 h 283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2250" h="283668">
                    <a:moveTo>
                      <a:pt x="91506" y="283669"/>
                    </a:moveTo>
                    <a:cubicBezTo>
                      <a:pt x="52824" y="283669"/>
                      <a:pt x="26620" y="268279"/>
                      <a:pt x="26620" y="216703"/>
                    </a:cubicBezTo>
                    <a:lnTo>
                      <a:pt x="26620" y="111055"/>
                    </a:lnTo>
                    <a:lnTo>
                      <a:pt x="0" y="111055"/>
                    </a:lnTo>
                    <a:lnTo>
                      <a:pt x="0" y="56983"/>
                    </a:lnTo>
                    <a:lnTo>
                      <a:pt x="26620" y="56983"/>
                    </a:lnTo>
                    <a:lnTo>
                      <a:pt x="26620" y="0"/>
                    </a:lnTo>
                    <a:lnTo>
                      <a:pt x="89842" y="0"/>
                    </a:lnTo>
                    <a:lnTo>
                      <a:pt x="89842" y="56983"/>
                    </a:lnTo>
                    <a:lnTo>
                      <a:pt x="142250" y="56983"/>
                    </a:lnTo>
                    <a:lnTo>
                      <a:pt x="142250" y="111055"/>
                    </a:lnTo>
                    <a:lnTo>
                      <a:pt x="89842" y="111055"/>
                    </a:lnTo>
                    <a:lnTo>
                      <a:pt x="89842" y="206305"/>
                    </a:lnTo>
                    <a:cubicBezTo>
                      <a:pt x="89842" y="220862"/>
                      <a:pt x="96081" y="227933"/>
                      <a:pt x="110223" y="227933"/>
                    </a:cubicBezTo>
                    <a:cubicBezTo>
                      <a:pt x="121869" y="227933"/>
                      <a:pt x="132268" y="225022"/>
                      <a:pt x="141418" y="220031"/>
                    </a:cubicBezTo>
                    <a:lnTo>
                      <a:pt x="141418" y="270775"/>
                    </a:lnTo>
                    <a:cubicBezTo>
                      <a:pt x="128108" y="278678"/>
                      <a:pt x="112719" y="283669"/>
                      <a:pt x="91506" y="283669"/>
                    </a:cubicBez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15" name="Forma Livre: Forma 314">
                <a:extLst>
                  <a:ext uri="{FF2B5EF4-FFF2-40B4-BE49-F238E27FC236}">
                    <a16:creationId xmlns:a16="http://schemas.microsoft.com/office/drawing/2014/main" id="{1AD3A362-46E2-64D1-41DA-DE4B8B2052E9}"/>
                  </a:ext>
                </a:extLst>
              </p:cNvPr>
              <p:cNvSpPr/>
              <p:nvPr/>
            </p:nvSpPr>
            <p:spPr>
              <a:xfrm>
                <a:off x="10035067" y="5420215"/>
                <a:ext cx="218782" cy="232092"/>
              </a:xfrm>
              <a:custGeom>
                <a:avLst/>
                <a:gdLst>
                  <a:gd name="connsiteX0" fmla="*/ 217951 w 218782"/>
                  <a:gd name="connsiteY0" fmla="*/ 137675 h 232092"/>
                  <a:gd name="connsiteX1" fmla="*/ 62806 w 218782"/>
                  <a:gd name="connsiteY1" fmla="*/ 137675 h 232092"/>
                  <a:gd name="connsiteX2" fmla="*/ 117294 w 218782"/>
                  <a:gd name="connsiteY2" fmla="*/ 181348 h 232092"/>
                  <a:gd name="connsiteX3" fmla="*/ 171366 w 218782"/>
                  <a:gd name="connsiteY3" fmla="*/ 158472 h 232092"/>
                  <a:gd name="connsiteX4" fmla="*/ 207552 w 218782"/>
                  <a:gd name="connsiteY4" fmla="*/ 190499 h 232092"/>
                  <a:gd name="connsiteX5" fmla="*/ 116462 w 218782"/>
                  <a:gd name="connsiteY5" fmla="*/ 232093 h 232092"/>
                  <a:gd name="connsiteX6" fmla="*/ 0 w 218782"/>
                  <a:gd name="connsiteY6" fmla="*/ 116878 h 232092"/>
                  <a:gd name="connsiteX7" fmla="*/ 0 w 218782"/>
                  <a:gd name="connsiteY7" fmla="*/ 116046 h 232092"/>
                  <a:gd name="connsiteX8" fmla="*/ 110223 w 218782"/>
                  <a:gd name="connsiteY8" fmla="*/ 0 h 232092"/>
                  <a:gd name="connsiteX9" fmla="*/ 218783 w 218782"/>
                  <a:gd name="connsiteY9" fmla="*/ 121038 h 232092"/>
                  <a:gd name="connsiteX10" fmla="*/ 218783 w 218782"/>
                  <a:gd name="connsiteY10" fmla="*/ 121869 h 232092"/>
                  <a:gd name="connsiteX11" fmla="*/ 217951 w 218782"/>
                  <a:gd name="connsiteY11" fmla="*/ 137675 h 232092"/>
                  <a:gd name="connsiteX12" fmla="*/ 110223 w 218782"/>
                  <a:gd name="connsiteY12" fmla="*/ 50744 h 232092"/>
                  <a:gd name="connsiteX13" fmla="*/ 61975 w 218782"/>
                  <a:gd name="connsiteY13" fmla="*/ 98161 h 232092"/>
                  <a:gd name="connsiteX14" fmla="*/ 157224 w 218782"/>
                  <a:gd name="connsiteY14" fmla="*/ 98161 h 232092"/>
                  <a:gd name="connsiteX15" fmla="*/ 110223 w 218782"/>
                  <a:gd name="connsiteY15" fmla="*/ 50744 h 23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8782" h="232092">
                    <a:moveTo>
                      <a:pt x="217951" y="137675"/>
                    </a:moveTo>
                    <a:lnTo>
                      <a:pt x="62806" y="137675"/>
                    </a:lnTo>
                    <a:cubicBezTo>
                      <a:pt x="69045" y="166375"/>
                      <a:pt x="89010" y="181348"/>
                      <a:pt x="117294" y="181348"/>
                    </a:cubicBezTo>
                    <a:cubicBezTo>
                      <a:pt x="138507" y="181348"/>
                      <a:pt x="153897" y="174693"/>
                      <a:pt x="171366" y="158472"/>
                    </a:cubicBezTo>
                    <a:lnTo>
                      <a:pt x="207552" y="190499"/>
                    </a:lnTo>
                    <a:cubicBezTo>
                      <a:pt x="186756" y="216287"/>
                      <a:pt x="156808" y="232093"/>
                      <a:pt x="116462" y="232093"/>
                    </a:cubicBezTo>
                    <a:cubicBezTo>
                      <a:pt x="49496" y="232093"/>
                      <a:pt x="0" y="185092"/>
                      <a:pt x="0" y="116878"/>
                    </a:cubicBezTo>
                    <a:lnTo>
                      <a:pt x="0" y="116046"/>
                    </a:lnTo>
                    <a:cubicBezTo>
                      <a:pt x="0" y="52408"/>
                      <a:pt x="45337" y="0"/>
                      <a:pt x="110223" y="0"/>
                    </a:cubicBezTo>
                    <a:cubicBezTo>
                      <a:pt x="184676" y="0"/>
                      <a:pt x="218783" y="57815"/>
                      <a:pt x="218783" y="121038"/>
                    </a:cubicBezTo>
                    <a:lnTo>
                      <a:pt x="218783" y="121869"/>
                    </a:lnTo>
                    <a:cubicBezTo>
                      <a:pt x="218783" y="128109"/>
                      <a:pt x="218367" y="131852"/>
                      <a:pt x="217951" y="137675"/>
                    </a:cubicBezTo>
                    <a:close/>
                    <a:moveTo>
                      <a:pt x="110223" y="50744"/>
                    </a:moveTo>
                    <a:cubicBezTo>
                      <a:pt x="84019" y="50744"/>
                      <a:pt x="66966" y="69461"/>
                      <a:pt x="61975" y="98161"/>
                    </a:cubicBezTo>
                    <a:lnTo>
                      <a:pt x="157224" y="98161"/>
                    </a:lnTo>
                    <a:cubicBezTo>
                      <a:pt x="153481" y="69877"/>
                      <a:pt x="136843" y="50744"/>
                      <a:pt x="110223" y="50744"/>
                    </a:cubicBez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16" name="Forma Livre: Forma 315">
                <a:extLst>
                  <a:ext uri="{FF2B5EF4-FFF2-40B4-BE49-F238E27FC236}">
                    <a16:creationId xmlns:a16="http://schemas.microsoft.com/office/drawing/2014/main" id="{FB1B0F8B-841E-B007-42BF-6ABAB0913D54}"/>
                  </a:ext>
                </a:extLst>
              </p:cNvPr>
              <p:cNvSpPr/>
              <p:nvPr/>
            </p:nvSpPr>
            <p:spPr>
              <a:xfrm>
                <a:off x="10290036" y="5420215"/>
                <a:ext cx="207136" cy="232092"/>
              </a:xfrm>
              <a:custGeom>
                <a:avLst/>
                <a:gdLst>
                  <a:gd name="connsiteX0" fmla="*/ 116046 w 207136"/>
                  <a:gd name="connsiteY0" fmla="*/ 232093 h 232092"/>
                  <a:gd name="connsiteX1" fmla="*/ 0 w 207136"/>
                  <a:gd name="connsiteY1" fmla="*/ 116878 h 232092"/>
                  <a:gd name="connsiteX2" fmla="*/ 0 w 207136"/>
                  <a:gd name="connsiteY2" fmla="*/ 116046 h 232092"/>
                  <a:gd name="connsiteX3" fmla="*/ 116878 w 207136"/>
                  <a:gd name="connsiteY3" fmla="*/ 0 h 232092"/>
                  <a:gd name="connsiteX4" fmla="*/ 205889 w 207136"/>
                  <a:gd name="connsiteY4" fmla="*/ 37434 h 232092"/>
                  <a:gd name="connsiteX5" fmla="*/ 167207 w 207136"/>
                  <a:gd name="connsiteY5" fmla="*/ 79028 h 232092"/>
                  <a:gd name="connsiteX6" fmla="*/ 116462 w 207136"/>
                  <a:gd name="connsiteY6" fmla="*/ 54488 h 232092"/>
                  <a:gd name="connsiteX7" fmla="*/ 62390 w 207136"/>
                  <a:gd name="connsiteY7" fmla="*/ 115214 h 232092"/>
                  <a:gd name="connsiteX8" fmla="*/ 62390 w 207136"/>
                  <a:gd name="connsiteY8" fmla="*/ 116046 h 232092"/>
                  <a:gd name="connsiteX9" fmla="*/ 118958 w 207136"/>
                  <a:gd name="connsiteY9" fmla="*/ 177605 h 232092"/>
                  <a:gd name="connsiteX10" fmla="*/ 170118 w 207136"/>
                  <a:gd name="connsiteY10" fmla="*/ 153897 h 232092"/>
                  <a:gd name="connsiteX11" fmla="*/ 207136 w 207136"/>
                  <a:gd name="connsiteY11" fmla="*/ 191331 h 232092"/>
                  <a:gd name="connsiteX12" fmla="*/ 116046 w 207136"/>
                  <a:gd name="connsiteY12" fmla="*/ 232093 h 23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7136" h="232092">
                    <a:moveTo>
                      <a:pt x="116046" y="232093"/>
                    </a:moveTo>
                    <a:cubicBezTo>
                      <a:pt x="49081" y="232093"/>
                      <a:pt x="0" y="180517"/>
                      <a:pt x="0" y="116878"/>
                    </a:cubicBezTo>
                    <a:lnTo>
                      <a:pt x="0" y="116046"/>
                    </a:lnTo>
                    <a:cubicBezTo>
                      <a:pt x="0" y="52408"/>
                      <a:pt x="48665" y="0"/>
                      <a:pt x="116878" y="0"/>
                    </a:cubicBezTo>
                    <a:cubicBezTo>
                      <a:pt x="158888" y="0"/>
                      <a:pt x="185092" y="14142"/>
                      <a:pt x="205889" y="37434"/>
                    </a:cubicBezTo>
                    <a:lnTo>
                      <a:pt x="167207" y="79028"/>
                    </a:lnTo>
                    <a:cubicBezTo>
                      <a:pt x="153065" y="64054"/>
                      <a:pt x="138923" y="54488"/>
                      <a:pt x="116462" y="54488"/>
                    </a:cubicBezTo>
                    <a:cubicBezTo>
                      <a:pt x="84851" y="54488"/>
                      <a:pt x="62390" y="82355"/>
                      <a:pt x="62390" y="115214"/>
                    </a:cubicBezTo>
                    <a:lnTo>
                      <a:pt x="62390" y="116046"/>
                    </a:lnTo>
                    <a:cubicBezTo>
                      <a:pt x="62390" y="150153"/>
                      <a:pt x="84435" y="177605"/>
                      <a:pt x="118958" y="177605"/>
                    </a:cubicBezTo>
                    <a:cubicBezTo>
                      <a:pt x="140171" y="177605"/>
                      <a:pt x="154728" y="168454"/>
                      <a:pt x="170118" y="153897"/>
                    </a:cubicBezTo>
                    <a:lnTo>
                      <a:pt x="207136" y="191331"/>
                    </a:lnTo>
                    <a:cubicBezTo>
                      <a:pt x="185508" y="215039"/>
                      <a:pt x="160552" y="232093"/>
                      <a:pt x="116046" y="232093"/>
                    </a:cubicBez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17" name="Forma Livre: Forma 316">
                <a:extLst>
                  <a:ext uri="{FF2B5EF4-FFF2-40B4-BE49-F238E27FC236}">
                    <a16:creationId xmlns:a16="http://schemas.microsoft.com/office/drawing/2014/main" id="{F5A11997-98D7-2880-D469-6429D46EC7CF}"/>
                  </a:ext>
                </a:extLst>
              </p:cNvPr>
              <p:cNvSpPr/>
              <p:nvPr/>
            </p:nvSpPr>
            <p:spPr>
              <a:xfrm>
                <a:off x="10538351" y="5420215"/>
                <a:ext cx="204224" cy="227101"/>
              </a:xfrm>
              <a:custGeom>
                <a:avLst/>
                <a:gdLst>
                  <a:gd name="connsiteX0" fmla="*/ 141002 w 204224"/>
                  <a:gd name="connsiteY0" fmla="*/ 227102 h 227101"/>
                  <a:gd name="connsiteX1" fmla="*/ 141002 w 204224"/>
                  <a:gd name="connsiteY1" fmla="*/ 102736 h 227101"/>
                  <a:gd name="connsiteX2" fmla="*/ 102736 w 204224"/>
                  <a:gd name="connsiteY2" fmla="*/ 57399 h 227101"/>
                  <a:gd name="connsiteX3" fmla="*/ 63222 w 204224"/>
                  <a:gd name="connsiteY3" fmla="*/ 102736 h 227101"/>
                  <a:gd name="connsiteX4" fmla="*/ 63222 w 204224"/>
                  <a:gd name="connsiteY4" fmla="*/ 227102 h 227101"/>
                  <a:gd name="connsiteX5" fmla="*/ 0 w 204224"/>
                  <a:gd name="connsiteY5" fmla="*/ 227102 h 227101"/>
                  <a:gd name="connsiteX6" fmla="*/ 0 w 204224"/>
                  <a:gd name="connsiteY6" fmla="*/ 4159 h 227101"/>
                  <a:gd name="connsiteX7" fmla="*/ 63222 w 204224"/>
                  <a:gd name="connsiteY7" fmla="*/ 4159 h 227101"/>
                  <a:gd name="connsiteX8" fmla="*/ 63222 w 204224"/>
                  <a:gd name="connsiteY8" fmla="*/ 35771 h 227101"/>
                  <a:gd name="connsiteX9" fmla="*/ 128524 w 204224"/>
                  <a:gd name="connsiteY9" fmla="*/ 0 h 227101"/>
                  <a:gd name="connsiteX10" fmla="*/ 204225 w 204224"/>
                  <a:gd name="connsiteY10" fmla="*/ 82771 h 227101"/>
                  <a:gd name="connsiteX11" fmla="*/ 204225 w 204224"/>
                  <a:gd name="connsiteY11" fmla="*/ 227102 h 227101"/>
                  <a:gd name="connsiteX12" fmla="*/ 141002 w 204224"/>
                  <a:gd name="connsiteY12" fmla="*/ 227102 h 227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4224" h="227101">
                    <a:moveTo>
                      <a:pt x="141002" y="227102"/>
                    </a:moveTo>
                    <a:lnTo>
                      <a:pt x="141002" y="102736"/>
                    </a:lnTo>
                    <a:cubicBezTo>
                      <a:pt x="141002" y="72789"/>
                      <a:pt x="126861" y="57399"/>
                      <a:pt x="102736" y="57399"/>
                    </a:cubicBezTo>
                    <a:cubicBezTo>
                      <a:pt x="78612" y="57399"/>
                      <a:pt x="63222" y="72789"/>
                      <a:pt x="63222" y="102736"/>
                    </a:cubicBezTo>
                    <a:lnTo>
                      <a:pt x="63222" y="227102"/>
                    </a:lnTo>
                    <a:lnTo>
                      <a:pt x="0" y="227102"/>
                    </a:lnTo>
                    <a:lnTo>
                      <a:pt x="0" y="4159"/>
                    </a:lnTo>
                    <a:lnTo>
                      <a:pt x="63222" y="4159"/>
                    </a:lnTo>
                    <a:lnTo>
                      <a:pt x="63222" y="35771"/>
                    </a:lnTo>
                    <a:cubicBezTo>
                      <a:pt x="77780" y="17053"/>
                      <a:pt x="96497" y="0"/>
                      <a:pt x="128524" y="0"/>
                    </a:cubicBezTo>
                    <a:cubicBezTo>
                      <a:pt x="176357" y="0"/>
                      <a:pt x="204225" y="31611"/>
                      <a:pt x="204225" y="82771"/>
                    </a:cubicBezTo>
                    <a:lnTo>
                      <a:pt x="204225" y="227102"/>
                    </a:lnTo>
                    <a:lnTo>
                      <a:pt x="141002" y="227102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18" name="Forma Livre: Forma 317">
                <a:extLst>
                  <a:ext uri="{FF2B5EF4-FFF2-40B4-BE49-F238E27FC236}">
                    <a16:creationId xmlns:a16="http://schemas.microsoft.com/office/drawing/2014/main" id="{894AB946-0A12-CF6B-42A3-5DAD98279230}"/>
                  </a:ext>
                </a:extLst>
              </p:cNvPr>
              <p:cNvSpPr/>
              <p:nvPr/>
            </p:nvSpPr>
            <p:spPr>
              <a:xfrm>
                <a:off x="10786665" y="5420215"/>
                <a:ext cx="241243" cy="232092"/>
              </a:xfrm>
              <a:custGeom>
                <a:avLst/>
                <a:gdLst>
                  <a:gd name="connsiteX0" fmla="*/ 120206 w 241243"/>
                  <a:gd name="connsiteY0" fmla="*/ 232093 h 232092"/>
                  <a:gd name="connsiteX1" fmla="*/ 0 w 241243"/>
                  <a:gd name="connsiteY1" fmla="*/ 116878 h 232092"/>
                  <a:gd name="connsiteX2" fmla="*/ 0 w 241243"/>
                  <a:gd name="connsiteY2" fmla="*/ 116046 h 232092"/>
                  <a:gd name="connsiteX3" fmla="*/ 121038 w 241243"/>
                  <a:gd name="connsiteY3" fmla="*/ 0 h 232092"/>
                  <a:gd name="connsiteX4" fmla="*/ 241243 w 241243"/>
                  <a:gd name="connsiteY4" fmla="*/ 115214 h 232092"/>
                  <a:gd name="connsiteX5" fmla="*/ 241243 w 241243"/>
                  <a:gd name="connsiteY5" fmla="*/ 116046 h 232092"/>
                  <a:gd name="connsiteX6" fmla="*/ 120206 w 241243"/>
                  <a:gd name="connsiteY6" fmla="*/ 232093 h 232092"/>
                  <a:gd name="connsiteX7" fmla="*/ 178853 w 241243"/>
                  <a:gd name="connsiteY7" fmla="*/ 116046 h 232092"/>
                  <a:gd name="connsiteX8" fmla="*/ 120206 w 241243"/>
                  <a:gd name="connsiteY8" fmla="*/ 54488 h 232092"/>
                  <a:gd name="connsiteX9" fmla="*/ 62390 w 241243"/>
                  <a:gd name="connsiteY9" fmla="*/ 115214 h 232092"/>
                  <a:gd name="connsiteX10" fmla="*/ 62390 w 241243"/>
                  <a:gd name="connsiteY10" fmla="*/ 116046 h 232092"/>
                  <a:gd name="connsiteX11" fmla="*/ 121038 w 241243"/>
                  <a:gd name="connsiteY11" fmla="*/ 177605 h 232092"/>
                  <a:gd name="connsiteX12" fmla="*/ 178853 w 241243"/>
                  <a:gd name="connsiteY12" fmla="*/ 116878 h 232092"/>
                  <a:gd name="connsiteX13" fmla="*/ 178853 w 241243"/>
                  <a:gd name="connsiteY13" fmla="*/ 116046 h 23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1243" h="232092">
                    <a:moveTo>
                      <a:pt x="120206" y="232093"/>
                    </a:moveTo>
                    <a:cubicBezTo>
                      <a:pt x="51160" y="232093"/>
                      <a:pt x="0" y="180933"/>
                      <a:pt x="0" y="116878"/>
                    </a:cubicBezTo>
                    <a:lnTo>
                      <a:pt x="0" y="116046"/>
                    </a:lnTo>
                    <a:cubicBezTo>
                      <a:pt x="0" y="51992"/>
                      <a:pt x="51576" y="0"/>
                      <a:pt x="121038" y="0"/>
                    </a:cubicBezTo>
                    <a:cubicBezTo>
                      <a:pt x="190499" y="0"/>
                      <a:pt x="241243" y="51160"/>
                      <a:pt x="241243" y="115214"/>
                    </a:cubicBezTo>
                    <a:lnTo>
                      <a:pt x="241243" y="116046"/>
                    </a:lnTo>
                    <a:cubicBezTo>
                      <a:pt x="241243" y="180101"/>
                      <a:pt x="189667" y="232093"/>
                      <a:pt x="120206" y="232093"/>
                    </a:cubicBezTo>
                    <a:close/>
                    <a:moveTo>
                      <a:pt x="178853" y="116046"/>
                    </a:moveTo>
                    <a:cubicBezTo>
                      <a:pt x="178853" y="83187"/>
                      <a:pt x="155144" y="54488"/>
                      <a:pt x="120206" y="54488"/>
                    </a:cubicBezTo>
                    <a:cubicBezTo>
                      <a:pt x="85267" y="54488"/>
                      <a:pt x="62390" y="82355"/>
                      <a:pt x="62390" y="115214"/>
                    </a:cubicBezTo>
                    <a:lnTo>
                      <a:pt x="62390" y="116046"/>
                    </a:lnTo>
                    <a:cubicBezTo>
                      <a:pt x="62390" y="148905"/>
                      <a:pt x="86099" y="177605"/>
                      <a:pt x="121038" y="177605"/>
                    </a:cubicBezTo>
                    <a:cubicBezTo>
                      <a:pt x="155976" y="177605"/>
                      <a:pt x="178853" y="149737"/>
                      <a:pt x="178853" y="116878"/>
                    </a:cubicBezTo>
                    <a:lnTo>
                      <a:pt x="178853" y="116046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  <p:grpSp>
          <p:nvGrpSpPr>
            <p:cNvPr id="319" name="Gráfico 309">
              <a:extLst>
                <a:ext uri="{FF2B5EF4-FFF2-40B4-BE49-F238E27FC236}">
                  <a16:creationId xmlns:a16="http://schemas.microsoft.com/office/drawing/2014/main" id="{B2AE61DF-380E-455A-5620-9D251B5F72A5}"/>
                </a:ext>
              </a:extLst>
            </p:cNvPr>
            <p:cNvGrpSpPr/>
            <p:nvPr/>
          </p:nvGrpSpPr>
          <p:grpSpPr>
            <a:xfrm>
              <a:off x="10264498" y="5727717"/>
              <a:ext cx="997000" cy="371057"/>
              <a:chOff x="10264498" y="5727717"/>
              <a:chExt cx="997000" cy="371057"/>
            </a:xfrm>
            <a:grpFill/>
          </p:grpSpPr>
          <p:sp>
            <p:nvSpPr>
              <p:cNvPr id="320" name="Forma Livre: Forma 319">
                <a:extLst>
                  <a:ext uri="{FF2B5EF4-FFF2-40B4-BE49-F238E27FC236}">
                    <a16:creationId xmlns:a16="http://schemas.microsoft.com/office/drawing/2014/main" id="{6E6D1306-951C-D69C-62FF-1704D6050F05}"/>
                  </a:ext>
                </a:extLst>
              </p:cNvPr>
              <p:cNvSpPr/>
              <p:nvPr/>
            </p:nvSpPr>
            <p:spPr>
              <a:xfrm>
                <a:off x="10264498" y="5727758"/>
                <a:ext cx="63222" cy="303633"/>
              </a:xfrm>
              <a:custGeom>
                <a:avLst/>
                <a:gdLst>
                  <a:gd name="connsiteX0" fmla="*/ 0 w 63222"/>
                  <a:gd name="connsiteY0" fmla="*/ 303634 h 303633"/>
                  <a:gd name="connsiteX1" fmla="*/ 0 w 63222"/>
                  <a:gd name="connsiteY1" fmla="*/ 0 h 303633"/>
                  <a:gd name="connsiteX2" fmla="*/ 63222 w 63222"/>
                  <a:gd name="connsiteY2" fmla="*/ 0 h 303633"/>
                  <a:gd name="connsiteX3" fmla="*/ 63222 w 63222"/>
                  <a:gd name="connsiteY3" fmla="*/ 303634 h 303633"/>
                  <a:gd name="connsiteX4" fmla="*/ 0 w 63222"/>
                  <a:gd name="connsiteY4" fmla="*/ 303634 h 30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222" h="303633">
                    <a:moveTo>
                      <a:pt x="0" y="303634"/>
                    </a:moveTo>
                    <a:lnTo>
                      <a:pt x="0" y="0"/>
                    </a:lnTo>
                    <a:lnTo>
                      <a:pt x="63222" y="0"/>
                    </a:lnTo>
                    <a:lnTo>
                      <a:pt x="63222" y="303634"/>
                    </a:lnTo>
                    <a:lnTo>
                      <a:pt x="0" y="303634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21" name="Forma Livre: Forma 320">
                <a:extLst>
                  <a:ext uri="{FF2B5EF4-FFF2-40B4-BE49-F238E27FC236}">
                    <a16:creationId xmlns:a16="http://schemas.microsoft.com/office/drawing/2014/main" id="{AE933A69-B64D-46BD-C8FE-C57773767166}"/>
                  </a:ext>
                </a:extLst>
              </p:cNvPr>
              <p:cNvSpPr/>
              <p:nvPr/>
            </p:nvSpPr>
            <p:spPr>
              <a:xfrm>
                <a:off x="10376385" y="5804291"/>
                <a:ext cx="241243" cy="232092"/>
              </a:xfrm>
              <a:custGeom>
                <a:avLst/>
                <a:gdLst>
                  <a:gd name="connsiteX0" fmla="*/ 120206 w 241243"/>
                  <a:gd name="connsiteY0" fmla="*/ 232093 h 232092"/>
                  <a:gd name="connsiteX1" fmla="*/ 0 w 241243"/>
                  <a:gd name="connsiteY1" fmla="*/ 116878 h 232092"/>
                  <a:gd name="connsiteX2" fmla="*/ 0 w 241243"/>
                  <a:gd name="connsiteY2" fmla="*/ 116046 h 232092"/>
                  <a:gd name="connsiteX3" fmla="*/ 121038 w 241243"/>
                  <a:gd name="connsiteY3" fmla="*/ 0 h 232092"/>
                  <a:gd name="connsiteX4" fmla="*/ 241243 w 241243"/>
                  <a:gd name="connsiteY4" fmla="*/ 115214 h 232092"/>
                  <a:gd name="connsiteX5" fmla="*/ 241243 w 241243"/>
                  <a:gd name="connsiteY5" fmla="*/ 116046 h 232092"/>
                  <a:gd name="connsiteX6" fmla="*/ 120206 w 241243"/>
                  <a:gd name="connsiteY6" fmla="*/ 232093 h 232092"/>
                  <a:gd name="connsiteX7" fmla="*/ 178853 w 241243"/>
                  <a:gd name="connsiteY7" fmla="*/ 116046 h 232092"/>
                  <a:gd name="connsiteX8" fmla="*/ 120206 w 241243"/>
                  <a:gd name="connsiteY8" fmla="*/ 54488 h 232092"/>
                  <a:gd name="connsiteX9" fmla="*/ 62390 w 241243"/>
                  <a:gd name="connsiteY9" fmla="*/ 115214 h 232092"/>
                  <a:gd name="connsiteX10" fmla="*/ 62390 w 241243"/>
                  <a:gd name="connsiteY10" fmla="*/ 116046 h 232092"/>
                  <a:gd name="connsiteX11" fmla="*/ 121038 w 241243"/>
                  <a:gd name="connsiteY11" fmla="*/ 177605 h 232092"/>
                  <a:gd name="connsiteX12" fmla="*/ 178853 w 241243"/>
                  <a:gd name="connsiteY12" fmla="*/ 116878 h 232092"/>
                  <a:gd name="connsiteX13" fmla="*/ 178853 w 241243"/>
                  <a:gd name="connsiteY13" fmla="*/ 116046 h 232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1243" h="232092">
                    <a:moveTo>
                      <a:pt x="120206" y="232093"/>
                    </a:moveTo>
                    <a:cubicBezTo>
                      <a:pt x="51160" y="232093"/>
                      <a:pt x="0" y="180933"/>
                      <a:pt x="0" y="116878"/>
                    </a:cubicBezTo>
                    <a:lnTo>
                      <a:pt x="0" y="116046"/>
                    </a:lnTo>
                    <a:cubicBezTo>
                      <a:pt x="0" y="51992"/>
                      <a:pt x="51576" y="0"/>
                      <a:pt x="121038" y="0"/>
                    </a:cubicBezTo>
                    <a:cubicBezTo>
                      <a:pt x="190499" y="0"/>
                      <a:pt x="241243" y="51160"/>
                      <a:pt x="241243" y="115214"/>
                    </a:cubicBezTo>
                    <a:lnTo>
                      <a:pt x="241243" y="116046"/>
                    </a:lnTo>
                    <a:cubicBezTo>
                      <a:pt x="241243" y="180101"/>
                      <a:pt x="189667" y="232093"/>
                      <a:pt x="120206" y="232093"/>
                    </a:cubicBezTo>
                    <a:close/>
                    <a:moveTo>
                      <a:pt x="178853" y="116046"/>
                    </a:moveTo>
                    <a:cubicBezTo>
                      <a:pt x="178853" y="83187"/>
                      <a:pt x="155144" y="54488"/>
                      <a:pt x="120206" y="54488"/>
                    </a:cubicBezTo>
                    <a:cubicBezTo>
                      <a:pt x="85267" y="54488"/>
                      <a:pt x="62390" y="82356"/>
                      <a:pt x="62390" y="115214"/>
                    </a:cubicBezTo>
                    <a:lnTo>
                      <a:pt x="62390" y="116046"/>
                    </a:lnTo>
                    <a:cubicBezTo>
                      <a:pt x="62390" y="148905"/>
                      <a:pt x="86099" y="177605"/>
                      <a:pt x="121038" y="177605"/>
                    </a:cubicBezTo>
                    <a:cubicBezTo>
                      <a:pt x="155976" y="177605"/>
                      <a:pt x="178853" y="149737"/>
                      <a:pt x="178853" y="116878"/>
                    </a:cubicBezTo>
                    <a:lnTo>
                      <a:pt x="178853" y="116046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22" name="Forma Livre: Forma 321">
                <a:extLst>
                  <a:ext uri="{FF2B5EF4-FFF2-40B4-BE49-F238E27FC236}">
                    <a16:creationId xmlns:a16="http://schemas.microsoft.com/office/drawing/2014/main" id="{A4A8AEE4-74E2-1A75-313A-C317E45C447C}"/>
                  </a:ext>
                </a:extLst>
              </p:cNvPr>
              <p:cNvSpPr/>
              <p:nvPr/>
            </p:nvSpPr>
            <p:spPr>
              <a:xfrm>
                <a:off x="10653399" y="5804291"/>
                <a:ext cx="234172" cy="294483"/>
              </a:xfrm>
              <a:custGeom>
                <a:avLst/>
                <a:gdLst>
                  <a:gd name="connsiteX0" fmla="*/ 109807 w 234172"/>
                  <a:gd name="connsiteY0" fmla="*/ 294483 h 294483"/>
                  <a:gd name="connsiteX1" fmla="*/ 11230 w 234172"/>
                  <a:gd name="connsiteY1" fmla="*/ 271191 h 294483"/>
                  <a:gd name="connsiteX2" fmla="*/ 32859 w 234172"/>
                  <a:gd name="connsiteY2" fmla="*/ 223774 h 294483"/>
                  <a:gd name="connsiteX3" fmla="*/ 108144 w 234172"/>
                  <a:gd name="connsiteY3" fmla="*/ 244155 h 294483"/>
                  <a:gd name="connsiteX4" fmla="*/ 171782 w 234172"/>
                  <a:gd name="connsiteY4" fmla="*/ 183428 h 294483"/>
                  <a:gd name="connsiteX5" fmla="*/ 171782 w 234172"/>
                  <a:gd name="connsiteY5" fmla="*/ 172614 h 294483"/>
                  <a:gd name="connsiteX6" fmla="*/ 98993 w 234172"/>
                  <a:gd name="connsiteY6" fmla="*/ 208800 h 294483"/>
                  <a:gd name="connsiteX7" fmla="*/ 0 w 234172"/>
                  <a:gd name="connsiteY7" fmla="*/ 104816 h 294483"/>
                  <a:gd name="connsiteX8" fmla="*/ 0 w 234172"/>
                  <a:gd name="connsiteY8" fmla="*/ 103984 h 294483"/>
                  <a:gd name="connsiteX9" fmla="*/ 98993 w 234172"/>
                  <a:gd name="connsiteY9" fmla="*/ 0 h 294483"/>
                  <a:gd name="connsiteX10" fmla="*/ 170950 w 234172"/>
                  <a:gd name="connsiteY10" fmla="*/ 33275 h 294483"/>
                  <a:gd name="connsiteX11" fmla="*/ 170950 w 234172"/>
                  <a:gd name="connsiteY11" fmla="*/ 4159 h 294483"/>
                  <a:gd name="connsiteX12" fmla="*/ 234172 w 234172"/>
                  <a:gd name="connsiteY12" fmla="*/ 4159 h 294483"/>
                  <a:gd name="connsiteX13" fmla="*/ 234172 w 234172"/>
                  <a:gd name="connsiteY13" fmla="*/ 176773 h 294483"/>
                  <a:gd name="connsiteX14" fmla="*/ 109807 w 234172"/>
                  <a:gd name="connsiteY14" fmla="*/ 294483 h 294483"/>
                  <a:gd name="connsiteX15" fmla="*/ 171782 w 234172"/>
                  <a:gd name="connsiteY15" fmla="*/ 103984 h 294483"/>
                  <a:gd name="connsiteX16" fmla="*/ 117294 w 234172"/>
                  <a:gd name="connsiteY16" fmla="*/ 52408 h 294483"/>
                  <a:gd name="connsiteX17" fmla="*/ 63222 w 234172"/>
                  <a:gd name="connsiteY17" fmla="*/ 103984 h 294483"/>
                  <a:gd name="connsiteX18" fmla="*/ 63222 w 234172"/>
                  <a:gd name="connsiteY18" fmla="*/ 104816 h 294483"/>
                  <a:gd name="connsiteX19" fmla="*/ 117294 w 234172"/>
                  <a:gd name="connsiteY19" fmla="*/ 156392 h 294483"/>
                  <a:gd name="connsiteX20" fmla="*/ 171782 w 234172"/>
                  <a:gd name="connsiteY20" fmla="*/ 104816 h 294483"/>
                  <a:gd name="connsiteX21" fmla="*/ 171782 w 234172"/>
                  <a:gd name="connsiteY21" fmla="*/ 103984 h 294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34172" h="294483">
                    <a:moveTo>
                      <a:pt x="109807" y="294483"/>
                    </a:moveTo>
                    <a:cubicBezTo>
                      <a:pt x="73621" y="294483"/>
                      <a:pt x="39514" y="286165"/>
                      <a:pt x="11230" y="271191"/>
                    </a:cubicBezTo>
                    <a:lnTo>
                      <a:pt x="32859" y="223774"/>
                    </a:lnTo>
                    <a:cubicBezTo>
                      <a:pt x="55735" y="236668"/>
                      <a:pt x="78612" y="244155"/>
                      <a:pt x="108144" y="244155"/>
                    </a:cubicBezTo>
                    <a:cubicBezTo>
                      <a:pt x="151401" y="244155"/>
                      <a:pt x="171782" y="223358"/>
                      <a:pt x="171782" y="183428"/>
                    </a:cubicBezTo>
                    <a:lnTo>
                      <a:pt x="171782" y="172614"/>
                    </a:lnTo>
                    <a:cubicBezTo>
                      <a:pt x="153065" y="195074"/>
                      <a:pt x="132684" y="208800"/>
                      <a:pt x="98993" y="208800"/>
                    </a:cubicBezTo>
                    <a:cubicBezTo>
                      <a:pt x="47001" y="208800"/>
                      <a:pt x="0" y="170950"/>
                      <a:pt x="0" y="104816"/>
                    </a:cubicBezTo>
                    <a:lnTo>
                      <a:pt x="0" y="103984"/>
                    </a:lnTo>
                    <a:cubicBezTo>
                      <a:pt x="0" y="37434"/>
                      <a:pt x="47833" y="0"/>
                      <a:pt x="98993" y="0"/>
                    </a:cubicBezTo>
                    <a:cubicBezTo>
                      <a:pt x="133516" y="0"/>
                      <a:pt x="153897" y="14558"/>
                      <a:pt x="170950" y="33275"/>
                    </a:cubicBezTo>
                    <a:lnTo>
                      <a:pt x="170950" y="4159"/>
                    </a:lnTo>
                    <a:lnTo>
                      <a:pt x="234172" y="4159"/>
                    </a:lnTo>
                    <a:lnTo>
                      <a:pt x="234172" y="176773"/>
                    </a:lnTo>
                    <a:cubicBezTo>
                      <a:pt x="234172" y="260792"/>
                      <a:pt x="192579" y="294483"/>
                      <a:pt x="109807" y="294483"/>
                    </a:cubicBezTo>
                    <a:close/>
                    <a:moveTo>
                      <a:pt x="171782" y="103984"/>
                    </a:moveTo>
                    <a:cubicBezTo>
                      <a:pt x="171782" y="73621"/>
                      <a:pt x="148073" y="52408"/>
                      <a:pt x="117294" y="52408"/>
                    </a:cubicBezTo>
                    <a:cubicBezTo>
                      <a:pt x="86515" y="52408"/>
                      <a:pt x="63222" y="73621"/>
                      <a:pt x="63222" y="103984"/>
                    </a:cubicBezTo>
                    <a:lnTo>
                      <a:pt x="63222" y="104816"/>
                    </a:lnTo>
                    <a:cubicBezTo>
                      <a:pt x="63222" y="135595"/>
                      <a:pt x="86515" y="156392"/>
                      <a:pt x="117294" y="156392"/>
                    </a:cubicBezTo>
                    <a:cubicBezTo>
                      <a:pt x="148073" y="156392"/>
                      <a:pt x="171782" y="135179"/>
                      <a:pt x="171782" y="104816"/>
                    </a:cubicBezTo>
                    <a:lnTo>
                      <a:pt x="171782" y="103984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23" name="Forma Livre: Forma 322">
                <a:extLst>
                  <a:ext uri="{FF2B5EF4-FFF2-40B4-BE49-F238E27FC236}">
                    <a16:creationId xmlns:a16="http://schemas.microsoft.com/office/drawing/2014/main" id="{AA36B29D-E740-48F2-AB48-C4189EB09555}"/>
                  </a:ext>
                </a:extLst>
              </p:cNvPr>
              <p:cNvSpPr/>
              <p:nvPr/>
            </p:nvSpPr>
            <p:spPr>
              <a:xfrm>
                <a:off x="10945386" y="5727717"/>
                <a:ext cx="66549" cy="303633"/>
              </a:xfrm>
              <a:custGeom>
                <a:avLst/>
                <a:gdLst>
                  <a:gd name="connsiteX0" fmla="*/ 0 w 66549"/>
                  <a:gd name="connsiteY0" fmla="*/ 56151 h 303633"/>
                  <a:gd name="connsiteX1" fmla="*/ 0 w 66549"/>
                  <a:gd name="connsiteY1" fmla="*/ 0 h 303633"/>
                  <a:gd name="connsiteX2" fmla="*/ 66550 w 66549"/>
                  <a:gd name="connsiteY2" fmla="*/ 0 h 303633"/>
                  <a:gd name="connsiteX3" fmla="*/ 66550 w 66549"/>
                  <a:gd name="connsiteY3" fmla="*/ 56151 h 303633"/>
                  <a:gd name="connsiteX4" fmla="*/ 0 w 66549"/>
                  <a:gd name="connsiteY4" fmla="*/ 56151 h 303633"/>
                  <a:gd name="connsiteX5" fmla="*/ 1664 w 66549"/>
                  <a:gd name="connsiteY5" fmla="*/ 303634 h 303633"/>
                  <a:gd name="connsiteX6" fmla="*/ 1664 w 66549"/>
                  <a:gd name="connsiteY6" fmla="*/ 80692 h 303633"/>
                  <a:gd name="connsiteX7" fmla="*/ 64886 w 66549"/>
                  <a:gd name="connsiteY7" fmla="*/ 80692 h 303633"/>
                  <a:gd name="connsiteX8" fmla="*/ 64886 w 66549"/>
                  <a:gd name="connsiteY8" fmla="*/ 303634 h 303633"/>
                  <a:gd name="connsiteX9" fmla="*/ 1664 w 66549"/>
                  <a:gd name="connsiteY9" fmla="*/ 303634 h 30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549" h="303633">
                    <a:moveTo>
                      <a:pt x="0" y="56151"/>
                    </a:moveTo>
                    <a:lnTo>
                      <a:pt x="0" y="0"/>
                    </a:lnTo>
                    <a:lnTo>
                      <a:pt x="66550" y="0"/>
                    </a:lnTo>
                    <a:lnTo>
                      <a:pt x="66550" y="56151"/>
                    </a:lnTo>
                    <a:lnTo>
                      <a:pt x="0" y="56151"/>
                    </a:lnTo>
                    <a:close/>
                    <a:moveTo>
                      <a:pt x="1664" y="303634"/>
                    </a:moveTo>
                    <a:lnTo>
                      <a:pt x="1664" y="80692"/>
                    </a:lnTo>
                    <a:lnTo>
                      <a:pt x="64886" y="80692"/>
                    </a:lnTo>
                    <a:lnTo>
                      <a:pt x="64886" y="303634"/>
                    </a:lnTo>
                    <a:lnTo>
                      <a:pt x="1664" y="303634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24" name="Forma Livre: Forma 323">
                <a:extLst>
                  <a:ext uri="{FF2B5EF4-FFF2-40B4-BE49-F238E27FC236}">
                    <a16:creationId xmlns:a16="http://schemas.microsoft.com/office/drawing/2014/main" id="{FC21BDBB-08FF-1FF6-D5A7-D6F166800FD7}"/>
                  </a:ext>
                </a:extLst>
              </p:cNvPr>
              <p:cNvSpPr/>
              <p:nvPr/>
            </p:nvSpPr>
            <p:spPr>
              <a:xfrm>
                <a:off x="11056441" y="5805955"/>
                <a:ext cx="205056" cy="229597"/>
              </a:xfrm>
              <a:custGeom>
                <a:avLst/>
                <a:gdLst>
                  <a:gd name="connsiteX0" fmla="*/ 143914 w 205056"/>
                  <a:gd name="connsiteY0" fmla="*/ 225438 h 229597"/>
                  <a:gd name="connsiteX1" fmla="*/ 143914 w 205056"/>
                  <a:gd name="connsiteY1" fmla="*/ 201313 h 229597"/>
                  <a:gd name="connsiteX2" fmla="*/ 76532 w 205056"/>
                  <a:gd name="connsiteY2" fmla="*/ 229597 h 229597"/>
                  <a:gd name="connsiteX3" fmla="*/ 0 w 205056"/>
                  <a:gd name="connsiteY3" fmla="*/ 161383 h 229597"/>
                  <a:gd name="connsiteX4" fmla="*/ 0 w 205056"/>
                  <a:gd name="connsiteY4" fmla="*/ 160552 h 229597"/>
                  <a:gd name="connsiteX5" fmla="*/ 89842 w 205056"/>
                  <a:gd name="connsiteY5" fmla="*/ 89426 h 229597"/>
                  <a:gd name="connsiteX6" fmla="*/ 144330 w 205056"/>
                  <a:gd name="connsiteY6" fmla="*/ 98577 h 229597"/>
                  <a:gd name="connsiteX7" fmla="*/ 144330 w 205056"/>
                  <a:gd name="connsiteY7" fmla="*/ 94834 h 229597"/>
                  <a:gd name="connsiteX8" fmla="*/ 96497 w 205056"/>
                  <a:gd name="connsiteY8" fmla="*/ 54072 h 229597"/>
                  <a:gd name="connsiteX9" fmla="*/ 34939 w 205056"/>
                  <a:gd name="connsiteY9" fmla="*/ 66134 h 229597"/>
                  <a:gd name="connsiteX10" fmla="*/ 19133 w 205056"/>
                  <a:gd name="connsiteY10" fmla="*/ 17885 h 229597"/>
                  <a:gd name="connsiteX11" fmla="*/ 105648 w 205056"/>
                  <a:gd name="connsiteY11" fmla="*/ 0 h 229597"/>
                  <a:gd name="connsiteX12" fmla="*/ 205057 w 205056"/>
                  <a:gd name="connsiteY12" fmla="*/ 96081 h 229597"/>
                  <a:gd name="connsiteX13" fmla="*/ 205057 w 205056"/>
                  <a:gd name="connsiteY13" fmla="*/ 225438 h 229597"/>
                  <a:gd name="connsiteX14" fmla="*/ 143914 w 205056"/>
                  <a:gd name="connsiteY14" fmla="*/ 225438 h 229597"/>
                  <a:gd name="connsiteX15" fmla="*/ 145162 w 205056"/>
                  <a:gd name="connsiteY15" fmla="*/ 135595 h 229597"/>
                  <a:gd name="connsiteX16" fmla="*/ 104816 w 205056"/>
                  <a:gd name="connsiteY16" fmla="*/ 127277 h 229597"/>
                  <a:gd name="connsiteX17" fmla="*/ 61143 w 205056"/>
                  <a:gd name="connsiteY17" fmla="*/ 158056 h 229597"/>
                  <a:gd name="connsiteX18" fmla="*/ 61143 w 205056"/>
                  <a:gd name="connsiteY18" fmla="*/ 158888 h 229597"/>
                  <a:gd name="connsiteX19" fmla="*/ 95665 w 205056"/>
                  <a:gd name="connsiteY19" fmla="*/ 185924 h 229597"/>
                  <a:gd name="connsiteX20" fmla="*/ 145162 w 205056"/>
                  <a:gd name="connsiteY20" fmla="*/ 146826 h 229597"/>
                  <a:gd name="connsiteX21" fmla="*/ 145162 w 205056"/>
                  <a:gd name="connsiteY21" fmla="*/ 135595 h 22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5056" h="229597">
                    <a:moveTo>
                      <a:pt x="143914" y="225438"/>
                    </a:moveTo>
                    <a:lnTo>
                      <a:pt x="143914" y="201313"/>
                    </a:lnTo>
                    <a:cubicBezTo>
                      <a:pt x="128525" y="218367"/>
                      <a:pt x="107312" y="229597"/>
                      <a:pt x="76532" y="229597"/>
                    </a:cubicBezTo>
                    <a:cubicBezTo>
                      <a:pt x="34523" y="229597"/>
                      <a:pt x="0" y="205473"/>
                      <a:pt x="0" y="161383"/>
                    </a:cubicBezTo>
                    <a:lnTo>
                      <a:pt x="0" y="160552"/>
                    </a:lnTo>
                    <a:cubicBezTo>
                      <a:pt x="0" y="111887"/>
                      <a:pt x="37018" y="89426"/>
                      <a:pt x="89842" y="89426"/>
                    </a:cubicBezTo>
                    <a:cubicBezTo>
                      <a:pt x="112303" y="89426"/>
                      <a:pt x="128525" y="93170"/>
                      <a:pt x="144330" y="98577"/>
                    </a:cubicBezTo>
                    <a:lnTo>
                      <a:pt x="144330" y="94834"/>
                    </a:lnTo>
                    <a:cubicBezTo>
                      <a:pt x="144330" y="68630"/>
                      <a:pt x="128109" y="54072"/>
                      <a:pt x="96497" y="54072"/>
                    </a:cubicBezTo>
                    <a:cubicBezTo>
                      <a:pt x="72373" y="54072"/>
                      <a:pt x="55320" y="58647"/>
                      <a:pt x="34939" y="66134"/>
                    </a:cubicBezTo>
                    <a:lnTo>
                      <a:pt x="19133" y="17885"/>
                    </a:lnTo>
                    <a:cubicBezTo>
                      <a:pt x="43673" y="7071"/>
                      <a:pt x="67798" y="0"/>
                      <a:pt x="105648" y="0"/>
                    </a:cubicBezTo>
                    <a:cubicBezTo>
                      <a:pt x="174693" y="0"/>
                      <a:pt x="205057" y="35771"/>
                      <a:pt x="205057" y="96081"/>
                    </a:cubicBezTo>
                    <a:lnTo>
                      <a:pt x="205057" y="225438"/>
                    </a:lnTo>
                    <a:lnTo>
                      <a:pt x="143914" y="225438"/>
                    </a:lnTo>
                    <a:close/>
                    <a:moveTo>
                      <a:pt x="145162" y="135595"/>
                    </a:moveTo>
                    <a:cubicBezTo>
                      <a:pt x="134348" y="130604"/>
                      <a:pt x="120206" y="127277"/>
                      <a:pt x="104816" y="127277"/>
                    </a:cubicBezTo>
                    <a:cubicBezTo>
                      <a:pt x="77780" y="127277"/>
                      <a:pt x="61143" y="138091"/>
                      <a:pt x="61143" y="158056"/>
                    </a:cubicBezTo>
                    <a:lnTo>
                      <a:pt x="61143" y="158888"/>
                    </a:lnTo>
                    <a:cubicBezTo>
                      <a:pt x="61143" y="175941"/>
                      <a:pt x="75285" y="185924"/>
                      <a:pt x="95665" y="185924"/>
                    </a:cubicBezTo>
                    <a:cubicBezTo>
                      <a:pt x="125197" y="185924"/>
                      <a:pt x="145162" y="169702"/>
                      <a:pt x="145162" y="146826"/>
                    </a:cubicBezTo>
                    <a:lnTo>
                      <a:pt x="145162" y="135595"/>
                    </a:lnTo>
                    <a:close/>
                  </a:path>
                </a:pathLst>
              </a:custGeom>
              <a:grpFill/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grpSp>
        <p:nvGrpSpPr>
          <p:cNvPr id="325" name="Gráfico 309">
            <a:extLst>
              <a:ext uri="{FF2B5EF4-FFF2-40B4-BE49-F238E27FC236}">
                <a16:creationId xmlns:a16="http://schemas.microsoft.com/office/drawing/2014/main" id="{A3C72578-2AF9-7955-F3C6-BA853891FE42}"/>
              </a:ext>
            </a:extLst>
          </p:cNvPr>
          <p:cNvGrpSpPr/>
          <p:nvPr/>
        </p:nvGrpSpPr>
        <p:grpSpPr>
          <a:xfrm>
            <a:off x="9880837" y="5104228"/>
            <a:ext cx="580023" cy="145161"/>
            <a:chOff x="9946057" y="5104228"/>
            <a:chExt cx="580023" cy="145161"/>
          </a:xfrm>
          <a:solidFill>
            <a:srgbClr val="FFFFFF"/>
          </a:solidFill>
        </p:grpSpPr>
        <p:sp>
          <p:nvSpPr>
            <p:cNvPr id="326" name="Forma Livre: Forma 325">
              <a:extLst>
                <a:ext uri="{FF2B5EF4-FFF2-40B4-BE49-F238E27FC236}">
                  <a16:creationId xmlns:a16="http://schemas.microsoft.com/office/drawing/2014/main" id="{5EF6DB80-F100-ECA0-9B36-5D80BC324A99}"/>
                </a:ext>
              </a:extLst>
            </p:cNvPr>
            <p:cNvSpPr/>
            <p:nvPr/>
          </p:nvSpPr>
          <p:spPr>
            <a:xfrm>
              <a:off x="10435198" y="5110009"/>
              <a:ext cx="90882" cy="138714"/>
            </a:xfrm>
            <a:custGeom>
              <a:avLst/>
              <a:gdLst>
                <a:gd name="connsiteX0" fmla="*/ 90882 w 90882"/>
                <a:gd name="connsiteY0" fmla="*/ 111014 h 138714"/>
                <a:gd name="connsiteX1" fmla="*/ 88886 w 90882"/>
                <a:gd name="connsiteY1" fmla="*/ 111014 h 138714"/>
                <a:gd name="connsiteX2" fmla="*/ 41677 w 90882"/>
                <a:gd name="connsiteY2" fmla="*/ 69337 h 138714"/>
                <a:gd name="connsiteX3" fmla="*/ 41677 w 90882"/>
                <a:gd name="connsiteY3" fmla="*/ 68796 h 138714"/>
                <a:gd name="connsiteX4" fmla="*/ 86931 w 90882"/>
                <a:gd name="connsiteY4" fmla="*/ 27618 h 138714"/>
                <a:gd name="connsiteX5" fmla="*/ 90882 w 90882"/>
                <a:gd name="connsiteY5" fmla="*/ 27743 h 138714"/>
                <a:gd name="connsiteX6" fmla="*/ 90882 w 90882"/>
                <a:gd name="connsiteY6" fmla="*/ 42 h 138714"/>
                <a:gd name="connsiteX7" fmla="*/ 87263 w 90882"/>
                <a:gd name="connsiteY7" fmla="*/ 0 h 138714"/>
                <a:gd name="connsiteX8" fmla="*/ 0 w 90882"/>
                <a:gd name="connsiteY8" fmla="*/ 69378 h 138714"/>
                <a:gd name="connsiteX9" fmla="*/ 0 w 90882"/>
                <a:gd name="connsiteY9" fmla="*/ 69877 h 138714"/>
                <a:gd name="connsiteX10" fmla="*/ 86598 w 90882"/>
                <a:gd name="connsiteY10" fmla="*/ 138715 h 138714"/>
                <a:gd name="connsiteX11" fmla="*/ 90841 w 90882"/>
                <a:gd name="connsiteY11" fmla="*/ 138632 h 138714"/>
                <a:gd name="connsiteX12" fmla="*/ 90841 w 90882"/>
                <a:gd name="connsiteY12" fmla="*/ 110972 h 13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882" h="138714">
                  <a:moveTo>
                    <a:pt x="90882" y="111014"/>
                  </a:moveTo>
                  <a:cubicBezTo>
                    <a:pt x="90217" y="111014"/>
                    <a:pt x="89551" y="111014"/>
                    <a:pt x="88886" y="111014"/>
                  </a:cubicBezTo>
                  <a:cubicBezTo>
                    <a:pt x="61517" y="111014"/>
                    <a:pt x="41677" y="93503"/>
                    <a:pt x="41677" y="69337"/>
                  </a:cubicBezTo>
                  <a:lnTo>
                    <a:pt x="41677" y="68796"/>
                  </a:lnTo>
                  <a:cubicBezTo>
                    <a:pt x="41677" y="45711"/>
                    <a:pt x="61559" y="27618"/>
                    <a:pt x="86931" y="27618"/>
                  </a:cubicBezTo>
                  <a:cubicBezTo>
                    <a:pt x="88303" y="27618"/>
                    <a:pt x="89593" y="27660"/>
                    <a:pt x="90882" y="27743"/>
                  </a:cubicBezTo>
                  <a:lnTo>
                    <a:pt x="90882" y="42"/>
                  </a:lnTo>
                  <a:cubicBezTo>
                    <a:pt x="89718" y="0"/>
                    <a:pt x="88511" y="0"/>
                    <a:pt x="87263" y="0"/>
                  </a:cubicBezTo>
                  <a:cubicBezTo>
                    <a:pt x="37559" y="0"/>
                    <a:pt x="0" y="29781"/>
                    <a:pt x="0" y="69378"/>
                  </a:cubicBezTo>
                  <a:lnTo>
                    <a:pt x="0" y="69877"/>
                  </a:lnTo>
                  <a:cubicBezTo>
                    <a:pt x="0" y="108476"/>
                    <a:pt x="38058" y="138715"/>
                    <a:pt x="86598" y="138715"/>
                  </a:cubicBezTo>
                  <a:cubicBezTo>
                    <a:pt x="88095" y="138715"/>
                    <a:pt x="89426" y="138715"/>
                    <a:pt x="90841" y="138632"/>
                  </a:cubicBezTo>
                  <a:lnTo>
                    <a:pt x="90841" y="110972"/>
                  </a:lnTo>
                  <a:close/>
                </a:path>
              </a:pathLst>
            </a:custGeom>
            <a:solidFill>
              <a:srgbClr val="FFFFFF"/>
            </a:solidFill>
            <a:ln w="41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27" name="Forma Livre: Forma 326">
              <a:extLst>
                <a:ext uri="{FF2B5EF4-FFF2-40B4-BE49-F238E27FC236}">
                  <a16:creationId xmlns:a16="http://schemas.microsoft.com/office/drawing/2014/main" id="{43B05E75-793D-8E68-A3A4-C007F7867CF5}"/>
                </a:ext>
              </a:extLst>
            </p:cNvPr>
            <p:cNvSpPr/>
            <p:nvPr/>
          </p:nvSpPr>
          <p:spPr>
            <a:xfrm>
              <a:off x="9946057" y="5104228"/>
              <a:ext cx="131186" cy="145161"/>
            </a:xfrm>
            <a:custGeom>
              <a:avLst/>
              <a:gdLst>
                <a:gd name="connsiteX0" fmla="*/ 77364 w 131186"/>
                <a:gd name="connsiteY0" fmla="*/ 58647 h 145161"/>
                <a:gd name="connsiteX1" fmla="*/ 43881 w 131186"/>
                <a:gd name="connsiteY1" fmla="*/ 40096 h 145161"/>
                <a:gd name="connsiteX2" fmla="*/ 43881 w 131186"/>
                <a:gd name="connsiteY2" fmla="*/ 39680 h 145161"/>
                <a:gd name="connsiteX3" fmla="*/ 65718 w 131186"/>
                <a:gd name="connsiteY3" fmla="*/ 27410 h 145161"/>
                <a:gd name="connsiteX4" fmla="*/ 89218 w 131186"/>
                <a:gd name="connsiteY4" fmla="*/ 31861 h 145161"/>
                <a:gd name="connsiteX5" fmla="*/ 89218 w 131186"/>
                <a:gd name="connsiteY5" fmla="*/ 2329 h 145161"/>
                <a:gd name="connsiteX6" fmla="*/ 66217 w 131186"/>
                <a:gd name="connsiteY6" fmla="*/ 0 h 145161"/>
                <a:gd name="connsiteX7" fmla="*/ 6821 w 131186"/>
                <a:gd name="connsiteY7" fmla="*/ 42550 h 145161"/>
                <a:gd name="connsiteX8" fmla="*/ 6821 w 131186"/>
                <a:gd name="connsiteY8" fmla="*/ 42925 h 145161"/>
                <a:gd name="connsiteX9" fmla="*/ 63056 w 131186"/>
                <a:gd name="connsiteY9" fmla="*/ 86057 h 145161"/>
                <a:gd name="connsiteX10" fmla="*/ 94085 w 131186"/>
                <a:gd name="connsiteY10" fmla="*/ 104026 h 145161"/>
                <a:gd name="connsiteX11" fmla="*/ 94085 w 131186"/>
                <a:gd name="connsiteY11" fmla="*/ 104442 h 145161"/>
                <a:gd name="connsiteX12" fmla="*/ 69586 w 131186"/>
                <a:gd name="connsiteY12" fmla="*/ 117752 h 145161"/>
                <a:gd name="connsiteX13" fmla="*/ 22086 w 131186"/>
                <a:gd name="connsiteY13" fmla="*/ 100615 h 145161"/>
                <a:gd name="connsiteX14" fmla="*/ 0 w 131186"/>
                <a:gd name="connsiteY14" fmla="*/ 122577 h 145161"/>
                <a:gd name="connsiteX15" fmla="*/ 68879 w 131186"/>
                <a:gd name="connsiteY15" fmla="*/ 145162 h 145161"/>
                <a:gd name="connsiteX16" fmla="*/ 131186 w 131186"/>
                <a:gd name="connsiteY16" fmla="*/ 101405 h 145161"/>
                <a:gd name="connsiteX17" fmla="*/ 131186 w 131186"/>
                <a:gd name="connsiteY17" fmla="*/ 100989 h 145161"/>
                <a:gd name="connsiteX18" fmla="*/ 77364 w 131186"/>
                <a:gd name="connsiteY18" fmla="*/ 58647 h 14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1186" h="145161">
                  <a:moveTo>
                    <a:pt x="77364" y="58647"/>
                  </a:moveTo>
                  <a:cubicBezTo>
                    <a:pt x="48041" y="52408"/>
                    <a:pt x="43881" y="49372"/>
                    <a:pt x="43881" y="40096"/>
                  </a:cubicBezTo>
                  <a:lnTo>
                    <a:pt x="43881" y="39680"/>
                  </a:lnTo>
                  <a:cubicBezTo>
                    <a:pt x="43881" y="32859"/>
                    <a:pt x="51410" y="27410"/>
                    <a:pt x="65718" y="27410"/>
                  </a:cubicBezTo>
                  <a:cubicBezTo>
                    <a:pt x="72997" y="27410"/>
                    <a:pt x="82522" y="29407"/>
                    <a:pt x="89218" y="31861"/>
                  </a:cubicBezTo>
                  <a:lnTo>
                    <a:pt x="89218" y="2329"/>
                  </a:lnTo>
                  <a:cubicBezTo>
                    <a:pt x="83021" y="1248"/>
                    <a:pt x="73454" y="0"/>
                    <a:pt x="66217" y="0"/>
                  </a:cubicBezTo>
                  <a:cubicBezTo>
                    <a:pt x="31528" y="0"/>
                    <a:pt x="6821" y="16929"/>
                    <a:pt x="6821" y="42550"/>
                  </a:cubicBezTo>
                  <a:lnTo>
                    <a:pt x="6821" y="42925"/>
                  </a:lnTo>
                  <a:cubicBezTo>
                    <a:pt x="6821" y="70959"/>
                    <a:pt x="28866" y="78778"/>
                    <a:pt x="63056" y="86057"/>
                  </a:cubicBezTo>
                  <a:cubicBezTo>
                    <a:pt x="91423" y="92130"/>
                    <a:pt x="94085" y="96123"/>
                    <a:pt x="94085" y="104026"/>
                  </a:cubicBezTo>
                  <a:lnTo>
                    <a:pt x="94085" y="104442"/>
                  </a:lnTo>
                  <a:cubicBezTo>
                    <a:pt x="94085" y="112719"/>
                    <a:pt x="84851" y="117752"/>
                    <a:pt x="69586" y="117752"/>
                  </a:cubicBezTo>
                  <a:cubicBezTo>
                    <a:pt x="50204" y="117752"/>
                    <a:pt x="37351" y="111097"/>
                    <a:pt x="22086" y="100615"/>
                  </a:cubicBezTo>
                  <a:lnTo>
                    <a:pt x="0" y="122577"/>
                  </a:lnTo>
                  <a:cubicBezTo>
                    <a:pt x="20381" y="137675"/>
                    <a:pt x="43174" y="145162"/>
                    <a:pt x="68879" y="145162"/>
                  </a:cubicBezTo>
                  <a:cubicBezTo>
                    <a:pt x="105482" y="145162"/>
                    <a:pt x="131186" y="129440"/>
                    <a:pt x="131186" y="101405"/>
                  </a:cubicBezTo>
                  <a:lnTo>
                    <a:pt x="131186" y="100989"/>
                  </a:lnTo>
                  <a:cubicBezTo>
                    <a:pt x="131186" y="76408"/>
                    <a:pt x="111762" y="66092"/>
                    <a:pt x="77364" y="58647"/>
                  </a:cubicBezTo>
                </a:path>
              </a:pathLst>
            </a:custGeom>
            <a:solidFill>
              <a:srgbClr val="FFFFFF"/>
            </a:solidFill>
            <a:ln w="41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28" name="Forma Livre: Forma 327">
              <a:extLst>
                <a:ext uri="{FF2B5EF4-FFF2-40B4-BE49-F238E27FC236}">
                  <a16:creationId xmlns:a16="http://schemas.microsoft.com/office/drawing/2014/main" id="{3421320E-8E63-14D6-FB51-6666273162A8}"/>
                </a:ext>
              </a:extLst>
            </p:cNvPr>
            <p:cNvSpPr/>
            <p:nvPr/>
          </p:nvSpPr>
          <p:spPr>
            <a:xfrm>
              <a:off x="10072585" y="5124400"/>
              <a:ext cx="127526" cy="120455"/>
            </a:xfrm>
            <a:custGeom>
              <a:avLst/>
              <a:gdLst>
                <a:gd name="connsiteX0" fmla="*/ 36353 w 127526"/>
                <a:gd name="connsiteY0" fmla="*/ 50994 h 120455"/>
                <a:gd name="connsiteX1" fmla="*/ 64678 w 127526"/>
                <a:gd name="connsiteY1" fmla="*/ 26370 h 120455"/>
                <a:gd name="connsiteX2" fmla="*/ 92255 w 127526"/>
                <a:gd name="connsiteY2" fmla="*/ 50994 h 120455"/>
                <a:gd name="connsiteX3" fmla="*/ 36353 w 127526"/>
                <a:gd name="connsiteY3" fmla="*/ 50994 h 120455"/>
                <a:gd name="connsiteX4" fmla="*/ 64678 w 127526"/>
                <a:gd name="connsiteY4" fmla="*/ 42 h 120455"/>
                <a:gd name="connsiteX5" fmla="*/ 0 w 127526"/>
                <a:gd name="connsiteY5" fmla="*/ 60269 h 120455"/>
                <a:gd name="connsiteX6" fmla="*/ 0 w 127526"/>
                <a:gd name="connsiteY6" fmla="*/ 60685 h 120455"/>
                <a:gd name="connsiteX7" fmla="*/ 68338 w 127526"/>
                <a:gd name="connsiteY7" fmla="*/ 120455 h 120455"/>
                <a:gd name="connsiteX8" fmla="*/ 74245 w 127526"/>
                <a:gd name="connsiteY8" fmla="*/ 120289 h 120455"/>
                <a:gd name="connsiteX9" fmla="*/ 74245 w 127526"/>
                <a:gd name="connsiteY9" fmla="*/ 93919 h 120455"/>
                <a:gd name="connsiteX10" fmla="*/ 68796 w 127526"/>
                <a:gd name="connsiteY10" fmla="*/ 94127 h 120455"/>
                <a:gd name="connsiteX11" fmla="*/ 36810 w 127526"/>
                <a:gd name="connsiteY11" fmla="*/ 71458 h 120455"/>
                <a:gd name="connsiteX12" fmla="*/ 127069 w 127526"/>
                <a:gd name="connsiteY12" fmla="*/ 71458 h 120455"/>
                <a:gd name="connsiteX13" fmla="*/ 127526 w 127526"/>
                <a:gd name="connsiteY13" fmla="*/ 63222 h 120455"/>
                <a:gd name="connsiteX14" fmla="*/ 127526 w 127526"/>
                <a:gd name="connsiteY14" fmla="*/ 62806 h 120455"/>
                <a:gd name="connsiteX15" fmla="*/ 64637 w 127526"/>
                <a:gd name="connsiteY15" fmla="*/ 0 h 12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526" h="120455">
                  <a:moveTo>
                    <a:pt x="36353" y="50994"/>
                  </a:moveTo>
                  <a:cubicBezTo>
                    <a:pt x="39264" y="36103"/>
                    <a:pt x="49288" y="26370"/>
                    <a:pt x="64678" y="26370"/>
                  </a:cubicBezTo>
                  <a:cubicBezTo>
                    <a:pt x="80068" y="26370"/>
                    <a:pt x="90050" y="36311"/>
                    <a:pt x="92255" y="50994"/>
                  </a:cubicBezTo>
                  <a:lnTo>
                    <a:pt x="36353" y="50994"/>
                  </a:lnTo>
                  <a:close/>
                  <a:moveTo>
                    <a:pt x="64678" y="42"/>
                  </a:moveTo>
                  <a:cubicBezTo>
                    <a:pt x="26578" y="42"/>
                    <a:pt x="0" y="27244"/>
                    <a:pt x="0" y="60269"/>
                  </a:cubicBezTo>
                  <a:lnTo>
                    <a:pt x="0" y="60685"/>
                  </a:lnTo>
                  <a:cubicBezTo>
                    <a:pt x="0" y="96081"/>
                    <a:pt x="29032" y="120455"/>
                    <a:pt x="68338" y="120455"/>
                  </a:cubicBezTo>
                  <a:cubicBezTo>
                    <a:pt x="69461" y="120455"/>
                    <a:pt x="73122" y="120289"/>
                    <a:pt x="74245" y="120289"/>
                  </a:cubicBezTo>
                  <a:lnTo>
                    <a:pt x="74245" y="93919"/>
                  </a:lnTo>
                  <a:cubicBezTo>
                    <a:pt x="73330" y="93919"/>
                    <a:pt x="69794" y="94127"/>
                    <a:pt x="68796" y="94127"/>
                  </a:cubicBezTo>
                  <a:cubicBezTo>
                    <a:pt x="52200" y="94127"/>
                    <a:pt x="40512" y="86390"/>
                    <a:pt x="36810" y="71458"/>
                  </a:cubicBezTo>
                  <a:lnTo>
                    <a:pt x="127069" y="71458"/>
                  </a:lnTo>
                  <a:cubicBezTo>
                    <a:pt x="127277" y="68422"/>
                    <a:pt x="127526" y="66467"/>
                    <a:pt x="127526" y="63222"/>
                  </a:cubicBezTo>
                  <a:lnTo>
                    <a:pt x="127526" y="62806"/>
                  </a:lnTo>
                  <a:cubicBezTo>
                    <a:pt x="127526" y="29989"/>
                    <a:pt x="108310" y="0"/>
                    <a:pt x="64637" y="0"/>
                  </a:cubicBezTo>
                </a:path>
              </a:pathLst>
            </a:custGeom>
            <a:solidFill>
              <a:srgbClr val="FFFFFF"/>
            </a:solidFill>
            <a:ln w="41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29" name="Forma Livre: Forma 328">
              <a:extLst>
                <a:ext uri="{FF2B5EF4-FFF2-40B4-BE49-F238E27FC236}">
                  <a16:creationId xmlns:a16="http://schemas.microsoft.com/office/drawing/2014/main" id="{6C5F93EA-393E-47A5-F159-1ABA2C929810}"/>
                </a:ext>
              </a:extLst>
            </p:cNvPr>
            <p:cNvSpPr/>
            <p:nvPr/>
          </p:nvSpPr>
          <p:spPr>
            <a:xfrm>
              <a:off x="10198572" y="5125731"/>
              <a:ext cx="119290" cy="117003"/>
            </a:xfrm>
            <a:custGeom>
              <a:avLst/>
              <a:gdLst>
                <a:gd name="connsiteX0" fmla="*/ 119291 w 119290"/>
                <a:gd name="connsiteY0" fmla="*/ 55736 h 117003"/>
                <a:gd name="connsiteX1" fmla="*/ 59687 w 119290"/>
                <a:gd name="connsiteY1" fmla="*/ 0 h 117003"/>
                <a:gd name="connsiteX2" fmla="*/ 0 w 119290"/>
                <a:gd name="connsiteY2" fmla="*/ 55736 h 117003"/>
                <a:gd name="connsiteX3" fmla="*/ 0 w 119290"/>
                <a:gd name="connsiteY3" fmla="*/ 117003 h 117003"/>
                <a:gd name="connsiteX4" fmla="*/ 37517 w 119290"/>
                <a:gd name="connsiteY4" fmla="*/ 117003 h 117003"/>
                <a:gd name="connsiteX5" fmla="*/ 37517 w 119290"/>
                <a:gd name="connsiteY5" fmla="*/ 53489 h 117003"/>
                <a:gd name="connsiteX6" fmla="*/ 59687 w 119290"/>
                <a:gd name="connsiteY6" fmla="*/ 28242 h 117003"/>
                <a:gd name="connsiteX7" fmla="*/ 82147 w 119290"/>
                <a:gd name="connsiteY7" fmla="*/ 53489 h 117003"/>
                <a:gd name="connsiteX8" fmla="*/ 82147 w 119290"/>
                <a:gd name="connsiteY8" fmla="*/ 117003 h 117003"/>
                <a:gd name="connsiteX9" fmla="*/ 119291 w 119290"/>
                <a:gd name="connsiteY9" fmla="*/ 117003 h 117003"/>
                <a:gd name="connsiteX10" fmla="*/ 119291 w 119290"/>
                <a:gd name="connsiteY10" fmla="*/ 55736 h 1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9290" h="117003">
                  <a:moveTo>
                    <a:pt x="119291" y="55736"/>
                  </a:moveTo>
                  <a:cubicBezTo>
                    <a:pt x="119291" y="24457"/>
                    <a:pt x="100158" y="0"/>
                    <a:pt x="59687" y="0"/>
                  </a:cubicBezTo>
                  <a:cubicBezTo>
                    <a:pt x="19216" y="0"/>
                    <a:pt x="0" y="24415"/>
                    <a:pt x="0" y="55736"/>
                  </a:cubicBezTo>
                  <a:lnTo>
                    <a:pt x="0" y="117003"/>
                  </a:lnTo>
                  <a:lnTo>
                    <a:pt x="37517" y="117003"/>
                  </a:lnTo>
                  <a:lnTo>
                    <a:pt x="37517" y="53489"/>
                  </a:lnTo>
                  <a:cubicBezTo>
                    <a:pt x="38183" y="41926"/>
                    <a:pt x="42758" y="28242"/>
                    <a:pt x="59687" y="28242"/>
                  </a:cubicBezTo>
                  <a:cubicBezTo>
                    <a:pt x="76616" y="28242"/>
                    <a:pt x="81482" y="41926"/>
                    <a:pt x="82147" y="53489"/>
                  </a:cubicBezTo>
                  <a:lnTo>
                    <a:pt x="82147" y="117003"/>
                  </a:lnTo>
                  <a:lnTo>
                    <a:pt x="119291" y="117003"/>
                  </a:lnTo>
                  <a:lnTo>
                    <a:pt x="119291" y="55736"/>
                  </a:lnTo>
                  <a:close/>
                </a:path>
              </a:pathLst>
            </a:custGeom>
            <a:solidFill>
              <a:srgbClr val="FFFFFF"/>
            </a:solidFill>
            <a:ln w="41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30" name="Forma Livre: Forma 329">
              <a:extLst>
                <a:ext uri="{FF2B5EF4-FFF2-40B4-BE49-F238E27FC236}">
                  <a16:creationId xmlns:a16="http://schemas.microsoft.com/office/drawing/2014/main" id="{22B44C0B-37C4-EDC6-436E-5DB57141BB3E}"/>
                </a:ext>
              </a:extLst>
            </p:cNvPr>
            <p:cNvSpPr/>
            <p:nvPr/>
          </p:nvSpPr>
          <p:spPr>
            <a:xfrm>
              <a:off x="10316823" y="5125108"/>
              <a:ext cx="120330" cy="119165"/>
            </a:xfrm>
            <a:custGeom>
              <a:avLst/>
              <a:gdLst>
                <a:gd name="connsiteX0" fmla="*/ 62016 w 120330"/>
                <a:gd name="connsiteY0" fmla="*/ 0 h 119165"/>
                <a:gd name="connsiteX1" fmla="*/ 53157 w 120330"/>
                <a:gd name="connsiteY1" fmla="*/ 83 h 119165"/>
                <a:gd name="connsiteX2" fmla="*/ 53157 w 120330"/>
                <a:gd name="connsiteY2" fmla="*/ 28076 h 119165"/>
                <a:gd name="connsiteX3" fmla="*/ 74702 w 120330"/>
                <a:gd name="connsiteY3" fmla="*/ 31694 h 119165"/>
                <a:gd name="connsiteX4" fmla="*/ 84685 w 120330"/>
                <a:gd name="connsiteY4" fmla="*/ 48623 h 119165"/>
                <a:gd name="connsiteX5" fmla="*/ 57150 w 120330"/>
                <a:gd name="connsiteY5" fmla="*/ 46668 h 119165"/>
                <a:gd name="connsiteX6" fmla="*/ 707 w 120330"/>
                <a:gd name="connsiteY6" fmla="*/ 76200 h 119165"/>
                <a:gd name="connsiteX7" fmla="*/ 499 w 120330"/>
                <a:gd name="connsiteY7" fmla="*/ 77281 h 119165"/>
                <a:gd name="connsiteX8" fmla="*/ 458 w 120330"/>
                <a:gd name="connsiteY8" fmla="*/ 77655 h 119165"/>
                <a:gd name="connsiteX9" fmla="*/ 0 w 120330"/>
                <a:gd name="connsiteY9" fmla="*/ 83312 h 119165"/>
                <a:gd name="connsiteX10" fmla="*/ 0 w 120330"/>
                <a:gd name="connsiteY10" fmla="*/ 83728 h 119165"/>
                <a:gd name="connsiteX11" fmla="*/ 44880 w 120330"/>
                <a:gd name="connsiteY11" fmla="*/ 119166 h 119165"/>
                <a:gd name="connsiteX12" fmla="*/ 84435 w 120330"/>
                <a:gd name="connsiteY12" fmla="*/ 104483 h 119165"/>
                <a:gd name="connsiteX13" fmla="*/ 84435 w 120330"/>
                <a:gd name="connsiteY13" fmla="*/ 117835 h 119165"/>
                <a:gd name="connsiteX14" fmla="*/ 120330 w 120330"/>
                <a:gd name="connsiteY14" fmla="*/ 117835 h 119165"/>
                <a:gd name="connsiteX15" fmla="*/ 120330 w 120330"/>
                <a:gd name="connsiteY15" fmla="*/ 49912 h 119165"/>
                <a:gd name="connsiteX16" fmla="*/ 62016 w 120330"/>
                <a:gd name="connsiteY16" fmla="*/ 83 h 119165"/>
                <a:gd name="connsiteX17" fmla="*/ 84809 w 120330"/>
                <a:gd name="connsiteY17" fmla="*/ 76574 h 119165"/>
                <a:gd name="connsiteX18" fmla="*/ 60144 w 120330"/>
                <a:gd name="connsiteY18" fmla="*/ 96248 h 119165"/>
                <a:gd name="connsiteX19" fmla="*/ 40387 w 120330"/>
                <a:gd name="connsiteY19" fmla="*/ 72539 h 119165"/>
                <a:gd name="connsiteX20" fmla="*/ 84893 w 120330"/>
                <a:gd name="connsiteY20" fmla="*/ 69087 h 119165"/>
                <a:gd name="connsiteX21" fmla="*/ 84768 w 120330"/>
                <a:gd name="connsiteY21" fmla="*/ 76574 h 11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0330" h="119165">
                  <a:moveTo>
                    <a:pt x="62016" y="0"/>
                  </a:moveTo>
                  <a:cubicBezTo>
                    <a:pt x="60352" y="0"/>
                    <a:pt x="54696" y="0"/>
                    <a:pt x="53157" y="83"/>
                  </a:cubicBezTo>
                  <a:lnTo>
                    <a:pt x="53157" y="28076"/>
                  </a:lnTo>
                  <a:cubicBezTo>
                    <a:pt x="60394" y="28159"/>
                    <a:pt x="70293" y="29365"/>
                    <a:pt x="74702" y="31694"/>
                  </a:cubicBezTo>
                  <a:cubicBezTo>
                    <a:pt x="81191" y="35105"/>
                    <a:pt x="84560" y="40845"/>
                    <a:pt x="84685" y="48623"/>
                  </a:cubicBezTo>
                  <a:cubicBezTo>
                    <a:pt x="75825" y="47583"/>
                    <a:pt x="65843" y="46876"/>
                    <a:pt x="57150" y="46668"/>
                  </a:cubicBezTo>
                  <a:cubicBezTo>
                    <a:pt x="21753" y="45753"/>
                    <a:pt x="4201" y="57482"/>
                    <a:pt x="707" y="76200"/>
                  </a:cubicBezTo>
                  <a:cubicBezTo>
                    <a:pt x="624" y="76532"/>
                    <a:pt x="582" y="76907"/>
                    <a:pt x="499" y="77281"/>
                  </a:cubicBezTo>
                  <a:cubicBezTo>
                    <a:pt x="499" y="77406"/>
                    <a:pt x="499" y="77531"/>
                    <a:pt x="458" y="77655"/>
                  </a:cubicBezTo>
                  <a:cubicBezTo>
                    <a:pt x="166" y="79444"/>
                    <a:pt x="0" y="81316"/>
                    <a:pt x="0" y="83312"/>
                  </a:cubicBezTo>
                  <a:lnTo>
                    <a:pt x="0" y="83728"/>
                  </a:lnTo>
                  <a:cubicBezTo>
                    <a:pt x="0" y="106646"/>
                    <a:pt x="20256" y="119166"/>
                    <a:pt x="44880" y="119166"/>
                  </a:cubicBezTo>
                  <a:cubicBezTo>
                    <a:pt x="62973" y="119166"/>
                    <a:pt x="75409" y="113301"/>
                    <a:pt x="84435" y="104483"/>
                  </a:cubicBezTo>
                  <a:lnTo>
                    <a:pt x="84435" y="117835"/>
                  </a:lnTo>
                  <a:lnTo>
                    <a:pt x="120330" y="117835"/>
                  </a:lnTo>
                  <a:lnTo>
                    <a:pt x="120330" y="49912"/>
                  </a:lnTo>
                  <a:cubicBezTo>
                    <a:pt x="120330" y="18592"/>
                    <a:pt x="102528" y="83"/>
                    <a:pt x="62016" y="83"/>
                  </a:cubicBezTo>
                  <a:moveTo>
                    <a:pt x="84809" y="76574"/>
                  </a:moveTo>
                  <a:cubicBezTo>
                    <a:pt x="81607" y="93503"/>
                    <a:pt x="64137" y="95998"/>
                    <a:pt x="60144" y="96248"/>
                  </a:cubicBezTo>
                  <a:cubicBezTo>
                    <a:pt x="31902" y="97745"/>
                    <a:pt x="30904" y="78446"/>
                    <a:pt x="40387" y="72539"/>
                  </a:cubicBezTo>
                  <a:cubicBezTo>
                    <a:pt x="53157" y="64637"/>
                    <a:pt x="84893" y="69087"/>
                    <a:pt x="84893" y="69087"/>
                  </a:cubicBezTo>
                  <a:cubicBezTo>
                    <a:pt x="84893" y="70210"/>
                    <a:pt x="85184" y="73122"/>
                    <a:pt x="84768" y="76574"/>
                  </a:cubicBezTo>
                </a:path>
              </a:pathLst>
            </a:custGeom>
            <a:solidFill>
              <a:srgbClr val="FFFFFF"/>
            </a:solidFill>
            <a:ln w="41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</p:grpSp>
      <p:sp>
        <p:nvSpPr>
          <p:cNvPr id="286" name="Forma Livre: Forma 285">
            <a:extLst>
              <a:ext uri="{FF2B5EF4-FFF2-40B4-BE49-F238E27FC236}">
                <a16:creationId xmlns:a16="http://schemas.microsoft.com/office/drawing/2014/main" id="{413C269D-7DB6-67E7-F386-D87EA512CB07}"/>
              </a:ext>
            </a:extLst>
          </p:cNvPr>
          <p:cNvSpPr/>
          <p:nvPr/>
        </p:nvSpPr>
        <p:spPr>
          <a:xfrm>
            <a:off x="8377822" y="13172"/>
            <a:ext cx="3611984" cy="3611984"/>
          </a:xfrm>
          <a:custGeom>
            <a:avLst/>
            <a:gdLst>
              <a:gd name="connsiteX0" fmla="*/ 3956844 w 4239476"/>
              <a:gd name="connsiteY0" fmla="*/ 1130527 h 4239476"/>
              <a:gd name="connsiteX1" fmla="*/ 3956844 w 4239476"/>
              <a:gd name="connsiteY1" fmla="*/ 847895 h 4239476"/>
              <a:gd name="connsiteX2" fmla="*/ 3956844 w 4239476"/>
              <a:gd name="connsiteY2" fmla="*/ 565263 h 4239476"/>
              <a:gd name="connsiteX3" fmla="*/ 3956844 w 4239476"/>
              <a:gd name="connsiteY3" fmla="*/ 282632 h 4239476"/>
              <a:gd name="connsiteX4" fmla="*/ 3674213 w 4239476"/>
              <a:gd name="connsiteY4" fmla="*/ 282632 h 4239476"/>
              <a:gd name="connsiteX5" fmla="*/ 3674213 w 4239476"/>
              <a:gd name="connsiteY5" fmla="*/ 0 h 4239476"/>
              <a:gd name="connsiteX6" fmla="*/ 3391581 w 4239476"/>
              <a:gd name="connsiteY6" fmla="*/ 0 h 4239476"/>
              <a:gd name="connsiteX7" fmla="*/ 3108949 w 4239476"/>
              <a:gd name="connsiteY7" fmla="*/ 0 h 4239476"/>
              <a:gd name="connsiteX8" fmla="*/ 2826317 w 4239476"/>
              <a:gd name="connsiteY8" fmla="*/ 0 h 4239476"/>
              <a:gd name="connsiteX9" fmla="*/ 2543686 w 4239476"/>
              <a:gd name="connsiteY9" fmla="*/ 0 h 4239476"/>
              <a:gd name="connsiteX10" fmla="*/ 2261054 w 4239476"/>
              <a:gd name="connsiteY10" fmla="*/ 0 h 4239476"/>
              <a:gd name="connsiteX11" fmla="*/ 1978422 w 4239476"/>
              <a:gd name="connsiteY11" fmla="*/ 0 h 4239476"/>
              <a:gd name="connsiteX12" fmla="*/ 1695790 w 4239476"/>
              <a:gd name="connsiteY12" fmla="*/ 0 h 4239476"/>
              <a:gd name="connsiteX13" fmla="*/ 1413159 w 4239476"/>
              <a:gd name="connsiteY13" fmla="*/ 0 h 4239476"/>
              <a:gd name="connsiteX14" fmla="*/ 1130527 w 4239476"/>
              <a:gd name="connsiteY14" fmla="*/ 0 h 4239476"/>
              <a:gd name="connsiteX15" fmla="*/ 847895 w 4239476"/>
              <a:gd name="connsiteY15" fmla="*/ 0 h 4239476"/>
              <a:gd name="connsiteX16" fmla="*/ 565263 w 4239476"/>
              <a:gd name="connsiteY16" fmla="*/ 0 h 4239476"/>
              <a:gd name="connsiteX17" fmla="*/ 565263 w 4239476"/>
              <a:gd name="connsiteY17" fmla="*/ 282632 h 4239476"/>
              <a:gd name="connsiteX18" fmla="*/ 282632 w 4239476"/>
              <a:gd name="connsiteY18" fmla="*/ 282632 h 4239476"/>
              <a:gd name="connsiteX19" fmla="*/ 282632 w 4239476"/>
              <a:gd name="connsiteY19" fmla="*/ 565263 h 4239476"/>
              <a:gd name="connsiteX20" fmla="*/ 282632 w 4239476"/>
              <a:gd name="connsiteY20" fmla="*/ 847895 h 4239476"/>
              <a:gd name="connsiteX21" fmla="*/ 282632 w 4239476"/>
              <a:gd name="connsiteY21" fmla="*/ 1130527 h 4239476"/>
              <a:gd name="connsiteX22" fmla="*/ 0 w 4239476"/>
              <a:gd name="connsiteY22" fmla="*/ 1130527 h 4239476"/>
              <a:gd name="connsiteX23" fmla="*/ 0 w 4239476"/>
              <a:gd name="connsiteY23" fmla="*/ 1413159 h 4239476"/>
              <a:gd name="connsiteX24" fmla="*/ 0 w 4239476"/>
              <a:gd name="connsiteY24" fmla="*/ 1695790 h 4239476"/>
              <a:gd name="connsiteX25" fmla="*/ 0 w 4239476"/>
              <a:gd name="connsiteY25" fmla="*/ 1978422 h 4239476"/>
              <a:gd name="connsiteX26" fmla="*/ 0 w 4239476"/>
              <a:gd name="connsiteY26" fmla="*/ 2261054 h 4239476"/>
              <a:gd name="connsiteX27" fmla="*/ 0 w 4239476"/>
              <a:gd name="connsiteY27" fmla="*/ 2543686 h 4239476"/>
              <a:gd name="connsiteX28" fmla="*/ 0 w 4239476"/>
              <a:gd name="connsiteY28" fmla="*/ 2826317 h 4239476"/>
              <a:gd name="connsiteX29" fmla="*/ 0 w 4239476"/>
              <a:gd name="connsiteY29" fmla="*/ 3108949 h 4239476"/>
              <a:gd name="connsiteX30" fmla="*/ 282632 w 4239476"/>
              <a:gd name="connsiteY30" fmla="*/ 3108949 h 4239476"/>
              <a:gd name="connsiteX31" fmla="*/ 565263 w 4239476"/>
              <a:gd name="connsiteY31" fmla="*/ 3108949 h 4239476"/>
              <a:gd name="connsiteX32" fmla="*/ 565263 w 4239476"/>
              <a:gd name="connsiteY32" fmla="*/ 3391581 h 4239476"/>
              <a:gd name="connsiteX33" fmla="*/ 565263 w 4239476"/>
              <a:gd name="connsiteY33" fmla="*/ 3674213 h 4239476"/>
              <a:gd name="connsiteX34" fmla="*/ 847895 w 4239476"/>
              <a:gd name="connsiteY34" fmla="*/ 3674213 h 4239476"/>
              <a:gd name="connsiteX35" fmla="*/ 847895 w 4239476"/>
              <a:gd name="connsiteY35" fmla="*/ 3956844 h 4239476"/>
              <a:gd name="connsiteX36" fmla="*/ 1130527 w 4239476"/>
              <a:gd name="connsiteY36" fmla="*/ 3956844 h 4239476"/>
              <a:gd name="connsiteX37" fmla="*/ 1413159 w 4239476"/>
              <a:gd name="connsiteY37" fmla="*/ 3956844 h 4239476"/>
              <a:gd name="connsiteX38" fmla="*/ 1413159 w 4239476"/>
              <a:gd name="connsiteY38" fmla="*/ 4239476 h 4239476"/>
              <a:gd name="connsiteX39" fmla="*/ 1695790 w 4239476"/>
              <a:gd name="connsiteY39" fmla="*/ 4239476 h 4239476"/>
              <a:gd name="connsiteX40" fmla="*/ 1978422 w 4239476"/>
              <a:gd name="connsiteY40" fmla="*/ 4239476 h 4239476"/>
              <a:gd name="connsiteX41" fmla="*/ 2261054 w 4239476"/>
              <a:gd name="connsiteY41" fmla="*/ 4239476 h 4239476"/>
              <a:gd name="connsiteX42" fmla="*/ 2543686 w 4239476"/>
              <a:gd name="connsiteY42" fmla="*/ 4239476 h 4239476"/>
              <a:gd name="connsiteX43" fmla="*/ 2826317 w 4239476"/>
              <a:gd name="connsiteY43" fmla="*/ 4239476 h 4239476"/>
              <a:gd name="connsiteX44" fmla="*/ 2826317 w 4239476"/>
              <a:gd name="connsiteY44" fmla="*/ 3956844 h 4239476"/>
              <a:gd name="connsiteX45" fmla="*/ 3108949 w 4239476"/>
              <a:gd name="connsiteY45" fmla="*/ 3956844 h 4239476"/>
              <a:gd name="connsiteX46" fmla="*/ 3391581 w 4239476"/>
              <a:gd name="connsiteY46" fmla="*/ 3956844 h 4239476"/>
              <a:gd name="connsiteX47" fmla="*/ 3391581 w 4239476"/>
              <a:gd name="connsiteY47" fmla="*/ 3674213 h 4239476"/>
              <a:gd name="connsiteX48" fmla="*/ 3674213 w 4239476"/>
              <a:gd name="connsiteY48" fmla="*/ 3674213 h 4239476"/>
              <a:gd name="connsiteX49" fmla="*/ 3674213 w 4239476"/>
              <a:gd name="connsiteY49" fmla="*/ 3391581 h 4239476"/>
              <a:gd name="connsiteX50" fmla="*/ 3956844 w 4239476"/>
              <a:gd name="connsiteY50" fmla="*/ 3391581 h 4239476"/>
              <a:gd name="connsiteX51" fmla="*/ 3956844 w 4239476"/>
              <a:gd name="connsiteY51" fmla="*/ 3108949 h 4239476"/>
              <a:gd name="connsiteX52" fmla="*/ 4239476 w 4239476"/>
              <a:gd name="connsiteY52" fmla="*/ 3108949 h 4239476"/>
              <a:gd name="connsiteX53" fmla="*/ 4239476 w 4239476"/>
              <a:gd name="connsiteY53" fmla="*/ 2826317 h 4239476"/>
              <a:gd name="connsiteX54" fmla="*/ 4239476 w 4239476"/>
              <a:gd name="connsiteY54" fmla="*/ 2543686 h 4239476"/>
              <a:gd name="connsiteX55" fmla="*/ 4239476 w 4239476"/>
              <a:gd name="connsiteY55" fmla="*/ 2261054 h 4239476"/>
              <a:gd name="connsiteX56" fmla="*/ 4239476 w 4239476"/>
              <a:gd name="connsiteY56" fmla="*/ 1978422 h 4239476"/>
              <a:gd name="connsiteX57" fmla="*/ 4239476 w 4239476"/>
              <a:gd name="connsiteY57" fmla="*/ 1695790 h 4239476"/>
              <a:gd name="connsiteX58" fmla="*/ 4239476 w 4239476"/>
              <a:gd name="connsiteY58" fmla="*/ 1413159 h 4239476"/>
              <a:gd name="connsiteX59" fmla="*/ 4239476 w 4239476"/>
              <a:gd name="connsiteY59" fmla="*/ 1130527 h 4239476"/>
              <a:gd name="connsiteX60" fmla="*/ 3956844 w 4239476"/>
              <a:gd name="connsiteY60" fmla="*/ 1130527 h 423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239476" h="4239476">
                <a:moveTo>
                  <a:pt x="3956844" y="1130527"/>
                </a:moveTo>
                <a:lnTo>
                  <a:pt x="3956844" y="847895"/>
                </a:lnTo>
                <a:lnTo>
                  <a:pt x="3956844" y="565263"/>
                </a:lnTo>
                <a:lnTo>
                  <a:pt x="3956844" y="282632"/>
                </a:lnTo>
                <a:lnTo>
                  <a:pt x="3674213" y="282632"/>
                </a:lnTo>
                <a:lnTo>
                  <a:pt x="3674213" y="0"/>
                </a:lnTo>
                <a:lnTo>
                  <a:pt x="3391581" y="0"/>
                </a:lnTo>
                <a:lnTo>
                  <a:pt x="3108949" y="0"/>
                </a:lnTo>
                <a:lnTo>
                  <a:pt x="2826317" y="0"/>
                </a:lnTo>
                <a:lnTo>
                  <a:pt x="2543686" y="0"/>
                </a:lnTo>
                <a:lnTo>
                  <a:pt x="2261054" y="0"/>
                </a:lnTo>
                <a:lnTo>
                  <a:pt x="1978422" y="0"/>
                </a:lnTo>
                <a:lnTo>
                  <a:pt x="1695790" y="0"/>
                </a:lnTo>
                <a:lnTo>
                  <a:pt x="1413159" y="0"/>
                </a:lnTo>
                <a:lnTo>
                  <a:pt x="1130527" y="0"/>
                </a:lnTo>
                <a:lnTo>
                  <a:pt x="847895" y="0"/>
                </a:lnTo>
                <a:lnTo>
                  <a:pt x="565263" y="0"/>
                </a:lnTo>
                <a:lnTo>
                  <a:pt x="565263" y="282632"/>
                </a:lnTo>
                <a:lnTo>
                  <a:pt x="282632" y="282632"/>
                </a:lnTo>
                <a:lnTo>
                  <a:pt x="282632" y="565263"/>
                </a:lnTo>
                <a:lnTo>
                  <a:pt x="282632" y="847895"/>
                </a:lnTo>
                <a:lnTo>
                  <a:pt x="282632" y="1130527"/>
                </a:lnTo>
                <a:lnTo>
                  <a:pt x="0" y="1130527"/>
                </a:lnTo>
                <a:lnTo>
                  <a:pt x="0" y="1413159"/>
                </a:lnTo>
                <a:lnTo>
                  <a:pt x="0" y="1695790"/>
                </a:lnTo>
                <a:lnTo>
                  <a:pt x="0" y="1978422"/>
                </a:lnTo>
                <a:lnTo>
                  <a:pt x="0" y="2261054"/>
                </a:lnTo>
                <a:lnTo>
                  <a:pt x="0" y="2543686"/>
                </a:lnTo>
                <a:lnTo>
                  <a:pt x="0" y="2826317"/>
                </a:lnTo>
                <a:lnTo>
                  <a:pt x="0" y="3108949"/>
                </a:lnTo>
                <a:lnTo>
                  <a:pt x="282632" y="3108949"/>
                </a:lnTo>
                <a:lnTo>
                  <a:pt x="565263" y="3108949"/>
                </a:lnTo>
                <a:lnTo>
                  <a:pt x="565263" y="3391581"/>
                </a:lnTo>
                <a:lnTo>
                  <a:pt x="565263" y="3674213"/>
                </a:lnTo>
                <a:lnTo>
                  <a:pt x="847895" y="3674213"/>
                </a:lnTo>
                <a:lnTo>
                  <a:pt x="847895" y="3956844"/>
                </a:lnTo>
                <a:lnTo>
                  <a:pt x="1130527" y="3956844"/>
                </a:lnTo>
                <a:lnTo>
                  <a:pt x="1413159" y="3956844"/>
                </a:lnTo>
                <a:lnTo>
                  <a:pt x="1413159" y="4239476"/>
                </a:lnTo>
                <a:lnTo>
                  <a:pt x="1695790" y="4239476"/>
                </a:lnTo>
                <a:lnTo>
                  <a:pt x="1978422" y="4239476"/>
                </a:lnTo>
                <a:lnTo>
                  <a:pt x="2261054" y="4239476"/>
                </a:lnTo>
                <a:lnTo>
                  <a:pt x="2543686" y="4239476"/>
                </a:lnTo>
                <a:lnTo>
                  <a:pt x="2826317" y="4239476"/>
                </a:lnTo>
                <a:lnTo>
                  <a:pt x="2826317" y="3956844"/>
                </a:lnTo>
                <a:lnTo>
                  <a:pt x="3108949" y="3956844"/>
                </a:lnTo>
                <a:lnTo>
                  <a:pt x="3391581" y="3956844"/>
                </a:lnTo>
                <a:lnTo>
                  <a:pt x="3391581" y="3674213"/>
                </a:lnTo>
                <a:lnTo>
                  <a:pt x="3674213" y="3674213"/>
                </a:lnTo>
                <a:lnTo>
                  <a:pt x="3674213" y="3391581"/>
                </a:lnTo>
                <a:lnTo>
                  <a:pt x="3956844" y="3391581"/>
                </a:lnTo>
                <a:lnTo>
                  <a:pt x="3956844" y="3108949"/>
                </a:lnTo>
                <a:lnTo>
                  <a:pt x="4239476" y="3108949"/>
                </a:lnTo>
                <a:lnTo>
                  <a:pt x="4239476" y="2826317"/>
                </a:lnTo>
                <a:lnTo>
                  <a:pt x="4239476" y="2543686"/>
                </a:lnTo>
                <a:lnTo>
                  <a:pt x="4239476" y="2261054"/>
                </a:lnTo>
                <a:lnTo>
                  <a:pt x="4239476" y="1978422"/>
                </a:lnTo>
                <a:lnTo>
                  <a:pt x="4239476" y="1695790"/>
                </a:lnTo>
                <a:lnTo>
                  <a:pt x="4239476" y="1413159"/>
                </a:lnTo>
                <a:lnTo>
                  <a:pt x="4239476" y="1130527"/>
                </a:lnTo>
                <a:lnTo>
                  <a:pt x="3956844" y="1130527"/>
                </a:lnTo>
                <a:close/>
              </a:path>
            </a:pathLst>
          </a:custGeom>
          <a:solidFill>
            <a:srgbClr val="382E35">
              <a:alpha val="30000"/>
            </a:srgbClr>
          </a:solidFill>
          <a:ln w="2826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16D9A97A-40F5-DDFB-7774-EAD968B7FF60}"/>
              </a:ext>
            </a:extLst>
          </p:cNvPr>
          <p:cNvGrpSpPr/>
          <p:nvPr userDrawn="1"/>
        </p:nvGrpSpPr>
        <p:grpSpPr>
          <a:xfrm>
            <a:off x="400929" y="198288"/>
            <a:ext cx="6761271" cy="1625151"/>
            <a:chOff x="400929" y="5249389"/>
            <a:chExt cx="6761271" cy="1625151"/>
          </a:xfrm>
        </p:grpSpPr>
        <p:sp>
          <p:nvSpPr>
            <p:cNvPr id="42" name="Título 1">
              <a:extLst>
                <a:ext uri="{FF2B5EF4-FFF2-40B4-BE49-F238E27FC236}">
                  <a16:creationId xmlns:a16="http://schemas.microsoft.com/office/drawing/2014/main" id="{8B26387E-2B2B-C74F-68D7-1F07764F03A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0422" y="5326729"/>
              <a:ext cx="2094371" cy="154781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b="1" kern="120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pt-BR" sz="2100">
                  <a:solidFill>
                    <a:schemeClr val="bg1">
                      <a:alpha val="12000"/>
                    </a:schemeClr>
                  </a:solidFill>
                  <a:latin typeface="Gotham Black" pitchFamily="50" charset="0"/>
                  <a:cs typeface="Gotham Black" pitchFamily="50" charset="0"/>
                </a:rPr>
                <a:t>_BIG</a:t>
              </a:r>
              <a:br>
                <a:rPr lang="pt-BR" sz="2100">
                  <a:solidFill>
                    <a:schemeClr val="bg1">
                      <a:alpha val="12000"/>
                    </a:schemeClr>
                  </a:solidFill>
                  <a:latin typeface="Gotham Black" pitchFamily="50" charset="0"/>
                  <a:cs typeface="Gotham Black" pitchFamily="50" charset="0"/>
                </a:rPr>
              </a:br>
              <a:r>
                <a:rPr lang="pt-BR" sz="2100">
                  <a:solidFill>
                    <a:schemeClr val="bg1">
                      <a:alpha val="12000"/>
                    </a:schemeClr>
                  </a:solidFill>
                  <a:latin typeface="Gotham Black" pitchFamily="50" charset="0"/>
                  <a:cs typeface="Gotham Black" pitchFamily="50" charset="0"/>
                </a:rPr>
                <a:t>DATA</a:t>
              </a:r>
              <a:br>
                <a:rPr lang="pt-BR" sz="2100">
                  <a:solidFill>
                    <a:schemeClr val="bg1">
                      <a:alpha val="12000"/>
                    </a:schemeClr>
                  </a:solidFill>
                  <a:latin typeface="Gotham Black" pitchFamily="50" charset="0"/>
                  <a:cs typeface="Gotham Black" pitchFamily="50" charset="0"/>
                </a:rPr>
              </a:br>
              <a:r>
                <a:rPr lang="pt-BR" sz="2100">
                  <a:solidFill>
                    <a:schemeClr val="bg1">
                      <a:alpha val="12000"/>
                    </a:schemeClr>
                  </a:solidFill>
                  <a:latin typeface="Gotham Black" pitchFamily="50" charset="0"/>
                  <a:cs typeface="Gotham Black" pitchFamily="50" charset="0"/>
                </a:rPr>
                <a:t>SCIENCE</a:t>
              </a:r>
            </a:p>
          </p:txBody>
        </p:sp>
        <p:sp>
          <p:nvSpPr>
            <p:cNvPr id="44" name="Título 1">
              <a:extLst>
                <a:ext uri="{FF2B5EF4-FFF2-40B4-BE49-F238E27FC236}">
                  <a16:creationId xmlns:a16="http://schemas.microsoft.com/office/drawing/2014/main" id="{B9F10714-97B4-98D6-2FCD-C6B559E18B1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44466" y="6012773"/>
              <a:ext cx="5217734" cy="7703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b="1" kern="120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pt-BR" sz="1600" b="0">
                  <a:solidFill>
                    <a:schemeClr val="bg1">
                      <a:alpha val="12000"/>
                    </a:schemeClr>
                  </a:solidFill>
                  <a:latin typeface="Gotham" pitchFamily="50" charset="0"/>
                  <a:cs typeface="Gotham" pitchFamily="50" charset="0"/>
                </a:rPr>
                <a:t>_ANALISTA DE DADOS</a:t>
              </a:r>
            </a:p>
          </p:txBody>
        </p:sp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480FC339-3716-F032-505E-538FA80EBCB9}"/>
                </a:ext>
              </a:extLst>
            </p:cNvPr>
            <p:cNvGrpSpPr/>
            <p:nvPr userDrawn="1"/>
          </p:nvGrpSpPr>
          <p:grpSpPr>
            <a:xfrm>
              <a:off x="400929" y="5249389"/>
              <a:ext cx="693313" cy="693313"/>
              <a:chOff x="896673" y="1654958"/>
              <a:chExt cx="936752" cy="936752"/>
            </a:xfrm>
            <a:solidFill>
              <a:srgbClr val="292255">
                <a:alpha val="25000"/>
              </a:srgbClr>
            </a:solidFill>
          </p:grpSpPr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8B17A0DE-C235-A4FF-E8B9-8F9619DBB14A}"/>
                  </a:ext>
                </a:extLst>
              </p:cNvPr>
              <p:cNvSpPr/>
              <p:nvPr userDrawn="1"/>
            </p:nvSpPr>
            <p:spPr>
              <a:xfrm>
                <a:off x="896673" y="2123334"/>
                <a:ext cx="468376" cy="46837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6733BE58-5818-6007-9334-0BEBBD0D03E6}"/>
                  </a:ext>
                </a:extLst>
              </p:cNvPr>
              <p:cNvSpPr/>
              <p:nvPr userDrawn="1"/>
            </p:nvSpPr>
            <p:spPr>
              <a:xfrm>
                <a:off x="1365049" y="1654958"/>
                <a:ext cx="468376" cy="46837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54" name="Google Shape;642;p44">
            <a:extLst>
              <a:ext uri="{FF2B5EF4-FFF2-40B4-BE49-F238E27FC236}">
                <a16:creationId xmlns:a16="http://schemas.microsoft.com/office/drawing/2014/main" id="{A7A05383-9363-E6D7-1314-AE6A249441AA}"/>
              </a:ext>
            </a:extLst>
          </p:cNvPr>
          <p:cNvSpPr txBox="1"/>
          <p:nvPr userDrawn="1"/>
        </p:nvSpPr>
        <p:spPr>
          <a:xfrm>
            <a:off x="706568" y="3871895"/>
            <a:ext cx="3558805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bg1"/>
              </a:buClr>
              <a:buSzPts val="2000"/>
            </a:pPr>
            <a:r>
              <a:rPr lang="pt-BR" sz="2600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Chegamos ao final</a:t>
            </a:r>
            <a:br>
              <a:rPr lang="pt-BR" sz="2600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</a:br>
            <a:r>
              <a:rPr lang="pt-BR" sz="2600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do nosso encontro!</a:t>
            </a:r>
          </a:p>
          <a:p>
            <a:pPr>
              <a:buClr>
                <a:schemeClr val="bg1"/>
              </a:buClr>
              <a:buSzPts val="2000"/>
            </a:pPr>
            <a:endParaRPr lang="pt-BR" sz="2600">
              <a:solidFill>
                <a:schemeClr val="bg1"/>
              </a:solidFill>
              <a:latin typeface="Gotham" pitchFamily="50" charset="0"/>
              <a:ea typeface="Calibri"/>
              <a:cs typeface="Gotham" pitchFamily="50" charset="0"/>
              <a:sym typeface="Calibri"/>
            </a:endParaRPr>
          </a:p>
          <a:p>
            <a:pPr>
              <a:buClr>
                <a:schemeClr val="bg1"/>
              </a:buClr>
              <a:buSzPts val="2000"/>
            </a:pPr>
            <a:r>
              <a:rPr lang="pt-BR" sz="2600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Até o </a:t>
            </a:r>
            <a:r>
              <a:rPr lang="pt-BR" sz="2600" b="1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próximo</a:t>
            </a:r>
            <a:r>
              <a:rPr lang="pt-BR" sz="2600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83768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ertura_Curso_Cibersegurança">
    <p:bg>
      <p:bgPr>
        <a:solidFill>
          <a:srgbClr val="084C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Agrupar 26">
            <a:extLst>
              <a:ext uri="{FF2B5EF4-FFF2-40B4-BE49-F238E27FC236}">
                <a16:creationId xmlns:a16="http://schemas.microsoft.com/office/drawing/2014/main" id="{D431226F-BD55-6169-62E4-85443E366ED4}"/>
              </a:ext>
            </a:extLst>
          </p:cNvPr>
          <p:cNvGrpSpPr/>
          <p:nvPr userDrawn="1"/>
        </p:nvGrpSpPr>
        <p:grpSpPr>
          <a:xfrm>
            <a:off x="726369" y="3081337"/>
            <a:ext cx="7822544" cy="2417083"/>
            <a:chOff x="4352714" y="2170117"/>
            <a:chExt cx="4193417" cy="1295721"/>
          </a:xfrm>
        </p:grpSpPr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43DF4CDA-152D-0F3D-0DB5-7E35CEB1D08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694268" y="2469983"/>
              <a:ext cx="3851863" cy="82973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b="1" kern="120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pt-BR" sz="5500">
                  <a:latin typeface="Gotham Black" pitchFamily="50" charset="0"/>
                  <a:cs typeface="Gotham Black" pitchFamily="50" charset="0"/>
                </a:rPr>
                <a:t>_ANALISTA</a:t>
              </a:r>
              <a:br>
                <a:rPr lang="pt-BR" sz="5500">
                  <a:latin typeface="Gotham Black" pitchFamily="50" charset="0"/>
                  <a:cs typeface="Gotham Black" pitchFamily="50" charset="0"/>
                </a:rPr>
              </a:br>
              <a:r>
                <a:rPr lang="pt-BR" sz="5500">
                  <a:latin typeface="Gotham Black" pitchFamily="50" charset="0"/>
                  <a:cs typeface="Gotham Black" pitchFamily="50" charset="0"/>
                </a:rPr>
                <a:t>DE CIBER</a:t>
              </a:r>
              <a:br>
                <a:rPr lang="pt-BR" sz="5500">
                  <a:latin typeface="Gotham Black" pitchFamily="50" charset="0"/>
                  <a:cs typeface="Gotham Black" pitchFamily="50" charset="0"/>
                </a:rPr>
              </a:br>
              <a:r>
                <a:rPr lang="pt-BR" sz="5500">
                  <a:latin typeface="Gotham Black" pitchFamily="50" charset="0"/>
                  <a:cs typeface="Gotham Black" pitchFamily="50" charset="0"/>
                </a:rPr>
                <a:t>SEGURANÇA</a:t>
              </a:r>
            </a:p>
          </p:txBody>
        </p:sp>
        <p:sp>
          <p:nvSpPr>
            <p:cNvPr id="25" name="Título 1">
              <a:extLst>
                <a:ext uri="{FF2B5EF4-FFF2-40B4-BE49-F238E27FC236}">
                  <a16:creationId xmlns:a16="http://schemas.microsoft.com/office/drawing/2014/main" id="{C42DD8BC-EDAD-54A2-0EE9-CF5355660B53}"/>
                </a:ext>
              </a:extLst>
            </p:cNvPr>
            <p:cNvSpPr txBox="1">
              <a:spLocks/>
            </p:cNvSpPr>
            <p:nvPr userDrawn="1"/>
          </p:nvSpPr>
          <p:spPr>
            <a:xfrm rot="16200000">
              <a:off x="3827238" y="2695593"/>
              <a:ext cx="1295721" cy="24476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b="1" kern="120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pt-BR" sz="2600" b="0">
                  <a:solidFill>
                    <a:schemeClr val="bg1"/>
                  </a:solidFill>
                  <a:latin typeface="Gotham" pitchFamily="50" charset="0"/>
                  <a:cs typeface="Gotham" pitchFamily="50" charset="0"/>
                </a:rPr>
                <a:t>C U R S O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6BEA2EE-71FB-5408-EB1F-BFD3C8D0AA7A}"/>
              </a:ext>
            </a:extLst>
          </p:cNvPr>
          <p:cNvGrpSpPr/>
          <p:nvPr userDrawn="1"/>
        </p:nvGrpSpPr>
        <p:grpSpPr>
          <a:xfrm>
            <a:off x="755326" y="2794416"/>
            <a:ext cx="693313" cy="693313"/>
            <a:chOff x="896673" y="1654958"/>
            <a:chExt cx="936752" cy="936752"/>
          </a:xfrm>
          <a:solidFill>
            <a:srgbClr val="292255"/>
          </a:solidFill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81E38A98-9845-5788-DB65-084B893AA8DF}"/>
                </a:ext>
              </a:extLst>
            </p:cNvPr>
            <p:cNvSpPr/>
            <p:nvPr userDrawn="1"/>
          </p:nvSpPr>
          <p:spPr>
            <a:xfrm>
              <a:off x="896673" y="2123334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E088E86A-6D7F-F10B-D2EE-946B912850D4}"/>
                </a:ext>
              </a:extLst>
            </p:cNvPr>
            <p:cNvSpPr/>
            <p:nvPr userDrawn="1"/>
          </p:nvSpPr>
          <p:spPr>
            <a:xfrm>
              <a:off x="1365049" y="1654958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E90873A-E417-5A9C-AC49-39F87035DE4D}"/>
              </a:ext>
            </a:extLst>
          </p:cNvPr>
          <p:cNvGrpSpPr/>
          <p:nvPr userDrawn="1"/>
        </p:nvGrpSpPr>
        <p:grpSpPr>
          <a:xfrm>
            <a:off x="6174432" y="5188528"/>
            <a:ext cx="693313" cy="693313"/>
            <a:chOff x="896673" y="1654958"/>
            <a:chExt cx="936752" cy="936752"/>
          </a:xfrm>
          <a:solidFill>
            <a:srgbClr val="292255"/>
          </a:solidFill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7B681A56-9E8D-4FCC-6C1B-3F70336DC0C1}"/>
                </a:ext>
              </a:extLst>
            </p:cNvPr>
            <p:cNvSpPr/>
            <p:nvPr userDrawn="1"/>
          </p:nvSpPr>
          <p:spPr>
            <a:xfrm>
              <a:off x="896673" y="2123334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66F344C-C6E9-7E41-7E1A-E855D7CE1153}"/>
                </a:ext>
              </a:extLst>
            </p:cNvPr>
            <p:cNvSpPr/>
            <p:nvPr userDrawn="1"/>
          </p:nvSpPr>
          <p:spPr>
            <a:xfrm>
              <a:off x="1365049" y="1654958"/>
              <a:ext cx="468376" cy="4683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" name="Gráfico 3">
            <a:extLst>
              <a:ext uri="{FF2B5EF4-FFF2-40B4-BE49-F238E27FC236}">
                <a16:creationId xmlns:a16="http://schemas.microsoft.com/office/drawing/2014/main" id="{9320A40C-BE5D-5ED5-4A22-749820AC8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2247" y="3793797"/>
            <a:ext cx="1641399" cy="1641399"/>
          </a:xfrm>
          <a:prstGeom prst="rect">
            <a:avLst/>
          </a:prstGeom>
        </p:spPr>
      </p:pic>
      <p:grpSp>
        <p:nvGrpSpPr>
          <p:cNvPr id="3" name="Gráfico 4">
            <a:extLst>
              <a:ext uri="{FF2B5EF4-FFF2-40B4-BE49-F238E27FC236}">
                <a16:creationId xmlns:a16="http://schemas.microsoft.com/office/drawing/2014/main" id="{7F4649B3-4A0B-6665-78CD-906DBCFD3C1E}"/>
              </a:ext>
            </a:extLst>
          </p:cNvPr>
          <p:cNvGrpSpPr/>
          <p:nvPr/>
        </p:nvGrpSpPr>
        <p:grpSpPr>
          <a:xfrm>
            <a:off x="10124754" y="1269424"/>
            <a:ext cx="1469932" cy="768946"/>
            <a:chOff x="9760358" y="1607295"/>
            <a:chExt cx="1713494" cy="896358"/>
          </a:xfrm>
          <a:solidFill>
            <a:srgbClr val="6DEAAB"/>
          </a:solidFill>
        </p:grpSpPr>
        <p:grpSp>
          <p:nvGrpSpPr>
            <p:cNvPr id="55" name="Gráfico 4">
              <a:extLst>
                <a:ext uri="{FF2B5EF4-FFF2-40B4-BE49-F238E27FC236}">
                  <a16:creationId xmlns:a16="http://schemas.microsoft.com/office/drawing/2014/main" id="{AADEAFA6-1EEF-AAF0-3DB1-3015B192715A}"/>
                </a:ext>
              </a:extLst>
            </p:cNvPr>
            <p:cNvGrpSpPr/>
            <p:nvPr/>
          </p:nvGrpSpPr>
          <p:grpSpPr>
            <a:xfrm>
              <a:off x="9760358" y="1607295"/>
              <a:ext cx="1427440" cy="349149"/>
              <a:chOff x="9760358" y="1607295"/>
              <a:chExt cx="1427440" cy="349149"/>
            </a:xfrm>
            <a:grpFill/>
          </p:grpSpPr>
          <p:sp>
            <p:nvSpPr>
              <p:cNvPr id="62" name="Forma Livre: Forma 61">
                <a:extLst>
                  <a:ext uri="{FF2B5EF4-FFF2-40B4-BE49-F238E27FC236}">
                    <a16:creationId xmlns:a16="http://schemas.microsoft.com/office/drawing/2014/main" id="{5524BD15-C28C-5B43-D731-9B0EC27E8E95}"/>
                  </a:ext>
                </a:extLst>
              </p:cNvPr>
              <p:cNvSpPr/>
              <p:nvPr/>
            </p:nvSpPr>
            <p:spPr>
              <a:xfrm>
                <a:off x="9760358" y="1607295"/>
                <a:ext cx="174433" cy="347735"/>
              </a:xfrm>
              <a:custGeom>
                <a:avLst/>
                <a:gdLst>
                  <a:gd name="connsiteX0" fmla="*/ 112186 w 174433"/>
                  <a:gd name="connsiteY0" fmla="*/ 347594 h 347735"/>
                  <a:gd name="connsiteX1" fmla="*/ 32680 w 174433"/>
                  <a:gd name="connsiteY1" fmla="*/ 265541 h 347735"/>
                  <a:gd name="connsiteX2" fmla="*/ 32680 w 174433"/>
                  <a:gd name="connsiteY2" fmla="*/ 136095 h 347735"/>
                  <a:gd name="connsiteX3" fmla="*/ 0 w 174433"/>
                  <a:gd name="connsiteY3" fmla="*/ 136095 h 347735"/>
                  <a:gd name="connsiteX4" fmla="*/ 0 w 174433"/>
                  <a:gd name="connsiteY4" fmla="*/ 69887 h 347735"/>
                  <a:gd name="connsiteX5" fmla="*/ 32680 w 174433"/>
                  <a:gd name="connsiteY5" fmla="*/ 69887 h 347735"/>
                  <a:gd name="connsiteX6" fmla="*/ 32680 w 174433"/>
                  <a:gd name="connsiteY6" fmla="*/ 0 h 347735"/>
                  <a:gd name="connsiteX7" fmla="*/ 110206 w 174433"/>
                  <a:gd name="connsiteY7" fmla="*/ 0 h 347735"/>
                  <a:gd name="connsiteX8" fmla="*/ 110206 w 174433"/>
                  <a:gd name="connsiteY8" fmla="*/ 69887 h 347735"/>
                  <a:gd name="connsiteX9" fmla="*/ 174434 w 174433"/>
                  <a:gd name="connsiteY9" fmla="*/ 69887 h 347735"/>
                  <a:gd name="connsiteX10" fmla="*/ 174434 w 174433"/>
                  <a:gd name="connsiteY10" fmla="*/ 136095 h 347735"/>
                  <a:gd name="connsiteX11" fmla="*/ 110206 w 174433"/>
                  <a:gd name="connsiteY11" fmla="*/ 136095 h 347735"/>
                  <a:gd name="connsiteX12" fmla="*/ 110206 w 174433"/>
                  <a:gd name="connsiteY12" fmla="*/ 252808 h 347735"/>
                  <a:gd name="connsiteX13" fmla="*/ 135246 w 174433"/>
                  <a:gd name="connsiteY13" fmla="*/ 279263 h 347735"/>
                  <a:gd name="connsiteX14" fmla="*/ 173443 w 174433"/>
                  <a:gd name="connsiteY14" fmla="*/ 269643 h 347735"/>
                  <a:gd name="connsiteX15" fmla="*/ 173443 w 174433"/>
                  <a:gd name="connsiteY15" fmla="*/ 331890 h 347735"/>
                  <a:gd name="connsiteX16" fmla="*/ 112328 w 174433"/>
                  <a:gd name="connsiteY16" fmla="*/ 347735 h 347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4433" h="347735">
                    <a:moveTo>
                      <a:pt x="112186" y="347594"/>
                    </a:moveTo>
                    <a:cubicBezTo>
                      <a:pt x="64794" y="347594"/>
                      <a:pt x="32680" y="328778"/>
                      <a:pt x="32680" y="265541"/>
                    </a:cubicBezTo>
                    <a:lnTo>
                      <a:pt x="32680" y="136095"/>
                    </a:lnTo>
                    <a:lnTo>
                      <a:pt x="0" y="136095"/>
                    </a:lnTo>
                    <a:lnTo>
                      <a:pt x="0" y="69887"/>
                    </a:lnTo>
                    <a:lnTo>
                      <a:pt x="32680" y="69887"/>
                    </a:lnTo>
                    <a:lnTo>
                      <a:pt x="32680" y="0"/>
                    </a:lnTo>
                    <a:lnTo>
                      <a:pt x="110206" y="0"/>
                    </a:lnTo>
                    <a:lnTo>
                      <a:pt x="110206" y="69887"/>
                    </a:lnTo>
                    <a:lnTo>
                      <a:pt x="174434" y="69887"/>
                    </a:lnTo>
                    <a:lnTo>
                      <a:pt x="174434" y="136095"/>
                    </a:lnTo>
                    <a:lnTo>
                      <a:pt x="110206" y="136095"/>
                    </a:lnTo>
                    <a:lnTo>
                      <a:pt x="110206" y="252808"/>
                    </a:lnTo>
                    <a:cubicBezTo>
                      <a:pt x="110206" y="270634"/>
                      <a:pt x="117845" y="279263"/>
                      <a:pt x="135246" y="279263"/>
                    </a:cubicBezTo>
                    <a:cubicBezTo>
                      <a:pt x="149535" y="279263"/>
                      <a:pt x="162267" y="275727"/>
                      <a:pt x="173443" y="269643"/>
                    </a:cubicBezTo>
                    <a:lnTo>
                      <a:pt x="173443" y="331890"/>
                    </a:lnTo>
                    <a:cubicBezTo>
                      <a:pt x="157174" y="341510"/>
                      <a:pt x="138217" y="347735"/>
                      <a:pt x="112328" y="34773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63" name="Forma Livre: Forma 62">
                <a:extLst>
                  <a:ext uri="{FF2B5EF4-FFF2-40B4-BE49-F238E27FC236}">
                    <a16:creationId xmlns:a16="http://schemas.microsoft.com/office/drawing/2014/main" id="{A0CE8863-AB26-38D1-3FA0-EB004AB30936}"/>
                  </a:ext>
                </a:extLst>
              </p:cNvPr>
              <p:cNvSpPr/>
              <p:nvPr/>
            </p:nvSpPr>
            <p:spPr>
              <a:xfrm>
                <a:off x="9970866" y="1671947"/>
                <a:ext cx="268087" cy="284356"/>
              </a:xfrm>
              <a:custGeom>
                <a:avLst/>
                <a:gdLst>
                  <a:gd name="connsiteX0" fmla="*/ 267238 w 268087"/>
                  <a:gd name="connsiteY0" fmla="*/ 168775 h 284356"/>
                  <a:gd name="connsiteX1" fmla="*/ 77102 w 268087"/>
                  <a:gd name="connsiteY1" fmla="*/ 168775 h 284356"/>
                  <a:gd name="connsiteX2" fmla="*/ 143876 w 268087"/>
                  <a:gd name="connsiteY2" fmla="*/ 222251 h 284356"/>
                  <a:gd name="connsiteX3" fmla="*/ 210084 w 268087"/>
                  <a:gd name="connsiteY3" fmla="*/ 194239 h 284356"/>
                  <a:gd name="connsiteX4" fmla="*/ 254365 w 268087"/>
                  <a:gd name="connsiteY4" fmla="*/ 233427 h 284356"/>
                  <a:gd name="connsiteX5" fmla="*/ 142744 w 268087"/>
                  <a:gd name="connsiteY5" fmla="*/ 284356 h 284356"/>
                  <a:gd name="connsiteX6" fmla="*/ 0 w 268087"/>
                  <a:gd name="connsiteY6" fmla="*/ 143168 h 284356"/>
                  <a:gd name="connsiteX7" fmla="*/ 0 w 268087"/>
                  <a:gd name="connsiteY7" fmla="*/ 142178 h 284356"/>
                  <a:gd name="connsiteX8" fmla="*/ 135105 w 268087"/>
                  <a:gd name="connsiteY8" fmla="*/ 0 h 284356"/>
                  <a:gd name="connsiteX9" fmla="*/ 268087 w 268087"/>
                  <a:gd name="connsiteY9" fmla="*/ 148403 h 284356"/>
                  <a:gd name="connsiteX10" fmla="*/ 268087 w 268087"/>
                  <a:gd name="connsiteY10" fmla="*/ 149393 h 284356"/>
                  <a:gd name="connsiteX11" fmla="*/ 267097 w 268087"/>
                  <a:gd name="connsiteY11" fmla="*/ 168775 h 284356"/>
                  <a:gd name="connsiteX12" fmla="*/ 135246 w 268087"/>
                  <a:gd name="connsiteY12" fmla="*/ 62247 h 284356"/>
                  <a:gd name="connsiteX13" fmla="*/ 76111 w 268087"/>
                  <a:gd name="connsiteY13" fmla="*/ 120392 h 284356"/>
                  <a:gd name="connsiteX14" fmla="*/ 192825 w 268087"/>
                  <a:gd name="connsiteY14" fmla="*/ 120392 h 284356"/>
                  <a:gd name="connsiteX15" fmla="*/ 135246 w 268087"/>
                  <a:gd name="connsiteY15" fmla="*/ 62247 h 28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8087" h="284356">
                    <a:moveTo>
                      <a:pt x="267238" y="168775"/>
                    </a:moveTo>
                    <a:lnTo>
                      <a:pt x="77102" y="168775"/>
                    </a:lnTo>
                    <a:cubicBezTo>
                      <a:pt x="84741" y="204001"/>
                      <a:pt x="109215" y="222251"/>
                      <a:pt x="143876" y="222251"/>
                    </a:cubicBezTo>
                    <a:cubicBezTo>
                      <a:pt x="169906" y="222251"/>
                      <a:pt x="188722" y="214045"/>
                      <a:pt x="210084" y="194239"/>
                    </a:cubicBezTo>
                    <a:lnTo>
                      <a:pt x="254365" y="233427"/>
                    </a:lnTo>
                    <a:cubicBezTo>
                      <a:pt x="228900" y="264975"/>
                      <a:pt x="192117" y="284356"/>
                      <a:pt x="142744" y="284356"/>
                    </a:cubicBezTo>
                    <a:cubicBezTo>
                      <a:pt x="60691" y="284356"/>
                      <a:pt x="0" y="226778"/>
                      <a:pt x="0" y="143168"/>
                    </a:cubicBezTo>
                    <a:lnTo>
                      <a:pt x="0" y="142178"/>
                    </a:lnTo>
                    <a:cubicBezTo>
                      <a:pt x="0" y="64228"/>
                      <a:pt x="55598" y="0"/>
                      <a:pt x="135105" y="0"/>
                    </a:cubicBezTo>
                    <a:cubicBezTo>
                      <a:pt x="226353" y="0"/>
                      <a:pt x="268087" y="70877"/>
                      <a:pt x="268087" y="148403"/>
                    </a:cubicBezTo>
                    <a:lnTo>
                      <a:pt x="268087" y="149393"/>
                    </a:lnTo>
                    <a:cubicBezTo>
                      <a:pt x="268087" y="157033"/>
                      <a:pt x="267521" y="161560"/>
                      <a:pt x="267097" y="168775"/>
                    </a:cubicBezTo>
                    <a:close/>
                    <a:moveTo>
                      <a:pt x="135246" y="62247"/>
                    </a:moveTo>
                    <a:cubicBezTo>
                      <a:pt x="103132" y="62247"/>
                      <a:pt x="82195" y="85165"/>
                      <a:pt x="76111" y="120392"/>
                    </a:cubicBezTo>
                    <a:lnTo>
                      <a:pt x="192825" y="120392"/>
                    </a:lnTo>
                    <a:cubicBezTo>
                      <a:pt x="188298" y="85731"/>
                      <a:pt x="167784" y="62247"/>
                      <a:pt x="135246" y="62247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64" name="Forma Livre: Forma 63">
                <a:extLst>
                  <a:ext uri="{FF2B5EF4-FFF2-40B4-BE49-F238E27FC236}">
                    <a16:creationId xmlns:a16="http://schemas.microsoft.com/office/drawing/2014/main" id="{C46590C5-A0C0-087E-B924-0EDF503CFAA7}"/>
                  </a:ext>
                </a:extLst>
              </p:cNvPr>
              <p:cNvSpPr/>
              <p:nvPr/>
            </p:nvSpPr>
            <p:spPr>
              <a:xfrm>
                <a:off x="10283517" y="1672088"/>
                <a:ext cx="253940" cy="284356"/>
              </a:xfrm>
              <a:custGeom>
                <a:avLst/>
                <a:gdLst>
                  <a:gd name="connsiteX0" fmla="*/ 142178 w 253940"/>
                  <a:gd name="connsiteY0" fmla="*/ 284356 h 284356"/>
                  <a:gd name="connsiteX1" fmla="*/ 0 w 253940"/>
                  <a:gd name="connsiteY1" fmla="*/ 143168 h 284356"/>
                  <a:gd name="connsiteX2" fmla="*/ 0 w 253940"/>
                  <a:gd name="connsiteY2" fmla="*/ 142178 h 284356"/>
                  <a:gd name="connsiteX3" fmla="*/ 143310 w 253940"/>
                  <a:gd name="connsiteY3" fmla="*/ 0 h 284356"/>
                  <a:gd name="connsiteX4" fmla="*/ 252384 w 253940"/>
                  <a:gd name="connsiteY4" fmla="*/ 45837 h 284356"/>
                  <a:gd name="connsiteX5" fmla="*/ 204991 w 253940"/>
                  <a:gd name="connsiteY5" fmla="*/ 96766 h 284356"/>
                  <a:gd name="connsiteX6" fmla="*/ 142744 w 253940"/>
                  <a:gd name="connsiteY6" fmla="*/ 66633 h 284356"/>
                  <a:gd name="connsiteX7" fmla="*/ 76536 w 253940"/>
                  <a:gd name="connsiteY7" fmla="*/ 141046 h 284356"/>
                  <a:gd name="connsiteX8" fmla="*/ 76536 w 253940"/>
                  <a:gd name="connsiteY8" fmla="*/ 142037 h 284356"/>
                  <a:gd name="connsiteX9" fmla="*/ 145856 w 253940"/>
                  <a:gd name="connsiteY9" fmla="*/ 217441 h 284356"/>
                  <a:gd name="connsiteX10" fmla="*/ 208528 w 253940"/>
                  <a:gd name="connsiteY10" fmla="*/ 188439 h 284356"/>
                  <a:gd name="connsiteX11" fmla="*/ 253940 w 253940"/>
                  <a:gd name="connsiteY11" fmla="*/ 234276 h 284356"/>
                  <a:gd name="connsiteX12" fmla="*/ 142320 w 253940"/>
                  <a:gd name="connsiteY12" fmla="*/ 284215 h 28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3940" h="284356">
                    <a:moveTo>
                      <a:pt x="142178" y="284356"/>
                    </a:moveTo>
                    <a:cubicBezTo>
                      <a:pt x="60125" y="284356"/>
                      <a:pt x="0" y="221119"/>
                      <a:pt x="0" y="143168"/>
                    </a:cubicBezTo>
                    <a:lnTo>
                      <a:pt x="0" y="142178"/>
                    </a:lnTo>
                    <a:cubicBezTo>
                      <a:pt x="0" y="64228"/>
                      <a:pt x="59701" y="0"/>
                      <a:pt x="143310" y="0"/>
                    </a:cubicBezTo>
                    <a:cubicBezTo>
                      <a:pt x="194805" y="0"/>
                      <a:pt x="226919" y="17401"/>
                      <a:pt x="252384" y="45837"/>
                    </a:cubicBezTo>
                    <a:lnTo>
                      <a:pt x="204991" y="96766"/>
                    </a:lnTo>
                    <a:cubicBezTo>
                      <a:pt x="187590" y="78375"/>
                      <a:pt x="170331" y="66633"/>
                      <a:pt x="142744" y="66633"/>
                    </a:cubicBezTo>
                    <a:cubicBezTo>
                      <a:pt x="103981" y="66633"/>
                      <a:pt x="76536" y="100727"/>
                      <a:pt x="76536" y="141046"/>
                    </a:cubicBezTo>
                    <a:lnTo>
                      <a:pt x="76536" y="142037"/>
                    </a:lnTo>
                    <a:cubicBezTo>
                      <a:pt x="76536" y="183770"/>
                      <a:pt x="103557" y="217441"/>
                      <a:pt x="145856" y="217441"/>
                    </a:cubicBezTo>
                    <a:cubicBezTo>
                      <a:pt x="171887" y="217441"/>
                      <a:pt x="189712" y="206264"/>
                      <a:pt x="208528" y="188439"/>
                    </a:cubicBezTo>
                    <a:lnTo>
                      <a:pt x="253940" y="234276"/>
                    </a:lnTo>
                    <a:cubicBezTo>
                      <a:pt x="227485" y="263277"/>
                      <a:pt x="196786" y="284215"/>
                      <a:pt x="142320" y="284215"/>
                    </a:cubicBez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65" name="Forma Livre: Forma 64">
                <a:extLst>
                  <a:ext uri="{FF2B5EF4-FFF2-40B4-BE49-F238E27FC236}">
                    <a16:creationId xmlns:a16="http://schemas.microsoft.com/office/drawing/2014/main" id="{78B4CACE-5CC2-7A0C-F2AB-3F15D7A536C2}"/>
                  </a:ext>
                </a:extLst>
              </p:cNvPr>
              <p:cNvSpPr/>
              <p:nvPr/>
            </p:nvSpPr>
            <p:spPr>
              <a:xfrm>
                <a:off x="10587679" y="1672088"/>
                <a:ext cx="250403" cy="278272"/>
              </a:xfrm>
              <a:custGeom>
                <a:avLst/>
                <a:gdLst>
                  <a:gd name="connsiteX0" fmla="*/ 172877 w 250403"/>
                  <a:gd name="connsiteY0" fmla="*/ 278273 h 278272"/>
                  <a:gd name="connsiteX1" fmla="*/ 172877 w 250403"/>
                  <a:gd name="connsiteY1" fmla="*/ 125909 h 278272"/>
                  <a:gd name="connsiteX2" fmla="*/ 125909 w 250403"/>
                  <a:gd name="connsiteY2" fmla="*/ 70311 h 278272"/>
                  <a:gd name="connsiteX3" fmla="*/ 77526 w 250403"/>
                  <a:gd name="connsiteY3" fmla="*/ 125909 h 278272"/>
                  <a:gd name="connsiteX4" fmla="*/ 77526 w 250403"/>
                  <a:gd name="connsiteY4" fmla="*/ 278273 h 278272"/>
                  <a:gd name="connsiteX5" fmla="*/ 0 w 250403"/>
                  <a:gd name="connsiteY5" fmla="*/ 278273 h 278272"/>
                  <a:gd name="connsiteX6" fmla="*/ 0 w 250403"/>
                  <a:gd name="connsiteY6" fmla="*/ 5093 h 278272"/>
                  <a:gd name="connsiteX7" fmla="*/ 77526 w 250403"/>
                  <a:gd name="connsiteY7" fmla="*/ 5093 h 278272"/>
                  <a:gd name="connsiteX8" fmla="*/ 77526 w 250403"/>
                  <a:gd name="connsiteY8" fmla="*/ 43856 h 278272"/>
                  <a:gd name="connsiteX9" fmla="*/ 157598 w 250403"/>
                  <a:gd name="connsiteY9" fmla="*/ 0 h 278272"/>
                  <a:gd name="connsiteX10" fmla="*/ 250403 w 250403"/>
                  <a:gd name="connsiteY10" fmla="*/ 101435 h 278272"/>
                  <a:gd name="connsiteX11" fmla="*/ 250403 w 250403"/>
                  <a:gd name="connsiteY11" fmla="*/ 278273 h 278272"/>
                  <a:gd name="connsiteX12" fmla="*/ 172877 w 250403"/>
                  <a:gd name="connsiteY12" fmla="*/ 278273 h 278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0403" h="278272">
                    <a:moveTo>
                      <a:pt x="172877" y="278273"/>
                    </a:moveTo>
                    <a:lnTo>
                      <a:pt x="172877" y="125909"/>
                    </a:lnTo>
                    <a:cubicBezTo>
                      <a:pt x="172877" y="89268"/>
                      <a:pt x="155477" y="70311"/>
                      <a:pt x="125909" y="70311"/>
                    </a:cubicBezTo>
                    <a:cubicBezTo>
                      <a:pt x="96342" y="70311"/>
                      <a:pt x="77526" y="89127"/>
                      <a:pt x="77526" y="125909"/>
                    </a:cubicBezTo>
                    <a:lnTo>
                      <a:pt x="77526" y="278273"/>
                    </a:lnTo>
                    <a:lnTo>
                      <a:pt x="0" y="278273"/>
                    </a:lnTo>
                    <a:lnTo>
                      <a:pt x="0" y="5093"/>
                    </a:lnTo>
                    <a:lnTo>
                      <a:pt x="77526" y="5093"/>
                    </a:lnTo>
                    <a:lnTo>
                      <a:pt x="77526" y="43856"/>
                    </a:lnTo>
                    <a:cubicBezTo>
                      <a:pt x="95351" y="20938"/>
                      <a:pt x="118270" y="0"/>
                      <a:pt x="157598" y="0"/>
                    </a:cubicBezTo>
                    <a:cubicBezTo>
                      <a:pt x="216167" y="0"/>
                      <a:pt x="250403" y="38763"/>
                      <a:pt x="250403" y="101435"/>
                    </a:cubicBezTo>
                    <a:lnTo>
                      <a:pt x="250403" y="278273"/>
                    </a:lnTo>
                    <a:lnTo>
                      <a:pt x="172877" y="278273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66" name="Forma Livre: Forma 65">
                <a:extLst>
                  <a:ext uri="{FF2B5EF4-FFF2-40B4-BE49-F238E27FC236}">
                    <a16:creationId xmlns:a16="http://schemas.microsoft.com/office/drawing/2014/main" id="{5A910901-5915-1EED-C7DB-7AA71811CCEA}"/>
                  </a:ext>
                </a:extLst>
              </p:cNvPr>
              <p:cNvSpPr/>
              <p:nvPr/>
            </p:nvSpPr>
            <p:spPr>
              <a:xfrm>
                <a:off x="10892124" y="1672088"/>
                <a:ext cx="295673" cy="284356"/>
              </a:xfrm>
              <a:custGeom>
                <a:avLst/>
                <a:gdLst>
                  <a:gd name="connsiteX0" fmla="*/ 147271 w 295673"/>
                  <a:gd name="connsiteY0" fmla="*/ 284356 h 284356"/>
                  <a:gd name="connsiteX1" fmla="*/ 0 w 295673"/>
                  <a:gd name="connsiteY1" fmla="*/ 143168 h 284356"/>
                  <a:gd name="connsiteX2" fmla="*/ 0 w 295673"/>
                  <a:gd name="connsiteY2" fmla="*/ 142178 h 284356"/>
                  <a:gd name="connsiteX3" fmla="*/ 148403 w 295673"/>
                  <a:gd name="connsiteY3" fmla="*/ 0 h 284356"/>
                  <a:gd name="connsiteX4" fmla="*/ 295674 w 295673"/>
                  <a:gd name="connsiteY4" fmla="*/ 141188 h 284356"/>
                  <a:gd name="connsiteX5" fmla="*/ 295674 w 295673"/>
                  <a:gd name="connsiteY5" fmla="*/ 142178 h 284356"/>
                  <a:gd name="connsiteX6" fmla="*/ 147271 w 295673"/>
                  <a:gd name="connsiteY6" fmla="*/ 284356 h 284356"/>
                  <a:gd name="connsiteX7" fmla="*/ 219138 w 295673"/>
                  <a:gd name="connsiteY7" fmla="*/ 142178 h 284356"/>
                  <a:gd name="connsiteX8" fmla="*/ 147271 w 295673"/>
                  <a:gd name="connsiteY8" fmla="*/ 66774 h 284356"/>
                  <a:gd name="connsiteX9" fmla="*/ 76394 w 295673"/>
                  <a:gd name="connsiteY9" fmla="*/ 141188 h 284356"/>
                  <a:gd name="connsiteX10" fmla="*/ 76394 w 295673"/>
                  <a:gd name="connsiteY10" fmla="*/ 142178 h 284356"/>
                  <a:gd name="connsiteX11" fmla="*/ 148261 w 295673"/>
                  <a:gd name="connsiteY11" fmla="*/ 217582 h 284356"/>
                  <a:gd name="connsiteX12" fmla="*/ 219138 w 295673"/>
                  <a:gd name="connsiteY12" fmla="*/ 143168 h 284356"/>
                  <a:gd name="connsiteX13" fmla="*/ 219138 w 295673"/>
                  <a:gd name="connsiteY13" fmla="*/ 142178 h 28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5673" h="284356">
                    <a:moveTo>
                      <a:pt x="147271" y="284356"/>
                    </a:moveTo>
                    <a:cubicBezTo>
                      <a:pt x="62672" y="284356"/>
                      <a:pt x="0" y="221685"/>
                      <a:pt x="0" y="143168"/>
                    </a:cubicBezTo>
                    <a:lnTo>
                      <a:pt x="0" y="142178"/>
                    </a:lnTo>
                    <a:cubicBezTo>
                      <a:pt x="0" y="63662"/>
                      <a:pt x="63237" y="0"/>
                      <a:pt x="148403" y="0"/>
                    </a:cubicBezTo>
                    <a:cubicBezTo>
                      <a:pt x="233568" y="0"/>
                      <a:pt x="295674" y="62672"/>
                      <a:pt x="295674" y="141188"/>
                    </a:cubicBezTo>
                    <a:lnTo>
                      <a:pt x="295674" y="142178"/>
                    </a:lnTo>
                    <a:cubicBezTo>
                      <a:pt x="295674" y="220694"/>
                      <a:pt x="232437" y="284356"/>
                      <a:pt x="147271" y="284356"/>
                    </a:cubicBezTo>
                    <a:close/>
                    <a:moveTo>
                      <a:pt x="219138" y="142178"/>
                    </a:moveTo>
                    <a:cubicBezTo>
                      <a:pt x="219138" y="101859"/>
                      <a:pt x="190137" y="66774"/>
                      <a:pt x="147271" y="66774"/>
                    </a:cubicBezTo>
                    <a:cubicBezTo>
                      <a:pt x="104405" y="66774"/>
                      <a:pt x="76394" y="100869"/>
                      <a:pt x="76394" y="141188"/>
                    </a:cubicBezTo>
                    <a:lnTo>
                      <a:pt x="76394" y="142178"/>
                    </a:lnTo>
                    <a:cubicBezTo>
                      <a:pt x="76394" y="182497"/>
                      <a:pt x="105396" y="217582"/>
                      <a:pt x="148261" y="217582"/>
                    </a:cubicBezTo>
                    <a:cubicBezTo>
                      <a:pt x="191127" y="217582"/>
                      <a:pt x="219138" y="183488"/>
                      <a:pt x="219138" y="143168"/>
                    </a:cubicBezTo>
                    <a:lnTo>
                      <a:pt x="219138" y="142178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  <p:grpSp>
          <p:nvGrpSpPr>
            <p:cNvPr id="56" name="Gráfico 4">
              <a:extLst>
                <a:ext uri="{FF2B5EF4-FFF2-40B4-BE49-F238E27FC236}">
                  <a16:creationId xmlns:a16="http://schemas.microsoft.com/office/drawing/2014/main" id="{9792D896-45C6-29C4-1D4A-4CDD3F91EAB3}"/>
                </a:ext>
              </a:extLst>
            </p:cNvPr>
            <p:cNvGrpSpPr/>
            <p:nvPr/>
          </p:nvGrpSpPr>
          <p:grpSpPr>
            <a:xfrm>
              <a:off x="10252110" y="2048825"/>
              <a:ext cx="1221741" cy="454828"/>
              <a:chOff x="10252110" y="2048825"/>
              <a:chExt cx="1221741" cy="454828"/>
            </a:xfrm>
            <a:grpFill/>
          </p:grpSpPr>
          <p:sp>
            <p:nvSpPr>
              <p:cNvPr id="57" name="Forma Livre: Forma 56">
                <a:extLst>
                  <a:ext uri="{FF2B5EF4-FFF2-40B4-BE49-F238E27FC236}">
                    <a16:creationId xmlns:a16="http://schemas.microsoft.com/office/drawing/2014/main" id="{B7C4AEA3-923B-74D5-889C-C665F72518B3}"/>
                  </a:ext>
                </a:extLst>
              </p:cNvPr>
              <p:cNvSpPr/>
              <p:nvPr/>
            </p:nvSpPr>
            <p:spPr>
              <a:xfrm>
                <a:off x="10252110" y="2048825"/>
                <a:ext cx="77526" cy="372209"/>
              </a:xfrm>
              <a:custGeom>
                <a:avLst/>
                <a:gdLst>
                  <a:gd name="connsiteX0" fmla="*/ 0 w 77526"/>
                  <a:gd name="connsiteY0" fmla="*/ 372210 h 372209"/>
                  <a:gd name="connsiteX1" fmla="*/ 0 w 77526"/>
                  <a:gd name="connsiteY1" fmla="*/ 0 h 372209"/>
                  <a:gd name="connsiteX2" fmla="*/ 77526 w 77526"/>
                  <a:gd name="connsiteY2" fmla="*/ 0 h 372209"/>
                  <a:gd name="connsiteX3" fmla="*/ 77526 w 77526"/>
                  <a:gd name="connsiteY3" fmla="*/ 372210 h 372209"/>
                  <a:gd name="connsiteX4" fmla="*/ 0 w 77526"/>
                  <a:gd name="connsiteY4" fmla="*/ 372210 h 372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26" h="372209">
                    <a:moveTo>
                      <a:pt x="0" y="372210"/>
                    </a:moveTo>
                    <a:lnTo>
                      <a:pt x="0" y="0"/>
                    </a:lnTo>
                    <a:lnTo>
                      <a:pt x="77526" y="0"/>
                    </a:lnTo>
                    <a:lnTo>
                      <a:pt x="77526" y="372210"/>
                    </a:lnTo>
                    <a:lnTo>
                      <a:pt x="0" y="372210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58" name="Forma Livre: Forma 57">
                <a:extLst>
                  <a:ext uri="{FF2B5EF4-FFF2-40B4-BE49-F238E27FC236}">
                    <a16:creationId xmlns:a16="http://schemas.microsoft.com/office/drawing/2014/main" id="{4269D269-323B-0945-B98C-AA420E5F2FD1}"/>
                  </a:ext>
                </a:extLst>
              </p:cNvPr>
              <p:cNvSpPr/>
              <p:nvPr/>
            </p:nvSpPr>
            <p:spPr>
              <a:xfrm>
                <a:off x="10389337" y="2142761"/>
                <a:ext cx="295674" cy="284356"/>
              </a:xfrm>
              <a:custGeom>
                <a:avLst/>
                <a:gdLst>
                  <a:gd name="connsiteX0" fmla="*/ 147271 w 295674"/>
                  <a:gd name="connsiteY0" fmla="*/ 284356 h 284356"/>
                  <a:gd name="connsiteX1" fmla="*/ 0 w 295674"/>
                  <a:gd name="connsiteY1" fmla="*/ 143168 h 284356"/>
                  <a:gd name="connsiteX2" fmla="*/ 0 w 295674"/>
                  <a:gd name="connsiteY2" fmla="*/ 142178 h 284356"/>
                  <a:gd name="connsiteX3" fmla="*/ 148403 w 295674"/>
                  <a:gd name="connsiteY3" fmla="*/ 0 h 284356"/>
                  <a:gd name="connsiteX4" fmla="*/ 295674 w 295674"/>
                  <a:gd name="connsiteY4" fmla="*/ 141188 h 284356"/>
                  <a:gd name="connsiteX5" fmla="*/ 295674 w 295674"/>
                  <a:gd name="connsiteY5" fmla="*/ 142178 h 284356"/>
                  <a:gd name="connsiteX6" fmla="*/ 147271 w 295674"/>
                  <a:gd name="connsiteY6" fmla="*/ 284356 h 284356"/>
                  <a:gd name="connsiteX7" fmla="*/ 219138 w 295674"/>
                  <a:gd name="connsiteY7" fmla="*/ 142178 h 284356"/>
                  <a:gd name="connsiteX8" fmla="*/ 147271 w 295674"/>
                  <a:gd name="connsiteY8" fmla="*/ 66774 h 284356"/>
                  <a:gd name="connsiteX9" fmla="*/ 76394 w 295674"/>
                  <a:gd name="connsiteY9" fmla="*/ 141188 h 284356"/>
                  <a:gd name="connsiteX10" fmla="*/ 76394 w 295674"/>
                  <a:gd name="connsiteY10" fmla="*/ 142178 h 284356"/>
                  <a:gd name="connsiteX11" fmla="*/ 148261 w 295674"/>
                  <a:gd name="connsiteY11" fmla="*/ 217582 h 284356"/>
                  <a:gd name="connsiteX12" fmla="*/ 219138 w 295674"/>
                  <a:gd name="connsiteY12" fmla="*/ 143168 h 284356"/>
                  <a:gd name="connsiteX13" fmla="*/ 219138 w 295674"/>
                  <a:gd name="connsiteY13" fmla="*/ 142178 h 28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95674" h="284356">
                    <a:moveTo>
                      <a:pt x="147271" y="284356"/>
                    </a:moveTo>
                    <a:cubicBezTo>
                      <a:pt x="62672" y="284356"/>
                      <a:pt x="0" y="221685"/>
                      <a:pt x="0" y="143168"/>
                    </a:cubicBezTo>
                    <a:lnTo>
                      <a:pt x="0" y="142178"/>
                    </a:lnTo>
                    <a:cubicBezTo>
                      <a:pt x="0" y="63662"/>
                      <a:pt x="63237" y="0"/>
                      <a:pt x="148403" y="0"/>
                    </a:cubicBezTo>
                    <a:cubicBezTo>
                      <a:pt x="233568" y="0"/>
                      <a:pt x="295674" y="62672"/>
                      <a:pt x="295674" y="141188"/>
                    </a:cubicBezTo>
                    <a:lnTo>
                      <a:pt x="295674" y="142178"/>
                    </a:lnTo>
                    <a:cubicBezTo>
                      <a:pt x="295674" y="220694"/>
                      <a:pt x="232437" y="284356"/>
                      <a:pt x="147271" y="284356"/>
                    </a:cubicBezTo>
                    <a:close/>
                    <a:moveTo>
                      <a:pt x="219138" y="142178"/>
                    </a:moveTo>
                    <a:cubicBezTo>
                      <a:pt x="219138" y="101859"/>
                      <a:pt x="190137" y="66774"/>
                      <a:pt x="147271" y="66774"/>
                    </a:cubicBezTo>
                    <a:cubicBezTo>
                      <a:pt x="104405" y="66774"/>
                      <a:pt x="76394" y="100869"/>
                      <a:pt x="76394" y="141188"/>
                    </a:cubicBezTo>
                    <a:lnTo>
                      <a:pt x="76394" y="142178"/>
                    </a:lnTo>
                    <a:cubicBezTo>
                      <a:pt x="76394" y="182497"/>
                      <a:pt x="105396" y="217582"/>
                      <a:pt x="148261" y="217582"/>
                    </a:cubicBezTo>
                    <a:cubicBezTo>
                      <a:pt x="191127" y="217582"/>
                      <a:pt x="219138" y="183487"/>
                      <a:pt x="219138" y="143168"/>
                    </a:cubicBezTo>
                    <a:lnTo>
                      <a:pt x="219138" y="142178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59" name="Forma Livre: Forma 58">
                <a:extLst>
                  <a:ext uri="{FF2B5EF4-FFF2-40B4-BE49-F238E27FC236}">
                    <a16:creationId xmlns:a16="http://schemas.microsoft.com/office/drawing/2014/main" id="{70BA95FB-9CE6-3A92-B64A-56F0E90F3D22}"/>
                  </a:ext>
                </a:extLst>
              </p:cNvPr>
              <p:cNvSpPr/>
              <p:nvPr/>
            </p:nvSpPr>
            <p:spPr>
              <a:xfrm>
                <a:off x="10728443" y="2142620"/>
                <a:ext cx="287044" cy="361033"/>
              </a:xfrm>
              <a:custGeom>
                <a:avLst/>
                <a:gdLst>
                  <a:gd name="connsiteX0" fmla="*/ 134822 w 287044"/>
                  <a:gd name="connsiteY0" fmla="*/ 361033 h 361033"/>
                  <a:gd name="connsiteX1" fmla="*/ 14006 w 287044"/>
                  <a:gd name="connsiteY1" fmla="*/ 332456 h 361033"/>
                  <a:gd name="connsiteX2" fmla="*/ 40461 w 287044"/>
                  <a:gd name="connsiteY2" fmla="*/ 274312 h 361033"/>
                  <a:gd name="connsiteX3" fmla="*/ 132700 w 287044"/>
                  <a:gd name="connsiteY3" fmla="*/ 299352 h 361033"/>
                  <a:gd name="connsiteX4" fmla="*/ 210650 w 287044"/>
                  <a:gd name="connsiteY4" fmla="*/ 224939 h 361033"/>
                  <a:gd name="connsiteX5" fmla="*/ 210650 w 287044"/>
                  <a:gd name="connsiteY5" fmla="*/ 211640 h 361033"/>
                  <a:gd name="connsiteX6" fmla="*/ 121382 w 287044"/>
                  <a:gd name="connsiteY6" fmla="*/ 255921 h 361033"/>
                  <a:gd name="connsiteX7" fmla="*/ 0 w 287044"/>
                  <a:gd name="connsiteY7" fmla="*/ 128455 h 361033"/>
                  <a:gd name="connsiteX8" fmla="*/ 0 w 287044"/>
                  <a:gd name="connsiteY8" fmla="*/ 127465 h 361033"/>
                  <a:gd name="connsiteX9" fmla="*/ 121382 w 287044"/>
                  <a:gd name="connsiteY9" fmla="*/ 0 h 361033"/>
                  <a:gd name="connsiteX10" fmla="*/ 209518 w 287044"/>
                  <a:gd name="connsiteY10" fmla="*/ 40744 h 361033"/>
                  <a:gd name="connsiteX11" fmla="*/ 209518 w 287044"/>
                  <a:gd name="connsiteY11" fmla="*/ 5093 h 361033"/>
                  <a:gd name="connsiteX12" fmla="*/ 287044 w 287044"/>
                  <a:gd name="connsiteY12" fmla="*/ 5093 h 361033"/>
                  <a:gd name="connsiteX13" fmla="*/ 287044 w 287044"/>
                  <a:gd name="connsiteY13" fmla="*/ 216592 h 361033"/>
                  <a:gd name="connsiteX14" fmla="*/ 134680 w 287044"/>
                  <a:gd name="connsiteY14" fmla="*/ 360892 h 361033"/>
                  <a:gd name="connsiteX15" fmla="*/ 210791 w 287044"/>
                  <a:gd name="connsiteY15" fmla="*/ 127607 h 361033"/>
                  <a:gd name="connsiteX16" fmla="*/ 144017 w 287044"/>
                  <a:gd name="connsiteY16" fmla="*/ 64369 h 361033"/>
                  <a:gd name="connsiteX17" fmla="*/ 77809 w 287044"/>
                  <a:gd name="connsiteY17" fmla="*/ 127607 h 361033"/>
                  <a:gd name="connsiteX18" fmla="*/ 77809 w 287044"/>
                  <a:gd name="connsiteY18" fmla="*/ 128597 h 361033"/>
                  <a:gd name="connsiteX19" fmla="*/ 144017 w 287044"/>
                  <a:gd name="connsiteY19" fmla="*/ 191834 h 361033"/>
                  <a:gd name="connsiteX20" fmla="*/ 210791 w 287044"/>
                  <a:gd name="connsiteY20" fmla="*/ 128597 h 361033"/>
                  <a:gd name="connsiteX21" fmla="*/ 210791 w 287044"/>
                  <a:gd name="connsiteY21" fmla="*/ 127607 h 36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7044" h="361033">
                    <a:moveTo>
                      <a:pt x="134822" y="361033"/>
                    </a:moveTo>
                    <a:cubicBezTo>
                      <a:pt x="90541" y="361033"/>
                      <a:pt x="48666" y="350847"/>
                      <a:pt x="14006" y="332456"/>
                    </a:cubicBezTo>
                    <a:lnTo>
                      <a:pt x="40461" y="274312"/>
                    </a:lnTo>
                    <a:cubicBezTo>
                      <a:pt x="68472" y="290157"/>
                      <a:pt x="96483" y="299352"/>
                      <a:pt x="132700" y="299352"/>
                    </a:cubicBezTo>
                    <a:cubicBezTo>
                      <a:pt x="185751" y="299352"/>
                      <a:pt x="210650" y="273887"/>
                      <a:pt x="210650" y="224939"/>
                    </a:cubicBezTo>
                    <a:lnTo>
                      <a:pt x="210650" y="211640"/>
                    </a:lnTo>
                    <a:cubicBezTo>
                      <a:pt x="187732" y="239227"/>
                      <a:pt x="162691" y="255921"/>
                      <a:pt x="121382" y="255921"/>
                    </a:cubicBezTo>
                    <a:cubicBezTo>
                      <a:pt x="57720" y="255921"/>
                      <a:pt x="0" y="209518"/>
                      <a:pt x="0" y="128455"/>
                    </a:cubicBezTo>
                    <a:lnTo>
                      <a:pt x="0" y="127465"/>
                    </a:lnTo>
                    <a:cubicBezTo>
                      <a:pt x="0" y="45836"/>
                      <a:pt x="58569" y="0"/>
                      <a:pt x="121382" y="0"/>
                    </a:cubicBezTo>
                    <a:cubicBezTo>
                      <a:pt x="163682" y="0"/>
                      <a:pt x="188722" y="17825"/>
                      <a:pt x="209518" y="40744"/>
                    </a:cubicBezTo>
                    <a:lnTo>
                      <a:pt x="209518" y="5093"/>
                    </a:lnTo>
                    <a:lnTo>
                      <a:pt x="287044" y="5093"/>
                    </a:lnTo>
                    <a:lnTo>
                      <a:pt x="287044" y="216592"/>
                    </a:lnTo>
                    <a:cubicBezTo>
                      <a:pt x="287044" y="319582"/>
                      <a:pt x="236115" y="360892"/>
                      <a:pt x="134680" y="360892"/>
                    </a:cubicBezTo>
                    <a:close/>
                    <a:moveTo>
                      <a:pt x="210791" y="127607"/>
                    </a:moveTo>
                    <a:cubicBezTo>
                      <a:pt x="210791" y="90400"/>
                      <a:pt x="181790" y="64369"/>
                      <a:pt x="144017" y="64369"/>
                    </a:cubicBezTo>
                    <a:cubicBezTo>
                      <a:pt x="106245" y="64369"/>
                      <a:pt x="77809" y="90400"/>
                      <a:pt x="77809" y="127607"/>
                    </a:cubicBezTo>
                    <a:lnTo>
                      <a:pt x="77809" y="128597"/>
                    </a:lnTo>
                    <a:cubicBezTo>
                      <a:pt x="77809" y="166370"/>
                      <a:pt x="106386" y="191834"/>
                      <a:pt x="144017" y="191834"/>
                    </a:cubicBezTo>
                    <a:cubicBezTo>
                      <a:pt x="181648" y="191834"/>
                      <a:pt x="210791" y="165804"/>
                      <a:pt x="210791" y="128597"/>
                    </a:cubicBezTo>
                    <a:lnTo>
                      <a:pt x="210791" y="127607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60" name="Forma Livre: Forma 59">
                <a:extLst>
                  <a:ext uri="{FF2B5EF4-FFF2-40B4-BE49-F238E27FC236}">
                    <a16:creationId xmlns:a16="http://schemas.microsoft.com/office/drawing/2014/main" id="{F35273A8-B0B6-FE29-996C-5FFC1D700FCF}"/>
                  </a:ext>
                </a:extLst>
              </p:cNvPr>
              <p:cNvSpPr/>
              <p:nvPr/>
            </p:nvSpPr>
            <p:spPr>
              <a:xfrm>
                <a:off x="11086505" y="2048966"/>
                <a:ext cx="81628" cy="372068"/>
              </a:xfrm>
              <a:custGeom>
                <a:avLst/>
                <a:gdLst>
                  <a:gd name="connsiteX0" fmla="*/ 0 w 81628"/>
                  <a:gd name="connsiteY0" fmla="*/ 68755 h 372068"/>
                  <a:gd name="connsiteX1" fmla="*/ 0 w 81628"/>
                  <a:gd name="connsiteY1" fmla="*/ 0 h 372068"/>
                  <a:gd name="connsiteX2" fmla="*/ 81629 w 81628"/>
                  <a:gd name="connsiteY2" fmla="*/ 0 h 372068"/>
                  <a:gd name="connsiteX3" fmla="*/ 81629 w 81628"/>
                  <a:gd name="connsiteY3" fmla="*/ 68755 h 372068"/>
                  <a:gd name="connsiteX4" fmla="*/ 0 w 81628"/>
                  <a:gd name="connsiteY4" fmla="*/ 68755 h 372068"/>
                  <a:gd name="connsiteX5" fmla="*/ 1981 w 81628"/>
                  <a:gd name="connsiteY5" fmla="*/ 372068 h 372068"/>
                  <a:gd name="connsiteX6" fmla="*/ 1981 w 81628"/>
                  <a:gd name="connsiteY6" fmla="*/ 98888 h 372068"/>
                  <a:gd name="connsiteX7" fmla="*/ 79507 w 81628"/>
                  <a:gd name="connsiteY7" fmla="*/ 98888 h 372068"/>
                  <a:gd name="connsiteX8" fmla="*/ 79507 w 81628"/>
                  <a:gd name="connsiteY8" fmla="*/ 372068 h 372068"/>
                  <a:gd name="connsiteX9" fmla="*/ 1981 w 81628"/>
                  <a:gd name="connsiteY9" fmla="*/ 372068 h 372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628" h="372068">
                    <a:moveTo>
                      <a:pt x="0" y="68755"/>
                    </a:moveTo>
                    <a:lnTo>
                      <a:pt x="0" y="0"/>
                    </a:lnTo>
                    <a:lnTo>
                      <a:pt x="81629" y="0"/>
                    </a:lnTo>
                    <a:lnTo>
                      <a:pt x="81629" y="68755"/>
                    </a:lnTo>
                    <a:lnTo>
                      <a:pt x="0" y="68755"/>
                    </a:lnTo>
                    <a:close/>
                    <a:moveTo>
                      <a:pt x="1981" y="372068"/>
                    </a:moveTo>
                    <a:lnTo>
                      <a:pt x="1981" y="98888"/>
                    </a:lnTo>
                    <a:lnTo>
                      <a:pt x="79507" y="98888"/>
                    </a:lnTo>
                    <a:lnTo>
                      <a:pt x="79507" y="372068"/>
                    </a:lnTo>
                    <a:lnTo>
                      <a:pt x="1981" y="372068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61" name="Forma Livre: Forma 60">
                <a:extLst>
                  <a:ext uri="{FF2B5EF4-FFF2-40B4-BE49-F238E27FC236}">
                    <a16:creationId xmlns:a16="http://schemas.microsoft.com/office/drawing/2014/main" id="{8B4A4337-0006-DDA8-0218-6E3F43C5CAB9}"/>
                  </a:ext>
                </a:extLst>
              </p:cNvPr>
              <p:cNvSpPr/>
              <p:nvPr/>
            </p:nvSpPr>
            <p:spPr>
              <a:xfrm>
                <a:off x="11222600" y="2144742"/>
                <a:ext cx="251252" cy="281385"/>
              </a:xfrm>
              <a:custGeom>
                <a:avLst/>
                <a:gdLst>
                  <a:gd name="connsiteX0" fmla="*/ 176414 w 251252"/>
                  <a:gd name="connsiteY0" fmla="*/ 276292 h 281385"/>
                  <a:gd name="connsiteX1" fmla="*/ 176414 w 251252"/>
                  <a:gd name="connsiteY1" fmla="*/ 246725 h 281385"/>
                  <a:gd name="connsiteX2" fmla="*/ 93795 w 251252"/>
                  <a:gd name="connsiteY2" fmla="*/ 281385 h 281385"/>
                  <a:gd name="connsiteX3" fmla="*/ 0 w 251252"/>
                  <a:gd name="connsiteY3" fmla="*/ 197776 h 281385"/>
                  <a:gd name="connsiteX4" fmla="*/ 0 w 251252"/>
                  <a:gd name="connsiteY4" fmla="*/ 196786 h 281385"/>
                  <a:gd name="connsiteX5" fmla="*/ 110064 w 251252"/>
                  <a:gd name="connsiteY5" fmla="*/ 109640 h 281385"/>
                  <a:gd name="connsiteX6" fmla="*/ 176839 w 251252"/>
                  <a:gd name="connsiteY6" fmla="*/ 120816 h 281385"/>
                  <a:gd name="connsiteX7" fmla="*/ 176839 w 251252"/>
                  <a:gd name="connsiteY7" fmla="*/ 116289 h 281385"/>
                  <a:gd name="connsiteX8" fmla="*/ 118270 w 251252"/>
                  <a:gd name="connsiteY8" fmla="*/ 66350 h 281385"/>
                  <a:gd name="connsiteX9" fmla="*/ 42866 w 251252"/>
                  <a:gd name="connsiteY9" fmla="*/ 81063 h 281385"/>
                  <a:gd name="connsiteX10" fmla="*/ 23484 w 251252"/>
                  <a:gd name="connsiteY10" fmla="*/ 21928 h 281385"/>
                  <a:gd name="connsiteX11" fmla="*/ 129446 w 251252"/>
                  <a:gd name="connsiteY11" fmla="*/ 0 h 281385"/>
                  <a:gd name="connsiteX12" fmla="*/ 251252 w 251252"/>
                  <a:gd name="connsiteY12" fmla="*/ 117704 h 281385"/>
                  <a:gd name="connsiteX13" fmla="*/ 251252 w 251252"/>
                  <a:gd name="connsiteY13" fmla="*/ 276292 h 281385"/>
                  <a:gd name="connsiteX14" fmla="*/ 176273 w 251252"/>
                  <a:gd name="connsiteY14" fmla="*/ 276292 h 281385"/>
                  <a:gd name="connsiteX15" fmla="*/ 177970 w 251252"/>
                  <a:gd name="connsiteY15" fmla="*/ 166228 h 281385"/>
                  <a:gd name="connsiteX16" fmla="*/ 128455 w 251252"/>
                  <a:gd name="connsiteY16" fmla="*/ 156042 h 281385"/>
                  <a:gd name="connsiteX17" fmla="*/ 74979 w 251252"/>
                  <a:gd name="connsiteY17" fmla="*/ 193815 h 281385"/>
                  <a:gd name="connsiteX18" fmla="*/ 74979 w 251252"/>
                  <a:gd name="connsiteY18" fmla="*/ 194805 h 281385"/>
                  <a:gd name="connsiteX19" fmla="*/ 117279 w 251252"/>
                  <a:gd name="connsiteY19" fmla="*/ 227909 h 281385"/>
                  <a:gd name="connsiteX20" fmla="*/ 177970 w 251252"/>
                  <a:gd name="connsiteY20" fmla="*/ 179951 h 281385"/>
                  <a:gd name="connsiteX21" fmla="*/ 177970 w 251252"/>
                  <a:gd name="connsiteY21" fmla="*/ 166228 h 281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1252" h="281385">
                    <a:moveTo>
                      <a:pt x="176414" y="276292"/>
                    </a:moveTo>
                    <a:lnTo>
                      <a:pt x="176414" y="246725"/>
                    </a:lnTo>
                    <a:cubicBezTo>
                      <a:pt x="157598" y="267663"/>
                      <a:pt x="131568" y="281385"/>
                      <a:pt x="93795" y="281385"/>
                    </a:cubicBezTo>
                    <a:cubicBezTo>
                      <a:pt x="42300" y="281385"/>
                      <a:pt x="0" y="251818"/>
                      <a:pt x="0" y="197776"/>
                    </a:cubicBezTo>
                    <a:lnTo>
                      <a:pt x="0" y="196786"/>
                    </a:lnTo>
                    <a:cubicBezTo>
                      <a:pt x="0" y="137085"/>
                      <a:pt x="45412" y="109640"/>
                      <a:pt x="110064" y="109640"/>
                    </a:cubicBezTo>
                    <a:cubicBezTo>
                      <a:pt x="137651" y="109640"/>
                      <a:pt x="157457" y="114167"/>
                      <a:pt x="176839" y="120816"/>
                    </a:cubicBezTo>
                    <a:lnTo>
                      <a:pt x="176839" y="116289"/>
                    </a:lnTo>
                    <a:cubicBezTo>
                      <a:pt x="176839" y="84175"/>
                      <a:pt x="156891" y="66350"/>
                      <a:pt x="118270" y="66350"/>
                    </a:cubicBezTo>
                    <a:cubicBezTo>
                      <a:pt x="88702" y="66350"/>
                      <a:pt x="67764" y="72009"/>
                      <a:pt x="42866" y="81063"/>
                    </a:cubicBezTo>
                    <a:lnTo>
                      <a:pt x="23484" y="21928"/>
                    </a:lnTo>
                    <a:cubicBezTo>
                      <a:pt x="53617" y="8630"/>
                      <a:pt x="83185" y="0"/>
                      <a:pt x="129446" y="0"/>
                    </a:cubicBezTo>
                    <a:cubicBezTo>
                      <a:pt x="214045" y="0"/>
                      <a:pt x="251252" y="43856"/>
                      <a:pt x="251252" y="117704"/>
                    </a:cubicBezTo>
                    <a:lnTo>
                      <a:pt x="251252" y="276292"/>
                    </a:lnTo>
                    <a:lnTo>
                      <a:pt x="176273" y="276292"/>
                    </a:lnTo>
                    <a:close/>
                    <a:moveTo>
                      <a:pt x="177970" y="166228"/>
                    </a:moveTo>
                    <a:cubicBezTo>
                      <a:pt x="164672" y="160145"/>
                      <a:pt x="147413" y="156042"/>
                      <a:pt x="128455" y="156042"/>
                    </a:cubicBezTo>
                    <a:cubicBezTo>
                      <a:pt x="95351" y="156042"/>
                      <a:pt x="74979" y="169340"/>
                      <a:pt x="74979" y="193815"/>
                    </a:cubicBezTo>
                    <a:lnTo>
                      <a:pt x="74979" y="194805"/>
                    </a:lnTo>
                    <a:cubicBezTo>
                      <a:pt x="74979" y="215743"/>
                      <a:pt x="92380" y="227909"/>
                      <a:pt x="117279" y="227909"/>
                    </a:cubicBezTo>
                    <a:cubicBezTo>
                      <a:pt x="153496" y="227909"/>
                      <a:pt x="177970" y="207962"/>
                      <a:pt x="177970" y="179951"/>
                    </a:cubicBezTo>
                    <a:lnTo>
                      <a:pt x="177970" y="166228"/>
                    </a:lnTo>
                    <a:close/>
                  </a:path>
                </a:pathLst>
              </a:custGeom>
              <a:grpFill/>
              <a:ln w="141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grpSp>
        <p:nvGrpSpPr>
          <p:cNvPr id="11" name="Gráfico 4">
            <a:extLst>
              <a:ext uri="{FF2B5EF4-FFF2-40B4-BE49-F238E27FC236}">
                <a16:creationId xmlns:a16="http://schemas.microsoft.com/office/drawing/2014/main" id="{F13EE3F9-E68D-45C0-29D6-7406E95023C4}"/>
              </a:ext>
            </a:extLst>
          </p:cNvPr>
          <p:cNvGrpSpPr/>
          <p:nvPr/>
        </p:nvGrpSpPr>
        <p:grpSpPr>
          <a:xfrm>
            <a:off x="10207280" y="872935"/>
            <a:ext cx="1176844" cy="299034"/>
            <a:chOff x="9856558" y="1145110"/>
            <a:chExt cx="1371842" cy="348583"/>
          </a:xfrm>
          <a:solidFill>
            <a:schemeClr val="bg1"/>
          </a:solidFill>
        </p:grpSpPr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CCE9E24F-CB2B-99F3-C96C-71F7B8203AC3}"/>
                </a:ext>
              </a:extLst>
            </p:cNvPr>
            <p:cNvSpPr/>
            <p:nvPr/>
          </p:nvSpPr>
          <p:spPr>
            <a:xfrm>
              <a:off x="9856558" y="1151051"/>
              <a:ext cx="95351" cy="121240"/>
            </a:xfrm>
            <a:custGeom>
              <a:avLst/>
              <a:gdLst>
                <a:gd name="connsiteX0" fmla="*/ 54608 w 95351"/>
                <a:gd name="connsiteY0" fmla="*/ 121240 h 121240"/>
                <a:gd name="connsiteX1" fmla="*/ 40744 w 95351"/>
                <a:gd name="connsiteY1" fmla="*/ 121240 h 121240"/>
                <a:gd name="connsiteX2" fmla="*/ 40744 w 95351"/>
                <a:gd name="connsiteY2" fmla="*/ 12591 h 121240"/>
                <a:gd name="connsiteX3" fmla="*/ 0 w 95351"/>
                <a:gd name="connsiteY3" fmla="*/ 12591 h 121240"/>
                <a:gd name="connsiteX4" fmla="*/ 0 w 95351"/>
                <a:gd name="connsiteY4" fmla="*/ 0 h 121240"/>
                <a:gd name="connsiteX5" fmla="*/ 95351 w 95351"/>
                <a:gd name="connsiteY5" fmla="*/ 0 h 121240"/>
                <a:gd name="connsiteX6" fmla="*/ 95351 w 95351"/>
                <a:gd name="connsiteY6" fmla="*/ 12591 h 121240"/>
                <a:gd name="connsiteX7" fmla="*/ 54608 w 95351"/>
                <a:gd name="connsiteY7" fmla="*/ 12591 h 121240"/>
                <a:gd name="connsiteX8" fmla="*/ 54608 w 95351"/>
                <a:gd name="connsiteY8" fmla="*/ 121240 h 121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351" h="121240">
                  <a:moveTo>
                    <a:pt x="54608" y="121240"/>
                  </a:moveTo>
                  <a:lnTo>
                    <a:pt x="40744" y="121240"/>
                  </a:lnTo>
                  <a:lnTo>
                    <a:pt x="40744" y="12591"/>
                  </a:lnTo>
                  <a:lnTo>
                    <a:pt x="0" y="12591"/>
                  </a:lnTo>
                  <a:lnTo>
                    <a:pt x="0" y="0"/>
                  </a:lnTo>
                  <a:lnTo>
                    <a:pt x="95351" y="0"/>
                  </a:lnTo>
                  <a:lnTo>
                    <a:pt x="95351" y="12591"/>
                  </a:lnTo>
                  <a:lnTo>
                    <a:pt x="54608" y="12591"/>
                  </a:lnTo>
                  <a:lnTo>
                    <a:pt x="54608" y="121240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C577A7B2-BA41-8CBF-2A63-FFBF9A9E86D2}"/>
                </a:ext>
              </a:extLst>
            </p:cNvPr>
            <p:cNvSpPr/>
            <p:nvPr/>
          </p:nvSpPr>
          <p:spPr>
            <a:xfrm>
              <a:off x="9947807" y="1180760"/>
              <a:ext cx="93512" cy="93653"/>
            </a:xfrm>
            <a:custGeom>
              <a:avLst/>
              <a:gdLst>
                <a:gd name="connsiteX0" fmla="*/ 46402 w 93512"/>
                <a:gd name="connsiteY0" fmla="*/ 93654 h 93653"/>
                <a:gd name="connsiteX1" fmla="*/ 0 w 93512"/>
                <a:gd name="connsiteY1" fmla="*/ 46968 h 93653"/>
                <a:gd name="connsiteX2" fmla="*/ 46827 w 93512"/>
                <a:gd name="connsiteY2" fmla="*/ 0 h 93653"/>
                <a:gd name="connsiteX3" fmla="*/ 93512 w 93512"/>
                <a:gd name="connsiteY3" fmla="*/ 46685 h 93653"/>
                <a:gd name="connsiteX4" fmla="*/ 46544 w 93512"/>
                <a:gd name="connsiteY4" fmla="*/ 93654 h 93653"/>
                <a:gd name="connsiteX5" fmla="*/ 46402 w 93512"/>
                <a:gd name="connsiteY5" fmla="*/ 11884 h 93653"/>
                <a:gd name="connsiteX6" fmla="*/ 13581 w 93512"/>
                <a:gd name="connsiteY6" fmla="*/ 46685 h 93653"/>
                <a:gd name="connsiteX7" fmla="*/ 46685 w 93512"/>
                <a:gd name="connsiteY7" fmla="*/ 81629 h 93653"/>
                <a:gd name="connsiteX8" fmla="*/ 79648 w 93512"/>
                <a:gd name="connsiteY8" fmla="*/ 46968 h 93653"/>
                <a:gd name="connsiteX9" fmla="*/ 46402 w 93512"/>
                <a:gd name="connsiteY9" fmla="*/ 11742 h 9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512" h="93653">
                  <a:moveTo>
                    <a:pt x="46402" y="93654"/>
                  </a:moveTo>
                  <a:cubicBezTo>
                    <a:pt x="19523" y="93654"/>
                    <a:pt x="0" y="72575"/>
                    <a:pt x="0" y="46968"/>
                  </a:cubicBezTo>
                  <a:cubicBezTo>
                    <a:pt x="0" y="21362"/>
                    <a:pt x="19806" y="0"/>
                    <a:pt x="46827" y="0"/>
                  </a:cubicBezTo>
                  <a:cubicBezTo>
                    <a:pt x="73848" y="0"/>
                    <a:pt x="93512" y="21079"/>
                    <a:pt x="93512" y="46685"/>
                  </a:cubicBezTo>
                  <a:cubicBezTo>
                    <a:pt x="93512" y="72292"/>
                    <a:pt x="73565" y="93654"/>
                    <a:pt x="46544" y="93654"/>
                  </a:cubicBezTo>
                  <a:close/>
                  <a:moveTo>
                    <a:pt x="46402" y="11884"/>
                  </a:moveTo>
                  <a:cubicBezTo>
                    <a:pt x="27021" y="11884"/>
                    <a:pt x="13581" y="27304"/>
                    <a:pt x="13581" y="46685"/>
                  </a:cubicBezTo>
                  <a:cubicBezTo>
                    <a:pt x="13581" y="66067"/>
                    <a:pt x="27728" y="81629"/>
                    <a:pt x="46685" y="81629"/>
                  </a:cubicBezTo>
                  <a:cubicBezTo>
                    <a:pt x="65642" y="81629"/>
                    <a:pt x="79648" y="66208"/>
                    <a:pt x="79648" y="46968"/>
                  </a:cubicBezTo>
                  <a:cubicBezTo>
                    <a:pt x="79648" y="27728"/>
                    <a:pt x="65218" y="11742"/>
                    <a:pt x="46402" y="11742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DBF70B1D-B703-913C-7E1F-CCAD1431399F}"/>
                </a:ext>
              </a:extLst>
            </p:cNvPr>
            <p:cNvSpPr/>
            <p:nvPr/>
          </p:nvSpPr>
          <p:spPr>
            <a:xfrm>
              <a:off x="10059851" y="1145817"/>
              <a:ext cx="90541" cy="128455"/>
            </a:xfrm>
            <a:custGeom>
              <a:avLst/>
              <a:gdLst>
                <a:gd name="connsiteX0" fmla="*/ 77243 w 90541"/>
                <a:gd name="connsiteY0" fmla="*/ 126475 h 128455"/>
                <a:gd name="connsiteX1" fmla="*/ 77243 w 90541"/>
                <a:gd name="connsiteY1" fmla="*/ 108508 h 128455"/>
                <a:gd name="connsiteX2" fmla="*/ 42866 w 90541"/>
                <a:gd name="connsiteY2" fmla="*/ 128455 h 128455"/>
                <a:gd name="connsiteX3" fmla="*/ 0 w 90541"/>
                <a:gd name="connsiteY3" fmla="*/ 81770 h 128455"/>
                <a:gd name="connsiteX4" fmla="*/ 42866 w 90541"/>
                <a:gd name="connsiteY4" fmla="*/ 34943 h 128455"/>
                <a:gd name="connsiteX5" fmla="*/ 77243 w 90541"/>
                <a:gd name="connsiteY5" fmla="*/ 54042 h 128455"/>
                <a:gd name="connsiteX6" fmla="*/ 77243 w 90541"/>
                <a:gd name="connsiteY6" fmla="*/ 0 h 128455"/>
                <a:gd name="connsiteX7" fmla="*/ 90541 w 90541"/>
                <a:gd name="connsiteY7" fmla="*/ 0 h 128455"/>
                <a:gd name="connsiteX8" fmla="*/ 90541 w 90541"/>
                <a:gd name="connsiteY8" fmla="*/ 126475 h 128455"/>
                <a:gd name="connsiteX9" fmla="*/ 77243 w 90541"/>
                <a:gd name="connsiteY9" fmla="*/ 126475 h 128455"/>
                <a:gd name="connsiteX10" fmla="*/ 45412 w 90541"/>
                <a:gd name="connsiteY10" fmla="*/ 46968 h 128455"/>
                <a:gd name="connsiteX11" fmla="*/ 13864 w 90541"/>
                <a:gd name="connsiteY11" fmla="*/ 81629 h 128455"/>
                <a:gd name="connsiteX12" fmla="*/ 45412 w 90541"/>
                <a:gd name="connsiteY12" fmla="*/ 116430 h 128455"/>
                <a:gd name="connsiteX13" fmla="*/ 77809 w 90541"/>
                <a:gd name="connsiteY13" fmla="*/ 81629 h 128455"/>
                <a:gd name="connsiteX14" fmla="*/ 45412 w 90541"/>
                <a:gd name="connsiteY14" fmla="*/ 46968 h 128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541" h="128455">
                  <a:moveTo>
                    <a:pt x="77243" y="126475"/>
                  </a:moveTo>
                  <a:lnTo>
                    <a:pt x="77243" y="108508"/>
                  </a:lnTo>
                  <a:cubicBezTo>
                    <a:pt x="70028" y="119260"/>
                    <a:pt x="59418" y="128455"/>
                    <a:pt x="42866" y="128455"/>
                  </a:cubicBezTo>
                  <a:cubicBezTo>
                    <a:pt x="21362" y="128455"/>
                    <a:pt x="0" y="111479"/>
                    <a:pt x="0" y="81770"/>
                  </a:cubicBezTo>
                  <a:cubicBezTo>
                    <a:pt x="0" y="52061"/>
                    <a:pt x="21362" y="34943"/>
                    <a:pt x="42866" y="34943"/>
                  </a:cubicBezTo>
                  <a:cubicBezTo>
                    <a:pt x="59559" y="34943"/>
                    <a:pt x="70311" y="43997"/>
                    <a:pt x="77243" y="54042"/>
                  </a:cubicBezTo>
                  <a:lnTo>
                    <a:pt x="77243" y="0"/>
                  </a:lnTo>
                  <a:lnTo>
                    <a:pt x="90541" y="0"/>
                  </a:lnTo>
                  <a:lnTo>
                    <a:pt x="90541" y="126475"/>
                  </a:lnTo>
                  <a:lnTo>
                    <a:pt x="77243" y="126475"/>
                  </a:lnTo>
                  <a:close/>
                  <a:moveTo>
                    <a:pt x="45412" y="46968"/>
                  </a:moveTo>
                  <a:cubicBezTo>
                    <a:pt x="28153" y="46968"/>
                    <a:pt x="13864" y="59842"/>
                    <a:pt x="13864" y="81629"/>
                  </a:cubicBezTo>
                  <a:cubicBezTo>
                    <a:pt x="13864" y="103415"/>
                    <a:pt x="28436" y="116430"/>
                    <a:pt x="45412" y="116430"/>
                  </a:cubicBezTo>
                  <a:cubicBezTo>
                    <a:pt x="62389" y="116430"/>
                    <a:pt x="77809" y="102566"/>
                    <a:pt x="77809" y="81629"/>
                  </a:cubicBezTo>
                  <a:cubicBezTo>
                    <a:pt x="77809" y="60691"/>
                    <a:pt x="62106" y="46968"/>
                    <a:pt x="45412" y="46968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B2F7516F-4647-404F-A092-D16BEB247590}"/>
                </a:ext>
              </a:extLst>
            </p:cNvPr>
            <p:cNvSpPr/>
            <p:nvPr/>
          </p:nvSpPr>
          <p:spPr>
            <a:xfrm>
              <a:off x="10173594" y="1181468"/>
              <a:ext cx="78657" cy="92663"/>
            </a:xfrm>
            <a:custGeom>
              <a:avLst/>
              <a:gdLst>
                <a:gd name="connsiteX0" fmla="*/ 11884 w 78657"/>
                <a:gd name="connsiteY0" fmla="*/ 18391 h 92663"/>
                <a:gd name="connsiteX1" fmla="*/ 7922 w 78657"/>
                <a:gd name="connsiteY1" fmla="*/ 7498 h 92663"/>
                <a:gd name="connsiteX2" fmla="*/ 40461 w 78657"/>
                <a:gd name="connsiteY2" fmla="*/ 0 h 92663"/>
                <a:gd name="connsiteX3" fmla="*/ 78658 w 78657"/>
                <a:gd name="connsiteY3" fmla="*/ 36075 h 92663"/>
                <a:gd name="connsiteX4" fmla="*/ 78658 w 78657"/>
                <a:gd name="connsiteY4" fmla="*/ 90824 h 92663"/>
                <a:gd name="connsiteX5" fmla="*/ 65784 w 78657"/>
                <a:gd name="connsiteY5" fmla="*/ 90824 h 92663"/>
                <a:gd name="connsiteX6" fmla="*/ 65784 w 78657"/>
                <a:gd name="connsiteY6" fmla="*/ 77243 h 92663"/>
                <a:gd name="connsiteX7" fmla="*/ 33387 w 78657"/>
                <a:gd name="connsiteY7" fmla="*/ 92663 h 92663"/>
                <a:gd name="connsiteX8" fmla="*/ 0 w 78657"/>
                <a:gd name="connsiteY8" fmla="*/ 64652 h 92663"/>
                <a:gd name="connsiteX9" fmla="*/ 38339 w 78657"/>
                <a:gd name="connsiteY9" fmla="*/ 35509 h 92663"/>
                <a:gd name="connsiteX10" fmla="*/ 65925 w 78657"/>
                <a:gd name="connsiteY10" fmla="*/ 39329 h 92663"/>
                <a:gd name="connsiteX11" fmla="*/ 65925 w 78657"/>
                <a:gd name="connsiteY11" fmla="*/ 36217 h 92663"/>
                <a:gd name="connsiteX12" fmla="*/ 39187 w 78657"/>
                <a:gd name="connsiteY12" fmla="*/ 11742 h 92663"/>
                <a:gd name="connsiteX13" fmla="*/ 12025 w 78657"/>
                <a:gd name="connsiteY13" fmla="*/ 18391 h 92663"/>
                <a:gd name="connsiteX14" fmla="*/ 13440 w 78657"/>
                <a:gd name="connsiteY14" fmla="*/ 64086 h 92663"/>
                <a:gd name="connsiteX15" fmla="*/ 35934 w 78657"/>
                <a:gd name="connsiteY15" fmla="*/ 82053 h 92663"/>
                <a:gd name="connsiteX16" fmla="*/ 65925 w 78657"/>
                <a:gd name="connsiteY16" fmla="*/ 57862 h 92663"/>
                <a:gd name="connsiteX17" fmla="*/ 65925 w 78657"/>
                <a:gd name="connsiteY17" fmla="*/ 49232 h 92663"/>
                <a:gd name="connsiteX18" fmla="*/ 39612 w 78657"/>
                <a:gd name="connsiteY18" fmla="*/ 45412 h 92663"/>
                <a:gd name="connsiteX19" fmla="*/ 13440 w 78657"/>
                <a:gd name="connsiteY19" fmla="*/ 64086 h 9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657" h="92663">
                  <a:moveTo>
                    <a:pt x="11884" y="18391"/>
                  </a:moveTo>
                  <a:lnTo>
                    <a:pt x="7922" y="7498"/>
                  </a:lnTo>
                  <a:cubicBezTo>
                    <a:pt x="17825" y="2971"/>
                    <a:pt x="27445" y="0"/>
                    <a:pt x="40461" y="0"/>
                  </a:cubicBezTo>
                  <a:cubicBezTo>
                    <a:pt x="64935" y="0"/>
                    <a:pt x="78658" y="12449"/>
                    <a:pt x="78658" y="36075"/>
                  </a:cubicBezTo>
                  <a:lnTo>
                    <a:pt x="78658" y="90824"/>
                  </a:lnTo>
                  <a:lnTo>
                    <a:pt x="65784" y="90824"/>
                  </a:lnTo>
                  <a:lnTo>
                    <a:pt x="65784" y="77243"/>
                  </a:lnTo>
                  <a:cubicBezTo>
                    <a:pt x="59559" y="85448"/>
                    <a:pt x="49090" y="92663"/>
                    <a:pt x="33387" y="92663"/>
                  </a:cubicBezTo>
                  <a:cubicBezTo>
                    <a:pt x="16694" y="92663"/>
                    <a:pt x="0" y="83326"/>
                    <a:pt x="0" y="64652"/>
                  </a:cubicBezTo>
                  <a:cubicBezTo>
                    <a:pt x="0" y="45978"/>
                    <a:pt x="15562" y="35509"/>
                    <a:pt x="38339" y="35509"/>
                  </a:cubicBezTo>
                  <a:cubicBezTo>
                    <a:pt x="49798" y="35509"/>
                    <a:pt x="57862" y="37065"/>
                    <a:pt x="65925" y="39329"/>
                  </a:cubicBezTo>
                  <a:lnTo>
                    <a:pt x="65925" y="36217"/>
                  </a:lnTo>
                  <a:cubicBezTo>
                    <a:pt x="65925" y="20089"/>
                    <a:pt x="56022" y="11742"/>
                    <a:pt x="39187" y="11742"/>
                  </a:cubicBezTo>
                  <a:cubicBezTo>
                    <a:pt x="28577" y="11742"/>
                    <a:pt x="20230" y="14571"/>
                    <a:pt x="12025" y="18391"/>
                  </a:cubicBezTo>
                  <a:close/>
                  <a:moveTo>
                    <a:pt x="13440" y="64086"/>
                  </a:moveTo>
                  <a:cubicBezTo>
                    <a:pt x="13440" y="75545"/>
                    <a:pt x="23909" y="82053"/>
                    <a:pt x="35934" y="82053"/>
                  </a:cubicBezTo>
                  <a:cubicBezTo>
                    <a:pt x="52344" y="82053"/>
                    <a:pt x="65925" y="72009"/>
                    <a:pt x="65925" y="57862"/>
                  </a:cubicBezTo>
                  <a:lnTo>
                    <a:pt x="65925" y="49232"/>
                  </a:lnTo>
                  <a:cubicBezTo>
                    <a:pt x="59276" y="47393"/>
                    <a:pt x="50505" y="45412"/>
                    <a:pt x="39612" y="45412"/>
                  </a:cubicBezTo>
                  <a:cubicBezTo>
                    <a:pt x="22777" y="45412"/>
                    <a:pt x="13440" y="52627"/>
                    <a:pt x="13440" y="64086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0B42624A-1998-63A5-687F-36869FEBD1FB}"/>
                </a:ext>
              </a:extLst>
            </p:cNvPr>
            <p:cNvSpPr/>
            <p:nvPr/>
          </p:nvSpPr>
          <p:spPr>
            <a:xfrm>
              <a:off x="10273189" y="1181468"/>
              <a:ext cx="69037" cy="92804"/>
            </a:xfrm>
            <a:custGeom>
              <a:avLst/>
              <a:gdLst>
                <a:gd name="connsiteX0" fmla="*/ 37065 w 69037"/>
                <a:gd name="connsiteY0" fmla="*/ 92522 h 92804"/>
                <a:gd name="connsiteX1" fmla="*/ 0 w 69037"/>
                <a:gd name="connsiteY1" fmla="*/ 79365 h 92804"/>
                <a:gd name="connsiteX2" fmla="*/ 6791 w 69037"/>
                <a:gd name="connsiteY2" fmla="*/ 69887 h 92804"/>
                <a:gd name="connsiteX3" fmla="*/ 37773 w 69037"/>
                <a:gd name="connsiteY3" fmla="*/ 81346 h 92804"/>
                <a:gd name="connsiteX4" fmla="*/ 56305 w 69037"/>
                <a:gd name="connsiteY4" fmla="*/ 67199 h 92804"/>
                <a:gd name="connsiteX5" fmla="*/ 56305 w 69037"/>
                <a:gd name="connsiteY5" fmla="*/ 66916 h 92804"/>
                <a:gd name="connsiteX6" fmla="*/ 33953 w 69037"/>
                <a:gd name="connsiteY6" fmla="*/ 51212 h 92804"/>
                <a:gd name="connsiteX7" fmla="*/ 4386 w 69037"/>
                <a:gd name="connsiteY7" fmla="*/ 25889 h 92804"/>
                <a:gd name="connsiteX8" fmla="*/ 4386 w 69037"/>
                <a:gd name="connsiteY8" fmla="*/ 25606 h 92804"/>
                <a:gd name="connsiteX9" fmla="*/ 34943 w 69037"/>
                <a:gd name="connsiteY9" fmla="*/ 0 h 92804"/>
                <a:gd name="connsiteX10" fmla="*/ 67199 w 69037"/>
                <a:gd name="connsiteY10" fmla="*/ 9903 h 92804"/>
                <a:gd name="connsiteX11" fmla="*/ 61115 w 69037"/>
                <a:gd name="connsiteY11" fmla="*/ 19947 h 92804"/>
                <a:gd name="connsiteX12" fmla="*/ 34660 w 69037"/>
                <a:gd name="connsiteY12" fmla="*/ 11318 h 92804"/>
                <a:gd name="connsiteX13" fmla="*/ 17259 w 69037"/>
                <a:gd name="connsiteY13" fmla="*/ 24333 h 92804"/>
                <a:gd name="connsiteX14" fmla="*/ 17259 w 69037"/>
                <a:gd name="connsiteY14" fmla="*/ 24616 h 92804"/>
                <a:gd name="connsiteX15" fmla="*/ 40319 w 69037"/>
                <a:gd name="connsiteY15" fmla="*/ 40036 h 92804"/>
                <a:gd name="connsiteX16" fmla="*/ 69038 w 69037"/>
                <a:gd name="connsiteY16" fmla="*/ 65642 h 92804"/>
                <a:gd name="connsiteX17" fmla="*/ 69038 w 69037"/>
                <a:gd name="connsiteY17" fmla="*/ 65925 h 92804"/>
                <a:gd name="connsiteX18" fmla="*/ 37207 w 69037"/>
                <a:gd name="connsiteY18" fmla="*/ 92805 h 9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037" h="92804">
                  <a:moveTo>
                    <a:pt x="37065" y="92522"/>
                  </a:moveTo>
                  <a:cubicBezTo>
                    <a:pt x="24192" y="92522"/>
                    <a:pt x="10044" y="87429"/>
                    <a:pt x="0" y="79365"/>
                  </a:cubicBezTo>
                  <a:lnTo>
                    <a:pt x="6791" y="69887"/>
                  </a:lnTo>
                  <a:cubicBezTo>
                    <a:pt x="16552" y="77102"/>
                    <a:pt x="27304" y="81346"/>
                    <a:pt x="37773" y="81346"/>
                  </a:cubicBezTo>
                  <a:cubicBezTo>
                    <a:pt x="48242" y="81346"/>
                    <a:pt x="56305" y="75828"/>
                    <a:pt x="56305" y="67199"/>
                  </a:cubicBezTo>
                  <a:lnTo>
                    <a:pt x="56305" y="66916"/>
                  </a:lnTo>
                  <a:cubicBezTo>
                    <a:pt x="56305" y="57862"/>
                    <a:pt x="45695" y="54466"/>
                    <a:pt x="33953" y="51212"/>
                  </a:cubicBezTo>
                  <a:cubicBezTo>
                    <a:pt x="19947" y="47251"/>
                    <a:pt x="4386" y="42441"/>
                    <a:pt x="4386" y="25889"/>
                  </a:cubicBezTo>
                  <a:lnTo>
                    <a:pt x="4386" y="25606"/>
                  </a:lnTo>
                  <a:cubicBezTo>
                    <a:pt x="4386" y="10186"/>
                    <a:pt x="17259" y="0"/>
                    <a:pt x="34943" y="0"/>
                  </a:cubicBezTo>
                  <a:cubicBezTo>
                    <a:pt x="45837" y="0"/>
                    <a:pt x="58003" y="3820"/>
                    <a:pt x="67199" y="9903"/>
                  </a:cubicBezTo>
                  <a:lnTo>
                    <a:pt x="61115" y="19947"/>
                  </a:lnTo>
                  <a:cubicBezTo>
                    <a:pt x="52769" y="14571"/>
                    <a:pt x="43290" y="11318"/>
                    <a:pt x="34660" y="11318"/>
                  </a:cubicBezTo>
                  <a:cubicBezTo>
                    <a:pt x="24050" y="11318"/>
                    <a:pt x="17259" y="16835"/>
                    <a:pt x="17259" y="24333"/>
                  </a:cubicBezTo>
                  <a:lnTo>
                    <a:pt x="17259" y="24616"/>
                  </a:lnTo>
                  <a:cubicBezTo>
                    <a:pt x="17259" y="33104"/>
                    <a:pt x="28294" y="36358"/>
                    <a:pt x="40319" y="40036"/>
                  </a:cubicBezTo>
                  <a:cubicBezTo>
                    <a:pt x="54183" y="44139"/>
                    <a:pt x="69038" y="49515"/>
                    <a:pt x="69038" y="65642"/>
                  </a:cubicBezTo>
                  <a:lnTo>
                    <a:pt x="69038" y="65925"/>
                  </a:lnTo>
                  <a:cubicBezTo>
                    <a:pt x="69038" y="82902"/>
                    <a:pt x="55032" y="92805"/>
                    <a:pt x="37207" y="92805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3696AE32-8C19-3F75-B079-927F7802F06F}"/>
                </a:ext>
              </a:extLst>
            </p:cNvPr>
            <p:cNvSpPr/>
            <p:nvPr/>
          </p:nvSpPr>
          <p:spPr>
            <a:xfrm>
              <a:off x="10412114" y="1181468"/>
              <a:ext cx="78657" cy="92663"/>
            </a:xfrm>
            <a:custGeom>
              <a:avLst/>
              <a:gdLst>
                <a:gd name="connsiteX0" fmla="*/ 12025 w 78657"/>
                <a:gd name="connsiteY0" fmla="*/ 18391 h 92663"/>
                <a:gd name="connsiteX1" fmla="*/ 8064 w 78657"/>
                <a:gd name="connsiteY1" fmla="*/ 7498 h 92663"/>
                <a:gd name="connsiteX2" fmla="*/ 40602 w 78657"/>
                <a:gd name="connsiteY2" fmla="*/ 0 h 92663"/>
                <a:gd name="connsiteX3" fmla="*/ 78658 w 78657"/>
                <a:gd name="connsiteY3" fmla="*/ 36075 h 92663"/>
                <a:gd name="connsiteX4" fmla="*/ 78658 w 78657"/>
                <a:gd name="connsiteY4" fmla="*/ 90824 h 92663"/>
                <a:gd name="connsiteX5" fmla="*/ 65784 w 78657"/>
                <a:gd name="connsiteY5" fmla="*/ 90824 h 92663"/>
                <a:gd name="connsiteX6" fmla="*/ 65784 w 78657"/>
                <a:gd name="connsiteY6" fmla="*/ 77243 h 92663"/>
                <a:gd name="connsiteX7" fmla="*/ 33387 w 78657"/>
                <a:gd name="connsiteY7" fmla="*/ 92663 h 92663"/>
                <a:gd name="connsiteX8" fmla="*/ 0 w 78657"/>
                <a:gd name="connsiteY8" fmla="*/ 64652 h 92663"/>
                <a:gd name="connsiteX9" fmla="*/ 38339 w 78657"/>
                <a:gd name="connsiteY9" fmla="*/ 35509 h 92663"/>
                <a:gd name="connsiteX10" fmla="*/ 65925 w 78657"/>
                <a:gd name="connsiteY10" fmla="*/ 39329 h 92663"/>
                <a:gd name="connsiteX11" fmla="*/ 65925 w 78657"/>
                <a:gd name="connsiteY11" fmla="*/ 36217 h 92663"/>
                <a:gd name="connsiteX12" fmla="*/ 39187 w 78657"/>
                <a:gd name="connsiteY12" fmla="*/ 11742 h 92663"/>
                <a:gd name="connsiteX13" fmla="*/ 12025 w 78657"/>
                <a:gd name="connsiteY13" fmla="*/ 18391 h 92663"/>
                <a:gd name="connsiteX14" fmla="*/ 13581 w 78657"/>
                <a:gd name="connsiteY14" fmla="*/ 64086 h 92663"/>
                <a:gd name="connsiteX15" fmla="*/ 36075 w 78657"/>
                <a:gd name="connsiteY15" fmla="*/ 82053 h 92663"/>
                <a:gd name="connsiteX16" fmla="*/ 66067 w 78657"/>
                <a:gd name="connsiteY16" fmla="*/ 57862 h 92663"/>
                <a:gd name="connsiteX17" fmla="*/ 66067 w 78657"/>
                <a:gd name="connsiteY17" fmla="*/ 49232 h 92663"/>
                <a:gd name="connsiteX18" fmla="*/ 39753 w 78657"/>
                <a:gd name="connsiteY18" fmla="*/ 45412 h 92663"/>
                <a:gd name="connsiteX19" fmla="*/ 13581 w 78657"/>
                <a:gd name="connsiteY19" fmla="*/ 64086 h 9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657" h="92663">
                  <a:moveTo>
                    <a:pt x="12025" y="18391"/>
                  </a:moveTo>
                  <a:lnTo>
                    <a:pt x="8064" y="7498"/>
                  </a:lnTo>
                  <a:cubicBezTo>
                    <a:pt x="17967" y="2971"/>
                    <a:pt x="27587" y="0"/>
                    <a:pt x="40602" y="0"/>
                  </a:cubicBezTo>
                  <a:cubicBezTo>
                    <a:pt x="65077" y="0"/>
                    <a:pt x="78658" y="12449"/>
                    <a:pt x="78658" y="36075"/>
                  </a:cubicBezTo>
                  <a:lnTo>
                    <a:pt x="78658" y="90824"/>
                  </a:lnTo>
                  <a:lnTo>
                    <a:pt x="65784" y="90824"/>
                  </a:lnTo>
                  <a:lnTo>
                    <a:pt x="65784" y="77243"/>
                  </a:lnTo>
                  <a:cubicBezTo>
                    <a:pt x="59559" y="85448"/>
                    <a:pt x="49090" y="92663"/>
                    <a:pt x="33387" y="92663"/>
                  </a:cubicBezTo>
                  <a:cubicBezTo>
                    <a:pt x="16694" y="92663"/>
                    <a:pt x="0" y="83326"/>
                    <a:pt x="0" y="64652"/>
                  </a:cubicBezTo>
                  <a:cubicBezTo>
                    <a:pt x="0" y="45978"/>
                    <a:pt x="15562" y="35509"/>
                    <a:pt x="38339" y="35509"/>
                  </a:cubicBezTo>
                  <a:cubicBezTo>
                    <a:pt x="49798" y="35509"/>
                    <a:pt x="57862" y="37065"/>
                    <a:pt x="65925" y="39329"/>
                  </a:cubicBezTo>
                  <a:lnTo>
                    <a:pt x="65925" y="36217"/>
                  </a:lnTo>
                  <a:cubicBezTo>
                    <a:pt x="65925" y="20089"/>
                    <a:pt x="56022" y="11742"/>
                    <a:pt x="39187" y="11742"/>
                  </a:cubicBezTo>
                  <a:cubicBezTo>
                    <a:pt x="28577" y="11742"/>
                    <a:pt x="20230" y="14571"/>
                    <a:pt x="12025" y="18391"/>
                  </a:cubicBezTo>
                  <a:close/>
                  <a:moveTo>
                    <a:pt x="13581" y="64086"/>
                  </a:moveTo>
                  <a:cubicBezTo>
                    <a:pt x="13581" y="75545"/>
                    <a:pt x="24050" y="82053"/>
                    <a:pt x="36075" y="82053"/>
                  </a:cubicBezTo>
                  <a:cubicBezTo>
                    <a:pt x="52486" y="82053"/>
                    <a:pt x="66067" y="72009"/>
                    <a:pt x="66067" y="57862"/>
                  </a:cubicBezTo>
                  <a:lnTo>
                    <a:pt x="66067" y="49232"/>
                  </a:lnTo>
                  <a:cubicBezTo>
                    <a:pt x="59418" y="47393"/>
                    <a:pt x="50647" y="45412"/>
                    <a:pt x="39753" y="45412"/>
                  </a:cubicBezTo>
                  <a:cubicBezTo>
                    <a:pt x="22918" y="45412"/>
                    <a:pt x="13581" y="52627"/>
                    <a:pt x="13581" y="64086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0002D68F-BA63-D896-8861-FECB442DE913}"/>
                </a:ext>
              </a:extLst>
            </p:cNvPr>
            <p:cNvSpPr/>
            <p:nvPr/>
          </p:nvSpPr>
          <p:spPr>
            <a:xfrm>
              <a:off x="10511851" y="1181468"/>
              <a:ext cx="69179" cy="92804"/>
            </a:xfrm>
            <a:custGeom>
              <a:avLst/>
              <a:gdLst>
                <a:gd name="connsiteX0" fmla="*/ 37065 w 69179"/>
                <a:gd name="connsiteY0" fmla="*/ 92522 h 92804"/>
                <a:gd name="connsiteX1" fmla="*/ 0 w 69179"/>
                <a:gd name="connsiteY1" fmla="*/ 79365 h 92804"/>
                <a:gd name="connsiteX2" fmla="*/ 6791 w 69179"/>
                <a:gd name="connsiteY2" fmla="*/ 69887 h 92804"/>
                <a:gd name="connsiteX3" fmla="*/ 37773 w 69179"/>
                <a:gd name="connsiteY3" fmla="*/ 81346 h 92804"/>
                <a:gd name="connsiteX4" fmla="*/ 56305 w 69179"/>
                <a:gd name="connsiteY4" fmla="*/ 67199 h 92804"/>
                <a:gd name="connsiteX5" fmla="*/ 56305 w 69179"/>
                <a:gd name="connsiteY5" fmla="*/ 66916 h 92804"/>
                <a:gd name="connsiteX6" fmla="*/ 33953 w 69179"/>
                <a:gd name="connsiteY6" fmla="*/ 51212 h 92804"/>
                <a:gd name="connsiteX7" fmla="*/ 4386 w 69179"/>
                <a:gd name="connsiteY7" fmla="*/ 25889 h 92804"/>
                <a:gd name="connsiteX8" fmla="*/ 4386 w 69179"/>
                <a:gd name="connsiteY8" fmla="*/ 25606 h 92804"/>
                <a:gd name="connsiteX9" fmla="*/ 34943 w 69179"/>
                <a:gd name="connsiteY9" fmla="*/ 0 h 92804"/>
                <a:gd name="connsiteX10" fmla="*/ 67199 w 69179"/>
                <a:gd name="connsiteY10" fmla="*/ 9903 h 92804"/>
                <a:gd name="connsiteX11" fmla="*/ 61115 w 69179"/>
                <a:gd name="connsiteY11" fmla="*/ 19947 h 92804"/>
                <a:gd name="connsiteX12" fmla="*/ 34660 w 69179"/>
                <a:gd name="connsiteY12" fmla="*/ 11318 h 92804"/>
                <a:gd name="connsiteX13" fmla="*/ 17401 w 69179"/>
                <a:gd name="connsiteY13" fmla="*/ 24333 h 92804"/>
                <a:gd name="connsiteX14" fmla="*/ 17401 w 69179"/>
                <a:gd name="connsiteY14" fmla="*/ 24616 h 92804"/>
                <a:gd name="connsiteX15" fmla="*/ 40461 w 69179"/>
                <a:gd name="connsiteY15" fmla="*/ 40036 h 92804"/>
                <a:gd name="connsiteX16" fmla="*/ 69179 w 69179"/>
                <a:gd name="connsiteY16" fmla="*/ 65642 h 92804"/>
                <a:gd name="connsiteX17" fmla="*/ 69179 w 69179"/>
                <a:gd name="connsiteY17" fmla="*/ 65925 h 92804"/>
                <a:gd name="connsiteX18" fmla="*/ 37348 w 69179"/>
                <a:gd name="connsiteY18" fmla="*/ 92805 h 9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179" h="92804">
                  <a:moveTo>
                    <a:pt x="37065" y="92522"/>
                  </a:moveTo>
                  <a:cubicBezTo>
                    <a:pt x="24191" y="92522"/>
                    <a:pt x="10044" y="87429"/>
                    <a:pt x="0" y="79365"/>
                  </a:cubicBezTo>
                  <a:lnTo>
                    <a:pt x="6791" y="69887"/>
                  </a:lnTo>
                  <a:cubicBezTo>
                    <a:pt x="16552" y="77102"/>
                    <a:pt x="27304" y="81346"/>
                    <a:pt x="37773" y="81346"/>
                  </a:cubicBezTo>
                  <a:cubicBezTo>
                    <a:pt x="48242" y="81346"/>
                    <a:pt x="56305" y="75828"/>
                    <a:pt x="56305" y="67199"/>
                  </a:cubicBezTo>
                  <a:lnTo>
                    <a:pt x="56305" y="66916"/>
                  </a:lnTo>
                  <a:cubicBezTo>
                    <a:pt x="56305" y="57862"/>
                    <a:pt x="45695" y="54466"/>
                    <a:pt x="33953" y="51212"/>
                  </a:cubicBezTo>
                  <a:cubicBezTo>
                    <a:pt x="19947" y="47251"/>
                    <a:pt x="4386" y="42441"/>
                    <a:pt x="4386" y="25889"/>
                  </a:cubicBezTo>
                  <a:lnTo>
                    <a:pt x="4386" y="25606"/>
                  </a:lnTo>
                  <a:cubicBezTo>
                    <a:pt x="4386" y="10186"/>
                    <a:pt x="17259" y="0"/>
                    <a:pt x="34943" y="0"/>
                  </a:cubicBezTo>
                  <a:cubicBezTo>
                    <a:pt x="45837" y="0"/>
                    <a:pt x="58003" y="3820"/>
                    <a:pt x="67199" y="9903"/>
                  </a:cubicBezTo>
                  <a:lnTo>
                    <a:pt x="61115" y="19947"/>
                  </a:lnTo>
                  <a:cubicBezTo>
                    <a:pt x="52769" y="14571"/>
                    <a:pt x="43290" y="11318"/>
                    <a:pt x="34660" y="11318"/>
                  </a:cubicBezTo>
                  <a:cubicBezTo>
                    <a:pt x="24050" y="11318"/>
                    <a:pt x="17401" y="16835"/>
                    <a:pt x="17401" y="24333"/>
                  </a:cubicBezTo>
                  <a:lnTo>
                    <a:pt x="17401" y="24616"/>
                  </a:lnTo>
                  <a:cubicBezTo>
                    <a:pt x="17401" y="33104"/>
                    <a:pt x="28436" y="36358"/>
                    <a:pt x="40461" y="40036"/>
                  </a:cubicBezTo>
                  <a:cubicBezTo>
                    <a:pt x="54325" y="44139"/>
                    <a:pt x="69179" y="49515"/>
                    <a:pt x="69179" y="65642"/>
                  </a:cubicBezTo>
                  <a:lnTo>
                    <a:pt x="69179" y="65925"/>
                  </a:lnTo>
                  <a:cubicBezTo>
                    <a:pt x="69179" y="82902"/>
                    <a:pt x="55174" y="92805"/>
                    <a:pt x="37348" y="92805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FE096BED-B77B-A7AC-06F3-E6E14543AED2}"/>
                </a:ext>
              </a:extLst>
            </p:cNvPr>
            <p:cNvSpPr/>
            <p:nvPr/>
          </p:nvSpPr>
          <p:spPr>
            <a:xfrm>
              <a:off x="10650351" y="1145110"/>
              <a:ext cx="54041" cy="127182"/>
            </a:xfrm>
            <a:custGeom>
              <a:avLst/>
              <a:gdLst>
                <a:gd name="connsiteX0" fmla="*/ 53900 w 54041"/>
                <a:gd name="connsiteY0" fmla="*/ 37914 h 127182"/>
                <a:gd name="connsiteX1" fmla="*/ 53900 w 54041"/>
                <a:gd name="connsiteY1" fmla="*/ 49373 h 127182"/>
                <a:gd name="connsiteX2" fmla="*/ 25606 w 54041"/>
                <a:gd name="connsiteY2" fmla="*/ 49373 h 127182"/>
                <a:gd name="connsiteX3" fmla="*/ 25606 w 54041"/>
                <a:gd name="connsiteY3" fmla="*/ 127182 h 127182"/>
                <a:gd name="connsiteX4" fmla="*/ 12308 w 54041"/>
                <a:gd name="connsiteY4" fmla="*/ 127182 h 127182"/>
                <a:gd name="connsiteX5" fmla="*/ 12308 w 54041"/>
                <a:gd name="connsiteY5" fmla="*/ 49373 h 127182"/>
                <a:gd name="connsiteX6" fmla="*/ 0 w 54041"/>
                <a:gd name="connsiteY6" fmla="*/ 49373 h 127182"/>
                <a:gd name="connsiteX7" fmla="*/ 0 w 54041"/>
                <a:gd name="connsiteY7" fmla="*/ 37773 h 127182"/>
                <a:gd name="connsiteX8" fmla="*/ 12308 w 54041"/>
                <a:gd name="connsiteY8" fmla="*/ 37773 h 127182"/>
                <a:gd name="connsiteX9" fmla="*/ 12308 w 54041"/>
                <a:gd name="connsiteY9" fmla="*/ 29992 h 127182"/>
                <a:gd name="connsiteX10" fmla="*/ 39329 w 54041"/>
                <a:gd name="connsiteY10" fmla="*/ 0 h 127182"/>
                <a:gd name="connsiteX11" fmla="*/ 54042 w 54041"/>
                <a:gd name="connsiteY11" fmla="*/ 2264 h 127182"/>
                <a:gd name="connsiteX12" fmla="*/ 54042 w 54041"/>
                <a:gd name="connsiteY12" fmla="*/ 13864 h 127182"/>
                <a:gd name="connsiteX13" fmla="*/ 41027 w 54041"/>
                <a:gd name="connsiteY13" fmla="*/ 11601 h 127182"/>
                <a:gd name="connsiteX14" fmla="*/ 25465 w 54041"/>
                <a:gd name="connsiteY14" fmla="*/ 30699 h 127182"/>
                <a:gd name="connsiteX15" fmla="*/ 25465 w 54041"/>
                <a:gd name="connsiteY15" fmla="*/ 37914 h 127182"/>
                <a:gd name="connsiteX16" fmla="*/ 53900 w 54041"/>
                <a:gd name="connsiteY16" fmla="*/ 37914 h 12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041" h="127182">
                  <a:moveTo>
                    <a:pt x="53900" y="37914"/>
                  </a:moveTo>
                  <a:lnTo>
                    <a:pt x="53900" y="49373"/>
                  </a:lnTo>
                  <a:lnTo>
                    <a:pt x="25606" y="49373"/>
                  </a:lnTo>
                  <a:lnTo>
                    <a:pt x="25606" y="127182"/>
                  </a:lnTo>
                  <a:lnTo>
                    <a:pt x="12308" y="127182"/>
                  </a:lnTo>
                  <a:lnTo>
                    <a:pt x="12308" y="49373"/>
                  </a:lnTo>
                  <a:lnTo>
                    <a:pt x="0" y="49373"/>
                  </a:lnTo>
                  <a:lnTo>
                    <a:pt x="0" y="37773"/>
                  </a:lnTo>
                  <a:lnTo>
                    <a:pt x="12308" y="37773"/>
                  </a:lnTo>
                  <a:lnTo>
                    <a:pt x="12308" y="29992"/>
                  </a:lnTo>
                  <a:cubicBezTo>
                    <a:pt x="12308" y="10469"/>
                    <a:pt x="22211" y="0"/>
                    <a:pt x="39329" y="0"/>
                  </a:cubicBezTo>
                  <a:cubicBezTo>
                    <a:pt x="45554" y="0"/>
                    <a:pt x="49798" y="707"/>
                    <a:pt x="54042" y="2264"/>
                  </a:cubicBezTo>
                  <a:lnTo>
                    <a:pt x="54042" y="13864"/>
                  </a:lnTo>
                  <a:cubicBezTo>
                    <a:pt x="49232" y="12449"/>
                    <a:pt x="45554" y="11601"/>
                    <a:pt x="41027" y="11601"/>
                  </a:cubicBezTo>
                  <a:cubicBezTo>
                    <a:pt x="30558" y="11601"/>
                    <a:pt x="25465" y="17825"/>
                    <a:pt x="25465" y="30699"/>
                  </a:cubicBezTo>
                  <a:lnTo>
                    <a:pt x="25465" y="37914"/>
                  </a:lnTo>
                  <a:lnTo>
                    <a:pt x="53900" y="37914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A241C98C-DB68-057D-D281-7639FBBC5397}"/>
                </a:ext>
              </a:extLst>
            </p:cNvPr>
            <p:cNvSpPr/>
            <p:nvPr/>
          </p:nvSpPr>
          <p:spPr>
            <a:xfrm>
              <a:off x="10714013" y="1180760"/>
              <a:ext cx="93512" cy="93653"/>
            </a:xfrm>
            <a:custGeom>
              <a:avLst/>
              <a:gdLst>
                <a:gd name="connsiteX0" fmla="*/ 46402 w 93512"/>
                <a:gd name="connsiteY0" fmla="*/ 93654 h 93653"/>
                <a:gd name="connsiteX1" fmla="*/ 0 w 93512"/>
                <a:gd name="connsiteY1" fmla="*/ 46968 h 93653"/>
                <a:gd name="connsiteX2" fmla="*/ 46827 w 93512"/>
                <a:gd name="connsiteY2" fmla="*/ 0 h 93653"/>
                <a:gd name="connsiteX3" fmla="*/ 93512 w 93512"/>
                <a:gd name="connsiteY3" fmla="*/ 46685 h 93653"/>
                <a:gd name="connsiteX4" fmla="*/ 46544 w 93512"/>
                <a:gd name="connsiteY4" fmla="*/ 93654 h 93653"/>
                <a:gd name="connsiteX5" fmla="*/ 46402 w 93512"/>
                <a:gd name="connsiteY5" fmla="*/ 11884 h 93653"/>
                <a:gd name="connsiteX6" fmla="*/ 13723 w 93512"/>
                <a:gd name="connsiteY6" fmla="*/ 46685 h 93653"/>
                <a:gd name="connsiteX7" fmla="*/ 46827 w 93512"/>
                <a:gd name="connsiteY7" fmla="*/ 81629 h 93653"/>
                <a:gd name="connsiteX8" fmla="*/ 79790 w 93512"/>
                <a:gd name="connsiteY8" fmla="*/ 46968 h 93653"/>
                <a:gd name="connsiteX9" fmla="*/ 46544 w 93512"/>
                <a:gd name="connsiteY9" fmla="*/ 11742 h 9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512" h="93653">
                  <a:moveTo>
                    <a:pt x="46402" y="93654"/>
                  </a:moveTo>
                  <a:cubicBezTo>
                    <a:pt x="19523" y="93654"/>
                    <a:pt x="0" y="72575"/>
                    <a:pt x="0" y="46968"/>
                  </a:cubicBezTo>
                  <a:cubicBezTo>
                    <a:pt x="0" y="21362"/>
                    <a:pt x="19806" y="0"/>
                    <a:pt x="46827" y="0"/>
                  </a:cubicBezTo>
                  <a:cubicBezTo>
                    <a:pt x="73848" y="0"/>
                    <a:pt x="93512" y="21079"/>
                    <a:pt x="93512" y="46685"/>
                  </a:cubicBezTo>
                  <a:cubicBezTo>
                    <a:pt x="93512" y="72292"/>
                    <a:pt x="73565" y="93654"/>
                    <a:pt x="46544" y="93654"/>
                  </a:cubicBezTo>
                  <a:close/>
                  <a:moveTo>
                    <a:pt x="46402" y="11884"/>
                  </a:moveTo>
                  <a:cubicBezTo>
                    <a:pt x="27021" y="11884"/>
                    <a:pt x="13723" y="27304"/>
                    <a:pt x="13723" y="46685"/>
                  </a:cubicBezTo>
                  <a:cubicBezTo>
                    <a:pt x="13723" y="66067"/>
                    <a:pt x="27870" y="81629"/>
                    <a:pt x="46827" y="81629"/>
                  </a:cubicBezTo>
                  <a:cubicBezTo>
                    <a:pt x="65784" y="81629"/>
                    <a:pt x="79790" y="66208"/>
                    <a:pt x="79790" y="46968"/>
                  </a:cubicBezTo>
                  <a:cubicBezTo>
                    <a:pt x="79790" y="27728"/>
                    <a:pt x="65360" y="11742"/>
                    <a:pt x="46544" y="11742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3B28D4E2-201C-2CA8-D280-E81CFD7D94ED}"/>
                </a:ext>
              </a:extLst>
            </p:cNvPr>
            <p:cNvSpPr/>
            <p:nvPr/>
          </p:nvSpPr>
          <p:spPr>
            <a:xfrm>
              <a:off x="10831433" y="1181152"/>
              <a:ext cx="49797" cy="91140"/>
            </a:xfrm>
            <a:custGeom>
              <a:avLst/>
              <a:gdLst>
                <a:gd name="connsiteX0" fmla="*/ 13298 w 49797"/>
                <a:gd name="connsiteY0" fmla="*/ 91140 h 91140"/>
                <a:gd name="connsiteX1" fmla="*/ 0 w 49797"/>
                <a:gd name="connsiteY1" fmla="*/ 91140 h 91140"/>
                <a:gd name="connsiteX2" fmla="*/ 0 w 49797"/>
                <a:gd name="connsiteY2" fmla="*/ 1589 h 91140"/>
                <a:gd name="connsiteX3" fmla="*/ 13298 w 49797"/>
                <a:gd name="connsiteY3" fmla="*/ 1589 h 91140"/>
                <a:gd name="connsiteX4" fmla="*/ 13298 w 49797"/>
                <a:gd name="connsiteY4" fmla="*/ 24932 h 91140"/>
                <a:gd name="connsiteX5" fmla="*/ 49798 w 49797"/>
                <a:gd name="connsiteY5" fmla="*/ 33 h 91140"/>
                <a:gd name="connsiteX6" fmla="*/ 49798 w 49797"/>
                <a:gd name="connsiteY6" fmla="*/ 14463 h 91140"/>
                <a:gd name="connsiteX7" fmla="*/ 48807 w 49797"/>
                <a:gd name="connsiteY7" fmla="*/ 14463 h 91140"/>
                <a:gd name="connsiteX8" fmla="*/ 13298 w 49797"/>
                <a:gd name="connsiteY8" fmla="*/ 55490 h 91140"/>
                <a:gd name="connsiteX9" fmla="*/ 13298 w 49797"/>
                <a:gd name="connsiteY9" fmla="*/ 91140 h 9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797" h="91140">
                  <a:moveTo>
                    <a:pt x="13298" y="91140"/>
                  </a:moveTo>
                  <a:lnTo>
                    <a:pt x="0" y="91140"/>
                  </a:lnTo>
                  <a:lnTo>
                    <a:pt x="0" y="1589"/>
                  </a:lnTo>
                  <a:lnTo>
                    <a:pt x="13298" y="1589"/>
                  </a:lnTo>
                  <a:lnTo>
                    <a:pt x="13298" y="24932"/>
                  </a:lnTo>
                  <a:cubicBezTo>
                    <a:pt x="19947" y="10077"/>
                    <a:pt x="32821" y="-674"/>
                    <a:pt x="49798" y="33"/>
                  </a:cubicBezTo>
                  <a:lnTo>
                    <a:pt x="49798" y="14463"/>
                  </a:lnTo>
                  <a:lnTo>
                    <a:pt x="48807" y="14463"/>
                  </a:lnTo>
                  <a:cubicBezTo>
                    <a:pt x="29284" y="14463"/>
                    <a:pt x="13298" y="28469"/>
                    <a:pt x="13298" y="55490"/>
                  </a:cubicBezTo>
                  <a:lnTo>
                    <a:pt x="13298" y="91140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00F07F75-9BF4-E4E1-C205-FFCB03BF3F16}"/>
                </a:ext>
              </a:extLst>
            </p:cNvPr>
            <p:cNvSpPr/>
            <p:nvPr/>
          </p:nvSpPr>
          <p:spPr>
            <a:xfrm>
              <a:off x="10901744" y="1180760"/>
              <a:ext cx="135670" cy="91531"/>
            </a:xfrm>
            <a:custGeom>
              <a:avLst/>
              <a:gdLst>
                <a:gd name="connsiteX0" fmla="*/ 102425 w 135670"/>
                <a:gd name="connsiteY0" fmla="*/ 0 h 91531"/>
                <a:gd name="connsiteX1" fmla="*/ 135670 w 135670"/>
                <a:gd name="connsiteY1" fmla="*/ 36075 h 91531"/>
                <a:gd name="connsiteX2" fmla="*/ 135670 w 135670"/>
                <a:gd name="connsiteY2" fmla="*/ 91532 h 91531"/>
                <a:gd name="connsiteX3" fmla="*/ 122372 w 135670"/>
                <a:gd name="connsiteY3" fmla="*/ 91532 h 91531"/>
                <a:gd name="connsiteX4" fmla="*/ 122372 w 135670"/>
                <a:gd name="connsiteY4" fmla="*/ 39187 h 91531"/>
                <a:gd name="connsiteX5" fmla="*/ 99171 w 135670"/>
                <a:gd name="connsiteY5" fmla="*/ 12166 h 91531"/>
                <a:gd name="connsiteX6" fmla="*/ 74414 w 135670"/>
                <a:gd name="connsiteY6" fmla="*/ 39895 h 91531"/>
                <a:gd name="connsiteX7" fmla="*/ 74414 w 135670"/>
                <a:gd name="connsiteY7" fmla="*/ 91532 h 91531"/>
                <a:gd name="connsiteX8" fmla="*/ 61257 w 135670"/>
                <a:gd name="connsiteY8" fmla="*/ 91532 h 91531"/>
                <a:gd name="connsiteX9" fmla="*/ 61257 w 135670"/>
                <a:gd name="connsiteY9" fmla="*/ 38904 h 91531"/>
                <a:gd name="connsiteX10" fmla="*/ 38197 w 135670"/>
                <a:gd name="connsiteY10" fmla="*/ 12166 h 91531"/>
                <a:gd name="connsiteX11" fmla="*/ 13298 w 135670"/>
                <a:gd name="connsiteY11" fmla="*/ 40461 h 91531"/>
                <a:gd name="connsiteX12" fmla="*/ 13298 w 135670"/>
                <a:gd name="connsiteY12" fmla="*/ 91532 h 91531"/>
                <a:gd name="connsiteX13" fmla="*/ 0 w 135670"/>
                <a:gd name="connsiteY13" fmla="*/ 91532 h 91531"/>
                <a:gd name="connsiteX14" fmla="*/ 0 w 135670"/>
                <a:gd name="connsiteY14" fmla="*/ 1981 h 91531"/>
                <a:gd name="connsiteX15" fmla="*/ 13298 w 135670"/>
                <a:gd name="connsiteY15" fmla="*/ 1981 h 91531"/>
                <a:gd name="connsiteX16" fmla="*/ 13298 w 135670"/>
                <a:gd name="connsiteY16" fmla="*/ 17118 h 91531"/>
                <a:gd name="connsiteX17" fmla="*/ 42300 w 135670"/>
                <a:gd name="connsiteY17" fmla="*/ 141 h 91531"/>
                <a:gd name="connsiteX18" fmla="*/ 71018 w 135670"/>
                <a:gd name="connsiteY18" fmla="*/ 17967 h 91531"/>
                <a:gd name="connsiteX19" fmla="*/ 102566 w 135670"/>
                <a:gd name="connsiteY19" fmla="*/ 141 h 9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5670" h="91531">
                  <a:moveTo>
                    <a:pt x="102425" y="0"/>
                  </a:moveTo>
                  <a:cubicBezTo>
                    <a:pt x="123080" y="0"/>
                    <a:pt x="135670" y="13864"/>
                    <a:pt x="135670" y="36075"/>
                  </a:cubicBezTo>
                  <a:lnTo>
                    <a:pt x="135670" y="91532"/>
                  </a:lnTo>
                  <a:lnTo>
                    <a:pt x="122372" y="91532"/>
                  </a:lnTo>
                  <a:lnTo>
                    <a:pt x="122372" y="39187"/>
                  </a:lnTo>
                  <a:cubicBezTo>
                    <a:pt x="122372" y="21787"/>
                    <a:pt x="113743" y="12166"/>
                    <a:pt x="99171" y="12166"/>
                  </a:cubicBezTo>
                  <a:cubicBezTo>
                    <a:pt x="85590" y="12166"/>
                    <a:pt x="74414" y="22211"/>
                    <a:pt x="74414" y="39895"/>
                  </a:cubicBezTo>
                  <a:lnTo>
                    <a:pt x="74414" y="91532"/>
                  </a:lnTo>
                  <a:lnTo>
                    <a:pt x="61257" y="91532"/>
                  </a:lnTo>
                  <a:lnTo>
                    <a:pt x="61257" y="38904"/>
                  </a:lnTo>
                  <a:cubicBezTo>
                    <a:pt x="61257" y="22069"/>
                    <a:pt x="52486" y="12166"/>
                    <a:pt x="38197" y="12166"/>
                  </a:cubicBezTo>
                  <a:cubicBezTo>
                    <a:pt x="23908" y="12166"/>
                    <a:pt x="13298" y="23909"/>
                    <a:pt x="13298" y="40461"/>
                  </a:cubicBezTo>
                  <a:lnTo>
                    <a:pt x="13298" y="91532"/>
                  </a:lnTo>
                  <a:lnTo>
                    <a:pt x="0" y="91532"/>
                  </a:lnTo>
                  <a:lnTo>
                    <a:pt x="0" y="1981"/>
                  </a:lnTo>
                  <a:lnTo>
                    <a:pt x="13298" y="1981"/>
                  </a:lnTo>
                  <a:lnTo>
                    <a:pt x="13298" y="17118"/>
                  </a:lnTo>
                  <a:cubicBezTo>
                    <a:pt x="19240" y="8347"/>
                    <a:pt x="27162" y="141"/>
                    <a:pt x="42300" y="141"/>
                  </a:cubicBezTo>
                  <a:cubicBezTo>
                    <a:pt x="57437" y="141"/>
                    <a:pt x="66208" y="7922"/>
                    <a:pt x="71018" y="17967"/>
                  </a:cubicBezTo>
                  <a:cubicBezTo>
                    <a:pt x="77384" y="8064"/>
                    <a:pt x="87004" y="141"/>
                    <a:pt x="102566" y="141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C226C3CB-52E8-EC5F-EB21-4B32E090489B}"/>
                </a:ext>
              </a:extLst>
            </p:cNvPr>
            <p:cNvSpPr/>
            <p:nvPr/>
          </p:nvSpPr>
          <p:spPr>
            <a:xfrm>
              <a:off x="11059767" y="1181468"/>
              <a:ext cx="78657" cy="92663"/>
            </a:xfrm>
            <a:custGeom>
              <a:avLst/>
              <a:gdLst>
                <a:gd name="connsiteX0" fmla="*/ 11883 w 78657"/>
                <a:gd name="connsiteY0" fmla="*/ 18391 h 92663"/>
                <a:gd name="connsiteX1" fmla="*/ 7922 w 78657"/>
                <a:gd name="connsiteY1" fmla="*/ 7498 h 92663"/>
                <a:gd name="connsiteX2" fmla="*/ 40461 w 78657"/>
                <a:gd name="connsiteY2" fmla="*/ 0 h 92663"/>
                <a:gd name="connsiteX3" fmla="*/ 78658 w 78657"/>
                <a:gd name="connsiteY3" fmla="*/ 36075 h 92663"/>
                <a:gd name="connsiteX4" fmla="*/ 78658 w 78657"/>
                <a:gd name="connsiteY4" fmla="*/ 90824 h 92663"/>
                <a:gd name="connsiteX5" fmla="*/ 65784 w 78657"/>
                <a:gd name="connsiteY5" fmla="*/ 90824 h 92663"/>
                <a:gd name="connsiteX6" fmla="*/ 65784 w 78657"/>
                <a:gd name="connsiteY6" fmla="*/ 77243 h 92663"/>
                <a:gd name="connsiteX7" fmla="*/ 33387 w 78657"/>
                <a:gd name="connsiteY7" fmla="*/ 92663 h 92663"/>
                <a:gd name="connsiteX8" fmla="*/ 0 w 78657"/>
                <a:gd name="connsiteY8" fmla="*/ 64652 h 92663"/>
                <a:gd name="connsiteX9" fmla="*/ 38339 w 78657"/>
                <a:gd name="connsiteY9" fmla="*/ 35509 h 92663"/>
                <a:gd name="connsiteX10" fmla="*/ 65925 w 78657"/>
                <a:gd name="connsiteY10" fmla="*/ 39329 h 92663"/>
                <a:gd name="connsiteX11" fmla="*/ 65925 w 78657"/>
                <a:gd name="connsiteY11" fmla="*/ 36217 h 92663"/>
                <a:gd name="connsiteX12" fmla="*/ 39187 w 78657"/>
                <a:gd name="connsiteY12" fmla="*/ 11742 h 92663"/>
                <a:gd name="connsiteX13" fmla="*/ 12025 w 78657"/>
                <a:gd name="connsiteY13" fmla="*/ 18391 h 92663"/>
                <a:gd name="connsiteX14" fmla="*/ 13440 w 78657"/>
                <a:gd name="connsiteY14" fmla="*/ 64086 h 92663"/>
                <a:gd name="connsiteX15" fmla="*/ 35934 w 78657"/>
                <a:gd name="connsiteY15" fmla="*/ 82053 h 92663"/>
                <a:gd name="connsiteX16" fmla="*/ 65925 w 78657"/>
                <a:gd name="connsiteY16" fmla="*/ 57862 h 92663"/>
                <a:gd name="connsiteX17" fmla="*/ 65925 w 78657"/>
                <a:gd name="connsiteY17" fmla="*/ 49232 h 92663"/>
                <a:gd name="connsiteX18" fmla="*/ 39612 w 78657"/>
                <a:gd name="connsiteY18" fmla="*/ 45412 h 92663"/>
                <a:gd name="connsiteX19" fmla="*/ 13440 w 78657"/>
                <a:gd name="connsiteY19" fmla="*/ 64086 h 9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657" h="92663">
                  <a:moveTo>
                    <a:pt x="11883" y="18391"/>
                  </a:moveTo>
                  <a:lnTo>
                    <a:pt x="7922" y="7498"/>
                  </a:lnTo>
                  <a:cubicBezTo>
                    <a:pt x="17825" y="2971"/>
                    <a:pt x="27445" y="0"/>
                    <a:pt x="40461" y="0"/>
                  </a:cubicBezTo>
                  <a:cubicBezTo>
                    <a:pt x="64935" y="0"/>
                    <a:pt x="78658" y="12449"/>
                    <a:pt x="78658" y="36075"/>
                  </a:cubicBezTo>
                  <a:lnTo>
                    <a:pt x="78658" y="90824"/>
                  </a:lnTo>
                  <a:lnTo>
                    <a:pt x="65784" y="90824"/>
                  </a:lnTo>
                  <a:lnTo>
                    <a:pt x="65784" y="77243"/>
                  </a:lnTo>
                  <a:cubicBezTo>
                    <a:pt x="59559" y="85448"/>
                    <a:pt x="49090" y="92663"/>
                    <a:pt x="33387" y="92663"/>
                  </a:cubicBezTo>
                  <a:cubicBezTo>
                    <a:pt x="16694" y="92663"/>
                    <a:pt x="0" y="83326"/>
                    <a:pt x="0" y="64652"/>
                  </a:cubicBezTo>
                  <a:cubicBezTo>
                    <a:pt x="0" y="45978"/>
                    <a:pt x="15562" y="35509"/>
                    <a:pt x="38339" y="35509"/>
                  </a:cubicBezTo>
                  <a:cubicBezTo>
                    <a:pt x="49798" y="35509"/>
                    <a:pt x="57862" y="37065"/>
                    <a:pt x="65925" y="39329"/>
                  </a:cubicBezTo>
                  <a:lnTo>
                    <a:pt x="65925" y="36217"/>
                  </a:lnTo>
                  <a:cubicBezTo>
                    <a:pt x="65925" y="20089"/>
                    <a:pt x="56022" y="11742"/>
                    <a:pt x="39187" y="11742"/>
                  </a:cubicBezTo>
                  <a:cubicBezTo>
                    <a:pt x="28577" y="11742"/>
                    <a:pt x="20230" y="14571"/>
                    <a:pt x="12025" y="18391"/>
                  </a:cubicBezTo>
                  <a:close/>
                  <a:moveTo>
                    <a:pt x="13440" y="64086"/>
                  </a:moveTo>
                  <a:cubicBezTo>
                    <a:pt x="13440" y="75545"/>
                    <a:pt x="23909" y="82053"/>
                    <a:pt x="35934" y="82053"/>
                  </a:cubicBezTo>
                  <a:cubicBezTo>
                    <a:pt x="52344" y="82053"/>
                    <a:pt x="65925" y="72009"/>
                    <a:pt x="65925" y="57862"/>
                  </a:cubicBezTo>
                  <a:lnTo>
                    <a:pt x="65925" y="49232"/>
                  </a:lnTo>
                  <a:cubicBezTo>
                    <a:pt x="59276" y="47393"/>
                    <a:pt x="50505" y="45412"/>
                    <a:pt x="39612" y="45412"/>
                  </a:cubicBezTo>
                  <a:cubicBezTo>
                    <a:pt x="22777" y="45412"/>
                    <a:pt x="13440" y="52627"/>
                    <a:pt x="13440" y="64086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EA31B9BB-7BBE-C6F8-C1E2-82FC1E924121}"/>
                </a:ext>
              </a:extLst>
            </p:cNvPr>
            <p:cNvSpPr/>
            <p:nvPr/>
          </p:nvSpPr>
          <p:spPr>
            <a:xfrm>
              <a:off x="11159363" y="1181468"/>
              <a:ext cx="69037" cy="92804"/>
            </a:xfrm>
            <a:custGeom>
              <a:avLst/>
              <a:gdLst>
                <a:gd name="connsiteX0" fmla="*/ 37065 w 69037"/>
                <a:gd name="connsiteY0" fmla="*/ 92522 h 92804"/>
                <a:gd name="connsiteX1" fmla="*/ 0 w 69037"/>
                <a:gd name="connsiteY1" fmla="*/ 79365 h 92804"/>
                <a:gd name="connsiteX2" fmla="*/ 6791 w 69037"/>
                <a:gd name="connsiteY2" fmla="*/ 69887 h 92804"/>
                <a:gd name="connsiteX3" fmla="*/ 37773 w 69037"/>
                <a:gd name="connsiteY3" fmla="*/ 81346 h 92804"/>
                <a:gd name="connsiteX4" fmla="*/ 56305 w 69037"/>
                <a:gd name="connsiteY4" fmla="*/ 67199 h 92804"/>
                <a:gd name="connsiteX5" fmla="*/ 56305 w 69037"/>
                <a:gd name="connsiteY5" fmla="*/ 66916 h 92804"/>
                <a:gd name="connsiteX6" fmla="*/ 33953 w 69037"/>
                <a:gd name="connsiteY6" fmla="*/ 51212 h 92804"/>
                <a:gd name="connsiteX7" fmla="*/ 4386 w 69037"/>
                <a:gd name="connsiteY7" fmla="*/ 25889 h 92804"/>
                <a:gd name="connsiteX8" fmla="*/ 4386 w 69037"/>
                <a:gd name="connsiteY8" fmla="*/ 25606 h 92804"/>
                <a:gd name="connsiteX9" fmla="*/ 34943 w 69037"/>
                <a:gd name="connsiteY9" fmla="*/ 0 h 92804"/>
                <a:gd name="connsiteX10" fmla="*/ 67199 w 69037"/>
                <a:gd name="connsiteY10" fmla="*/ 9903 h 92804"/>
                <a:gd name="connsiteX11" fmla="*/ 61115 w 69037"/>
                <a:gd name="connsiteY11" fmla="*/ 19947 h 92804"/>
                <a:gd name="connsiteX12" fmla="*/ 34660 w 69037"/>
                <a:gd name="connsiteY12" fmla="*/ 11318 h 92804"/>
                <a:gd name="connsiteX13" fmla="*/ 17259 w 69037"/>
                <a:gd name="connsiteY13" fmla="*/ 24333 h 92804"/>
                <a:gd name="connsiteX14" fmla="*/ 17259 w 69037"/>
                <a:gd name="connsiteY14" fmla="*/ 24616 h 92804"/>
                <a:gd name="connsiteX15" fmla="*/ 40319 w 69037"/>
                <a:gd name="connsiteY15" fmla="*/ 40036 h 92804"/>
                <a:gd name="connsiteX16" fmla="*/ 69038 w 69037"/>
                <a:gd name="connsiteY16" fmla="*/ 65642 h 92804"/>
                <a:gd name="connsiteX17" fmla="*/ 69038 w 69037"/>
                <a:gd name="connsiteY17" fmla="*/ 65925 h 92804"/>
                <a:gd name="connsiteX18" fmla="*/ 37207 w 69037"/>
                <a:gd name="connsiteY18" fmla="*/ 92805 h 9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037" h="92804">
                  <a:moveTo>
                    <a:pt x="37065" y="92522"/>
                  </a:moveTo>
                  <a:cubicBezTo>
                    <a:pt x="24191" y="92522"/>
                    <a:pt x="10044" y="87429"/>
                    <a:pt x="0" y="79365"/>
                  </a:cubicBezTo>
                  <a:lnTo>
                    <a:pt x="6791" y="69887"/>
                  </a:lnTo>
                  <a:cubicBezTo>
                    <a:pt x="16552" y="77102"/>
                    <a:pt x="27304" y="81346"/>
                    <a:pt x="37773" y="81346"/>
                  </a:cubicBezTo>
                  <a:cubicBezTo>
                    <a:pt x="48241" y="81346"/>
                    <a:pt x="56305" y="75828"/>
                    <a:pt x="56305" y="67199"/>
                  </a:cubicBezTo>
                  <a:lnTo>
                    <a:pt x="56305" y="66916"/>
                  </a:lnTo>
                  <a:cubicBezTo>
                    <a:pt x="56305" y="57862"/>
                    <a:pt x="45695" y="54466"/>
                    <a:pt x="33953" y="51212"/>
                  </a:cubicBezTo>
                  <a:cubicBezTo>
                    <a:pt x="19947" y="47251"/>
                    <a:pt x="4386" y="42441"/>
                    <a:pt x="4386" y="25889"/>
                  </a:cubicBezTo>
                  <a:lnTo>
                    <a:pt x="4386" y="25606"/>
                  </a:lnTo>
                  <a:cubicBezTo>
                    <a:pt x="4386" y="10186"/>
                    <a:pt x="17259" y="0"/>
                    <a:pt x="34943" y="0"/>
                  </a:cubicBezTo>
                  <a:cubicBezTo>
                    <a:pt x="45837" y="0"/>
                    <a:pt x="58003" y="3820"/>
                    <a:pt x="67199" y="9903"/>
                  </a:cubicBezTo>
                  <a:lnTo>
                    <a:pt x="61115" y="19947"/>
                  </a:lnTo>
                  <a:cubicBezTo>
                    <a:pt x="52769" y="14571"/>
                    <a:pt x="43290" y="11318"/>
                    <a:pt x="34660" y="11318"/>
                  </a:cubicBezTo>
                  <a:cubicBezTo>
                    <a:pt x="24050" y="11318"/>
                    <a:pt x="17259" y="16835"/>
                    <a:pt x="17259" y="24333"/>
                  </a:cubicBezTo>
                  <a:lnTo>
                    <a:pt x="17259" y="24616"/>
                  </a:lnTo>
                  <a:cubicBezTo>
                    <a:pt x="17259" y="33104"/>
                    <a:pt x="28294" y="36358"/>
                    <a:pt x="40319" y="40036"/>
                  </a:cubicBezTo>
                  <a:cubicBezTo>
                    <a:pt x="54183" y="44139"/>
                    <a:pt x="69038" y="49515"/>
                    <a:pt x="69038" y="65642"/>
                  </a:cubicBezTo>
                  <a:lnTo>
                    <a:pt x="69038" y="65925"/>
                  </a:lnTo>
                  <a:cubicBezTo>
                    <a:pt x="69038" y="82902"/>
                    <a:pt x="55032" y="92805"/>
                    <a:pt x="37207" y="92805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9121950E-7A33-882E-94A7-04B1DEB578D7}"/>
                </a:ext>
              </a:extLst>
            </p:cNvPr>
            <p:cNvSpPr/>
            <p:nvPr/>
          </p:nvSpPr>
          <p:spPr>
            <a:xfrm>
              <a:off x="9857690" y="1339490"/>
              <a:ext cx="90541" cy="128455"/>
            </a:xfrm>
            <a:custGeom>
              <a:avLst/>
              <a:gdLst>
                <a:gd name="connsiteX0" fmla="*/ 77243 w 90541"/>
                <a:gd name="connsiteY0" fmla="*/ 126475 h 128455"/>
                <a:gd name="connsiteX1" fmla="*/ 77243 w 90541"/>
                <a:gd name="connsiteY1" fmla="*/ 108508 h 128455"/>
                <a:gd name="connsiteX2" fmla="*/ 42866 w 90541"/>
                <a:gd name="connsiteY2" fmla="*/ 128455 h 128455"/>
                <a:gd name="connsiteX3" fmla="*/ 0 w 90541"/>
                <a:gd name="connsiteY3" fmla="*/ 81770 h 128455"/>
                <a:gd name="connsiteX4" fmla="*/ 42866 w 90541"/>
                <a:gd name="connsiteY4" fmla="*/ 34943 h 128455"/>
                <a:gd name="connsiteX5" fmla="*/ 77243 w 90541"/>
                <a:gd name="connsiteY5" fmla="*/ 54042 h 128455"/>
                <a:gd name="connsiteX6" fmla="*/ 77243 w 90541"/>
                <a:gd name="connsiteY6" fmla="*/ 0 h 128455"/>
                <a:gd name="connsiteX7" fmla="*/ 90541 w 90541"/>
                <a:gd name="connsiteY7" fmla="*/ 0 h 128455"/>
                <a:gd name="connsiteX8" fmla="*/ 90541 w 90541"/>
                <a:gd name="connsiteY8" fmla="*/ 126475 h 128455"/>
                <a:gd name="connsiteX9" fmla="*/ 77243 w 90541"/>
                <a:gd name="connsiteY9" fmla="*/ 126475 h 128455"/>
                <a:gd name="connsiteX10" fmla="*/ 45412 w 90541"/>
                <a:gd name="connsiteY10" fmla="*/ 46968 h 128455"/>
                <a:gd name="connsiteX11" fmla="*/ 13864 w 90541"/>
                <a:gd name="connsiteY11" fmla="*/ 81629 h 128455"/>
                <a:gd name="connsiteX12" fmla="*/ 45412 w 90541"/>
                <a:gd name="connsiteY12" fmla="*/ 116430 h 128455"/>
                <a:gd name="connsiteX13" fmla="*/ 77809 w 90541"/>
                <a:gd name="connsiteY13" fmla="*/ 81629 h 128455"/>
                <a:gd name="connsiteX14" fmla="*/ 45412 w 90541"/>
                <a:gd name="connsiteY14" fmla="*/ 46968 h 128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541" h="128455">
                  <a:moveTo>
                    <a:pt x="77243" y="126475"/>
                  </a:moveTo>
                  <a:lnTo>
                    <a:pt x="77243" y="108508"/>
                  </a:lnTo>
                  <a:cubicBezTo>
                    <a:pt x="70028" y="119260"/>
                    <a:pt x="59418" y="128455"/>
                    <a:pt x="42866" y="128455"/>
                  </a:cubicBezTo>
                  <a:cubicBezTo>
                    <a:pt x="21362" y="128455"/>
                    <a:pt x="0" y="111479"/>
                    <a:pt x="0" y="81770"/>
                  </a:cubicBezTo>
                  <a:cubicBezTo>
                    <a:pt x="0" y="52061"/>
                    <a:pt x="21362" y="34943"/>
                    <a:pt x="42866" y="34943"/>
                  </a:cubicBezTo>
                  <a:cubicBezTo>
                    <a:pt x="59559" y="34943"/>
                    <a:pt x="70311" y="43997"/>
                    <a:pt x="77243" y="54042"/>
                  </a:cubicBezTo>
                  <a:lnTo>
                    <a:pt x="77243" y="0"/>
                  </a:lnTo>
                  <a:lnTo>
                    <a:pt x="90541" y="0"/>
                  </a:lnTo>
                  <a:lnTo>
                    <a:pt x="90541" y="126475"/>
                  </a:lnTo>
                  <a:lnTo>
                    <a:pt x="77243" y="126475"/>
                  </a:lnTo>
                  <a:close/>
                  <a:moveTo>
                    <a:pt x="45412" y="46968"/>
                  </a:moveTo>
                  <a:cubicBezTo>
                    <a:pt x="28153" y="46968"/>
                    <a:pt x="13864" y="59842"/>
                    <a:pt x="13864" y="81629"/>
                  </a:cubicBezTo>
                  <a:cubicBezTo>
                    <a:pt x="13864" y="103415"/>
                    <a:pt x="28436" y="116430"/>
                    <a:pt x="45412" y="116430"/>
                  </a:cubicBezTo>
                  <a:cubicBezTo>
                    <a:pt x="62389" y="116430"/>
                    <a:pt x="77809" y="102566"/>
                    <a:pt x="77809" y="81629"/>
                  </a:cubicBezTo>
                  <a:cubicBezTo>
                    <a:pt x="77809" y="60691"/>
                    <a:pt x="62106" y="46968"/>
                    <a:pt x="45412" y="46968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11FA97BA-E58C-BA20-6CB8-F23A6FC57DE8}"/>
                </a:ext>
              </a:extLst>
            </p:cNvPr>
            <p:cNvSpPr/>
            <p:nvPr/>
          </p:nvSpPr>
          <p:spPr>
            <a:xfrm>
              <a:off x="9972564" y="1374575"/>
              <a:ext cx="84741" cy="93653"/>
            </a:xfrm>
            <a:custGeom>
              <a:avLst/>
              <a:gdLst>
                <a:gd name="connsiteX0" fmla="*/ 44988 w 84741"/>
                <a:gd name="connsiteY0" fmla="*/ 81912 h 93653"/>
                <a:gd name="connsiteX1" fmla="*/ 73282 w 84741"/>
                <a:gd name="connsiteY1" fmla="*/ 69321 h 93653"/>
                <a:gd name="connsiteX2" fmla="*/ 81629 w 84741"/>
                <a:gd name="connsiteY2" fmla="*/ 76819 h 93653"/>
                <a:gd name="connsiteX3" fmla="*/ 44705 w 84741"/>
                <a:gd name="connsiteY3" fmla="*/ 93654 h 93653"/>
                <a:gd name="connsiteX4" fmla="*/ 0 w 84741"/>
                <a:gd name="connsiteY4" fmla="*/ 46827 h 93653"/>
                <a:gd name="connsiteX5" fmla="*/ 43007 w 84741"/>
                <a:gd name="connsiteY5" fmla="*/ 0 h 93653"/>
                <a:gd name="connsiteX6" fmla="*/ 84741 w 84741"/>
                <a:gd name="connsiteY6" fmla="*/ 47534 h 93653"/>
                <a:gd name="connsiteX7" fmla="*/ 84600 w 84741"/>
                <a:gd name="connsiteY7" fmla="*/ 51637 h 93653"/>
                <a:gd name="connsiteX8" fmla="*/ 13581 w 84741"/>
                <a:gd name="connsiteY8" fmla="*/ 51637 h 93653"/>
                <a:gd name="connsiteX9" fmla="*/ 45129 w 84741"/>
                <a:gd name="connsiteY9" fmla="*/ 81912 h 93653"/>
                <a:gd name="connsiteX10" fmla="*/ 71160 w 84741"/>
                <a:gd name="connsiteY10" fmla="*/ 41734 h 93653"/>
                <a:gd name="connsiteX11" fmla="*/ 42583 w 84741"/>
                <a:gd name="connsiteY11" fmla="*/ 11176 h 93653"/>
                <a:gd name="connsiteX12" fmla="*/ 13440 w 84741"/>
                <a:gd name="connsiteY12" fmla="*/ 41734 h 93653"/>
                <a:gd name="connsiteX13" fmla="*/ 71160 w 84741"/>
                <a:gd name="connsiteY13" fmla="*/ 41734 h 9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741" h="93653">
                  <a:moveTo>
                    <a:pt x="44988" y="81912"/>
                  </a:moveTo>
                  <a:cubicBezTo>
                    <a:pt x="57296" y="81912"/>
                    <a:pt x="65925" y="76819"/>
                    <a:pt x="73282" y="69321"/>
                  </a:cubicBezTo>
                  <a:lnTo>
                    <a:pt x="81629" y="76819"/>
                  </a:lnTo>
                  <a:cubicBezTo>
                    <a:pt x="72575" y="86863"/>
                    <a:pt x="61681" y="93654"/>
                    <a:pt x="44705" y="93654"/>
                  </a:cubicBezTo>
                  <a:cubicBezTo>
                    <a:pt x="20089" y="93654"/>
                    <a:pt x="0" y="74697"/>
                    <a:pt x="0" y="46827"/>
                  </a:cubicBezTo>
                  <a:cubicBezTo>
                    <a:pt x="0" y="20796"/>
                    <a:pt x="18250" y="0"/>
                    <a:pt x="43007" y="0"/>
                  </a:cubicBezTo>
                  <a:cubicBezTo>
                    <a:pt x="69462" y="0"/>
                    <a:pt x="84741" y="21079"/>
                    <a:pt x="84741" y="47534"/>
                  </a:cubicBezTo>
                  <a:cubicBezTo>
                    <a:pt x="84741" y="48807"/>
                    <a:pt x="84741" y="50081"/>
                    <a:pt x="84600" y="51637"/>
                  </a:cubicBezTo>
                  <a:lnTo>
                    <a:pt x="13581" y="51637"/>
                  </a:lnTo>
                  <a:cubicBezTo>
                    <a:pt x="15420" y="71018"/>
                    <a:pt x="29284" y="81912"/>
                    <a:pt x="45129" y="81912"/>
                  </a:cubicBezTo>
                  <a:close/>
                  <a:moveTo>
                    <a:pt x="71160" y="41734"/>
                  </a:moveTo>
                  <a:cubicBezTo>
                    <a:pt x="69745" y="25465"/>
                    <a:pt x="60408" y="11176"/>
                    <a:pt x="42583" y="11176"/>
                  </a:cubicBezTo>
                  <a:cubicBezTo>
                    <a:pt x="27021" y="11176"/>
                    <a:pt x="15137" y="24191"/>
                    <a:pt x="13440" y="41734"/>
                  </a:cubicBezTo>
                  <a:lnTo>
                    <a:pt x="71160" y="41734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2500D707-0166-EE44-AD85-DCEAA9369689}"/>
                </a:ext>
              </a:extLst>
            </p:cNvPr>
            <p:cNvSpPr/>
            <p:nvPr/>
          </p:nvSpPr>
          <p:spPr>
            <a:xfrm>
              <a:off x="10125918" y="1375141"/>
              <a:ext cx="78657" cy="92663"/>
            </a:xfrm>
            <a:custGeom>
              <a:avLst/>
              <a:gdLst>
                <a:gd name="connsiteX0" fmla="*/ 11884 w 78657"/>
                <a:gd name="connsiteY0" fmla="*/ 18391 h 92663"/>
                <a:gd name="connsiteX1" fmla="*/ 7922 w 78657"/>
                <a:gd name="connsiteY1" fmla="*/ 7498 h 92663"/>
                <a:gd name="connsiteX2" fmla="*/ 40461 w 78657"/>
                <a:gd name="connsiteY2" fmla="*/ 0 h 92663"/>
                <a:gd name="connsiteX3" fmla="*/ 78658 w 78657"/>
                <a:gd name="connsiteY3" fmla="*/ 36075 h 92663"/>
                <a:gd name="connsiteX4" fmla="*/ 78658 w 78657"/>
                <a:gd name="connsiteY4" fmla="*/ 90824 h 92663"/>
                <a:gd name="connsiteX5" fmla="*/ 65784 w 78657"/>
                <a:gd name="connsiteY5" fmla="*/ 90824 h 92663"/>
                <a:gd name="connsiteX6" fmla="*/ 65784 w 78657"/>
                <a:gd name="connsiteY6" fmla="*/ 77243 h 92663"/>
                <a:gd name="connsiteX7" fmla="*/ 33387 w 78657"/>
                <a:gd name="connsiteY7" fmla="*/ 92663 h 92663"/>
                <a:gd name="connsiteX8" fmla="*/ 0 w 78657"/>
                <a:gd name="connsiteY8" fmla="*/ 64652 h 92663"/>
                <a:gd name="connsiteX9" fmla="*/ 38339 w 78657"/>
                <a:gd name="connsiteY9" fmla="*/ 35509 h 92663"/>
                <a:gd name="connsiteX10" fmla="*/ 65925 w 78657"/>
                <a:gd name="connsiteY10" fmla="*/ 39329 h 92663"/>
                <a:gd name="connsiteX11" fmla="*/ 65925 w 78657"/>
                <a:gd name="connsiteY11" fmla="*/ 36216 h 92663"/>
                <a:gd name="connsiteX12" fmla="*/ 39187 w 78657"/>
                <a:gd name="connsiteY12" fmla="*/ 11742 h 92663"/>
                <a:gd name="connsiteX13" fmla="*/ 12025 w 78657"/>
                <a:gd name="connsiteY13" fmla="*/ 18391 h 92663"/>
                <a:gd name="connsiteX14" fmla="*/ 13440 w 78657"/>
                <a:gd name="connsiteY14" fmla="*/ 64086 h 92663"/>
                <a:gd name="connsiteX15" fmla="*/ 35934 w 78657"/>
                <a:gd name="connsiteY15" fmla="*/ 82053 h 92663"/>
                <a:gd name="connsiteX16" fmla="*/ 65925 w 78657"/>
                <a:gd name="connsiteY16" fmla="*/ 57862 h 92663"/>
                <a:gd name="connsiteX17" fmla="*/ 65925 w 78657"/>
                <a:gd name="connsiteY17" fmla="*/ 49232 h 92663"/>
                <a:gd name="connsiteX18" fmla="*/ 39612 w 78657"/>
                <a:gd name="connsiteY18" fmla="*/ 45412 h 92663"/>
                <a:gd name="connsiteX19" fmla="*/ 13440 w 78657"/>
                <a:gd name="connsiteY19" fmla="*/ 64086 h 92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657" h="92663">
                  <a:moveTo>
                    <a:pt x="11884" y="18391"/>
                  </a:moveTo>
                  <a:lnTo>
                    <a:pt x="7922" y="7498"/>
                  </a:lnTo>
                  <a:cubicBezTo>
                    <a:pt x="17825" y="2971"/>
                    <a:pt x="27445" y="0"/>
                    <a:pt x="40461" y="0"/>
                  </a:cubicBezTo>
                  <a:cubicBezTo>
                    <a:pt x="64935" y="0"/>
                    <a:pt x="78658" y="12449"/>
                    <a:pt x="78658" y="36075"/>
                  </a:cubicBezTo>
                  <a:lnTo>
                    <a:pt x="78658" y="90824"/>
                  </a:lnTo>
                  <a:lnTo>
                    <a:pt x="65784" y="90824"/>
                  </a:lnTo>
                  <a:lnTo>
                    <a:pt x="65784" y="77243"/>
                  </a:lnTo>
                  <a:cubicBezTo>
                    <a:pt x="59559" y="85448"/>
                    <a:pt x="49090" y="92663"/>
                    <a:pt x="33387" y="92663"/>
                  </a:cubicBezTo>
                  <a:cubicBezTo>
                    <a:pt x="16694" y="92663"/>
                    <a:pt x="0" y="83326"/>
                    <a:pt x="0" y="64652"/>
                  </a:cubicBezTo>
                  <a:cubicBezTo>
                    <a:pt x="0" y="45978"/>
                    <a:pt x="15562" y="35509"/>
                    <a:pt x="38339" y="35509"/>
                  </a:cubicBezTo>
                  <a:cubicBezTo>
                    <a:pt x="49798" y="35509"/>
                    <a:pt x="57862" y="37065"/>
                    <a:pt x="65925" y="39329"/>
                  </a:cubicBezTo>
                  <a:lnTo>
                    <a:pt x="65925" y="36216"/>
                  </a:lnTo>
                  <a:cubicBezTo>
                    <a:pt x="65925" y="20089"/>
                    <a:pt x="56022" y="11742"/>
                    <a:pt x="39187" y="11742"/>
                  </a:cubicBezTo>
                  <a:cubicBezTo>
                    <a:pt x="28577" y="11742"/>
                    <a:pt x="20230" y="14571"/>
                    <a:pt x="12025" y="18391"/>
                  </a:cubicBezTo>
                  <a:close/>
                  <a:moveTo>
                    <a:pt x="13440" y="64086"/>
                  </a:moveTo>
                  <a:cubicBezTo>
                    <a:pt x="13440" y="75545"/>
                    <a:pt x="23767" y="82053"/>
                    <a:pt x="35934" y="82053"/>
                  </a:cubicBezTo>
                  <a:cubicBezTo>
                    <a:pt x="52344" y="82053"/>
                    <a:pt x="65925" y="72009"/>
                    <a:pt x="65925" y="57862"/>
                  </a:cubicBezTo>
                  <a:lnTo>
                    <a:pt x="65925" y="49232"/>
                  </a:lnTo>
                  <a:cubicBezTo>
                    <a:pt x="59276" y="47393"/>
                    <a:pt x="50505" y="45412"/>
                    <a:pt x="39612" y="45412"/>
                  </a:cubicBezTo>
                  <a:cubicBezTo>
                    <a:pt x="22777" y="45412"/>
                    <a:pt x="13440" y="52627"/>
                    <a:pt x="13440" y="64086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D5092A8B-7202-C1EC-6885-3F5050E950B4}"/>
                </a:ext>
              </a:extLst>
            </p:cNvPr>
            <p:cNvSpPr/>
            <p:nvPr/>
          </p:nvSpPr>
          <p:spPr>
            <a:xfrm>
              <a:off x="10233012" y="1374434"/>
              <a:ext cx="90541" cy="119259"/>
            </a:xfrm>
            <a:custGeom>
              <a:avLst/>
              <a:gdLst>
                <a:gd name="connsiteX0" fmla="*/ 47676 w 90541"/>
                <a:gd name="connsiteY0" fmla="*/ 93512 h 119259"/>
                <a:gd name="connsiteX1" fmla="*/ 13298 w 90541"/>
                <a:gd name="connsiteY1" fmla="*/ 74414 h 119259"/>
                <a:gd name="connsiteX2" fmla="*/ 13298 w 90541"/>
                <a:gd name="connsiteY2" fmla="*/ 119260 h 119259"/>
                <a:gd name="connsiteX3" fmla="*/ 0 w 90541"/>
                <a:gd name="connsiteY3" fmla="*/ 119260 h 119259"/>
                <a:gd name="connsiteX4" fmla="*/ 0 w 90541"/>
                <a:gd name="connsiteY4" fmla="*/ 1981 h 119259"/>
                <a:gd name="connsiteX5" fmla="*/ 13298 w 90541"/>
                <a:gd name="connsiteY5" fmla="*/ 1981 h 119259"/>
                <a:gd name="connsiteX6" fmla="*/ 13298 w 90541"/>
                <a:gd name="connsiteY6" fmla="*/ 19947 h 119259"/>
                <a:gd name="connsiteX7" fmla="*/ 47676 w 90541"/>
                <a:gd name="connsiteY7" fmla="*/ 0 h 119259"/>
                <a:gd name="connsiteX8" fmla="*/ 90541 w 90541"/>
                <a:gd name="connsiteY8" fmla="*/ 46685 h 119259"/>
                <a:gd name="connsiteX9" fmla="*/ 47676 w 90541"/>
                <a:gd name="connsiteY9" fmla="*/ 93512 h 119259"/>
                <a:gd name="connsiteX10" fmla="*/ 45271 w 90541"/>
                <a:gd name="connsiteY10" fmla="*/ 12025 h 119259"/>
                <a:gd name="connsiteX11" fmla="*/ 12874 w 90541"/>
                <a:gd name="connsiteY11" fmla="*/ 46685 h 119259"/>
                <a:gd name="connsiteX12" fmla="*/ 45271 w 90541"/>
                <a:gd name="connsiteY12" fmla="*/ 81487 h 119259"/>
                <a:gd name="connsiteX13" fmla="*/ 76819 w 90541"/>
                <a:gd name="connsiteY13" fmla="*/ 46827 h 119259"/>
                <a:gd name="connsiteX14" fmla="*/ 45271 w 90541"/>
                <a:gd name="connsiteY14" fmla="*/ 12025 h 11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541" h="119259">
                  <a:moveTo>
                    <a:pt x="47676" y="93512"/>
                  </a:moveTo>
                  <a:cubicBezTo>
                    <a:pt x="30982" y="93512"/>
                    <a:pt x="20230" y="84458"/>
                    <a:pt x="13298" y="74414"/>
                  </a:cubicBezTo>
                  <a:lnTo>
                    <a:pt x="13298" y="119260"/>
                  </a:lnTo>
                  <a:lnTo>
                    <a:pt x="0" y="119260"/>
                  </a:lnTo>
                  <a:lnTo>
                    <a:pt x="0" y="1981"/>
                  </a:lnTo>
                  <a:lnTo>
                    <a:pt x="13298" y="1981"/>
                  </a:lnTo>
                  <a:lnTo>
                    <a:pt x="13298" y="19947"/>
                  </a:lnTo>
                  <a:cubicBezTo>
                    <a:pt x="20513" y="9196"/>
                    <a:pt x="31124" y="0"/>
                    <a:pt x="47676" y="0"/>
                  </a:cubicBezTo>
                  <a:cubicBezTo>
                    <a:pt x="69179" y="0"/>
                    <a:pt x="90541" y="16977"/>
                    <a:pt x="90541" y="46685"/>
                  </a:cubicBezTo>
                  <a:cubicBezTo>
                    <a:pt x="90541" y="76394"/>
                    <a:pt x="69462" y="93512"/>
                    <a:pt x="47676" y="93512"/>
                  </a:cubicBezTo>
                  <a:close/>
                  <a:moveTo>
                    <a:pt x="45271" y="12025"/>
                  </a:moveTo>
                  <a:cubicBezTo>
                    <a:pt x="28577" y="12025"/>
                    <a:pt x="12874" y="25889"/>
                    <a:pt x="12874" y="46685"/>
                  </a:cubicBezTo>
                  <a:cubicBezTo>
                    <a:pt x="12874" y="67482"/>
                    <a:pt x="28577" y="81487"/>
                    <a:pt x="45271" y="81487"/>
                  </a:cubicBezTo>
                  <a:cubicBezTo>
                    <a:pt x="61964" y="81487"/>
                    <a:pt x="76819" y="68613"/>
                    <a:pt x="76819" y="46827"/>
                  </a:cubicBezTo>
                  <a:cubicBezTo>
                    <a:pt x="76819" y="25040"/>
                    <a:pt x="62247" y="12025"/>
                    <a:pt x="45271" y="12025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CD048037-DBD4-7EFA-584F-6167F41D1DE6}"/>
                </a:ext>
              </a:extLst>
            </p:cNvPr>
            <p:cNvSpPr/>
            <p:nvPr/>
          </p:nvSpPr>
          <p:spPr>
            <a:xfrm>
              <a:off x="10348169" y="1374825"/>
              <a:ext cx="49797" cy="91140"/>
            </a:xfrm>
            <a:custGeom>
              <a:avLst/>
              <a:gdLst>
                <a:gd name="connsiteX0" fmla="*/ 13298 w 49797"/>
                <a:gd name="connsiteY0" fmla="*/ 91140 h 91140"/>
                <a:gd name="connsiteX1" fmla="*/ 0 w 49797"/>
                <a:gd name="connsiteY1" fmla="*/ 91140 h 91140"/>
                <a:gd name="connsiteX2" fmla="*/ 0 w 49797"/>
                <a:gd name="connsiteY2" fmla="*/ 1589 h 91140"/>
                <a:gd name="connsiteX3" fmla="*/ 13298 w 49797"/>
                <a:gd name="connsiteY3" fmla="*/ 1589 h 91140"/>
                <a:gd name="connsiteX4" fmla="*/ 13298 w 49797"/>
                <a:gd name="connsiteY4" fmla="*/ 24932 h 91140"/>
                <a:gd name="connsiteX5" fmla="*/ 49798 w 49797"/>
                <a:gd name="connsiteY5" fmla="*/ 33 h 91140"/>
                <a:gd name="connsiteX6" fmla="*/ 49798 w 49797"/>
                <a:gd name="connsiteY6" fmla="*/ 14463 h 91140"/>
                <a:gd name="connsiteX7" fmla="*/ 48807 w 49797"/>
                <a:gd name="connsiteY7" fmla="*/ 14463 h 91140"/>
                <a:gd name="connsiteX8" fmla="*/ 13298 w 49797"/>
                <a:gd name="connsiteY8" fmla="*/ 55489 h 91140"/>
                <a:gd name="connsiteX9" fmla="*/ 13298 w 49797"/>
                <a:gd name="connsiteY9" fmla="*/ 91140 h 9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797" h="91140">
                  <a:moveTo>
                    <a:pt x="13298" y="91140"/>
                  </a:moveTo>
                  <a:lnTo>
                    <a:pt x="0" y="91140"/>
                  </a:lnTo>
                  <a:lnTo>
                    <a:pt x="0" y="1589"/>
                  </a:lnTo>
                  <a:lnTo>
                    <a:pt x="13298" y="1589"/>
                  </a:lnTo>
                  <a:lnTo>
                    <a:pt x="13298" y="24932"/>
                  </a:lnTo>
                  <a:cubicBezTo>
                    <a:pt x="19947" y="10077"/>
                    <a:pt x="32821" y="-674"/>
                    <a:pt x="49798" y="33"/>
                  </a:cubicBezTo>
                  <a:lnTo>
                    <a:pt x="49798" y="14463"/>
                  </a:lnTo>
                  <a:lnTo>
                    <a:pt x="48807" y="14463"/>
                  </a:lnTo>
                  <a:cubicBezTo>
                    <a:pt x="29284" y="14463"/>
                    <a:pt x="13298" y="28469"/>
                    <a:pt x="13298" y="55489"/>
                  </a:cubicBezTo>
                  <a:lnTo>
                    <a:pt x="13298" y="91140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907FE79C-C842-4483-301D-9A394B9B4E8C}"/>
                </a:ext>
              </a:extLst>
            </p:cNvPr>
            <p:cNvSpPr/>
            <p:nvPr/>
          </p:nvSpPr>
          <p:spPr>
            <a:xfrm>
              <a:off x="10409001" y="1374575"/>
              <a:ext cx="84740" cy="93653"/>
            </a:xfrm>
            <a:custGeom>
              <a:avLst/>
              <a:gdLst>
                <a:gd name="connsiteX0" fmla="*/ 44988 w 84740"/>
                <a:gd name="connsiteY0" fmla="*/ 81912 h 93653"/>
                <a:gd name="connsiteX1" fmla="*/ 73282 w 84740"/>
                <a:gd name="connsiteY1" fmla="*/ 69321 h 93653"/>
                <a:gd name="connsiteX2" fmla="*/ 81629 w 84740"/>
                <a:gd name="connsiteY2" fmla="*/ 76819 h 93653"/>
                <a:gd name="connsiteX3" fmla="*/ 44705 w 84740"/>
                <a:gd name="connsiteY3" fmla="*/ 93654 h 93653"/>
                <a:gd name="connsiteX4" fmla="*/ 0 w 84740"/>
                <a:gd name="connsiteY4" fmla="*/ 46827 h 93653"/>
                <a:gd name="connsiteX5" fmla="*/ 43007 w 84740"/>
                <a:gd name="connsiteY5" fmla="*/ 0 h 93653"/>
                <a:gd name="connsiteX6" fmla="*/ 84741 w 84740"/>
                <a:gd name="connsiteY6" fmla="*/ 47534 h 93653"/>
                <a:gd name="connsiteX7" fmla="*/ 84600 w 84740"/>
                <a:gd name="connsiteY7" fmla="*/ 51637 h 93653"/>
                <a:gd name="connsiteX8" fmla="*/ 13581 w 84740"/>
                <a:gd name="connsiteY8" fmla="*/ 51637 h 93653"/>
                <a:gd name="connsiteX9" fmla="*/ 45129 w 84740"/>
                <a:gd name="connsiteY9" fmla="*/ 81912 h 93653"/>
                <a:gd name="connsiteX10" fmla="*/ 71160 w 84740"/>
                <a:gd name="connsiteY10" fmla="*/ 41734 h 93653"/>
                <a:gd name="connsiteX11" fmla="*/ 42583 w 84740"/>
                <a:gd name="connsiteY11" fmla="*/ 11176 h 93653"/>
                <a:gd name="connsiteX12" fmla="*/ 13440 w 84740"/>
                <a:gd name="connsiteY12" fmla="*/ 41734 h 93653"/>
                <a:gd name="connsiteX13" fmla="*/ 71160 w 84740"/>
                <a:gd name="connsiteY13" fmla="*/ 41734 h 9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740" h="93653">
                  <a:moveTo>
                    <a:pt x="44988" y="81912"/>
                  </a:moveTo>
                  <a:cubicBezTo>
                    <a:pt x="57296" y="81912"/>
                    <a:pt x="65925" y="76819"/>
                    <a:pt x="73282" y="69321"/>
                  </a:cubicBezTo>
                  <a:lnTo>
                    <a:pt x="81629" y="76819"/>
                  </a:lnTo>
                  <a:cubicBezTo>
                    <a:pt x="72574" y="86863"/>
                    <a:pt x="61681" y="93654"/>
                    <a:pt x="44705" y="93654"/>
                  </a:cubicBezTo>
                  <a:cubicBezTo>
                    <a:pt x="20089" y="93654"/>
                    <a:pt x="0" y="74697"/>
                    <a:pt x="0" y="46827"/>
                  </a:cubicBezTo>
                  <a:cubicBezTo>
                    <a:pt x="0" y="20796"/>
                    <a:pt x="18250" y="0"/>
                    <a:pt x="43007" y="0"/>
                  </a:cubicBezTo>
                  <a:cubicBezTo>
                    <a:pt x="69462" y="0"/>
                    <a:pt x="84741" y="21079"/>
                    <a:pt x="84741" y="47534"/>
                  </a:cubicBezTo>
                  <a:cubicBezTo>
                    <a:pt x="84741" y="48807"/>
                    <a:pt x="84741" y="50081"/>
                    <a:pt x="84600" y="51637"/>
                  </a:cubicBezTo>
                  <a:lnTo>
                    <a:pt x="13581" y="51637"/>
                  </a:lnTo>
                  <a:cubicBezTo>
                    <a:pt x="15420" y="71018"/>
                    <a:pt x="29284" y="81912"/>
                    <a:pt x="45129" y="81912"/>
                  </a:cubicBezTo>
                  <a:close/>
                  <a:moveTo>
                    <a:pt x="71160" y="41734"/>
                  </a:moveTo>
                  <a:cubicBezTo>
                    <a:pt x="69745" y="25465"/>
                    <a:pt x="60408" y="11176"/>
                    <a:pt x="42583" y="11176"/>
                  </a:cubicBezTo>
                  <a:cubicBezTo>
                    <a:pt x="27021" y="11176"/>
                    <a:pt x="15137" y="24191"/>
                    <a:pt x="13440" y="41734"/>
                  </a:cubicBezTo>
                  <a:lnTo>
                    <a:pt x="71160" y="41734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11E1CDD1-E2BB-9D76-3C56-4482724B5AC7}"/>
                </a:ext>
              </a:extLst>
            </p:cNvPr>
            <p:cNvSpPr/>
            <p:nvPr/>
          </p:nvSpPr>
          <p:spPr>
            <a:xfrm>
              <a:off x="10517085" y="1374434"/>
              <a:ext cx="78374" cy="91531"/>
            </a:xfrm>
            <a:custGeom>
              <a:avLst/>
              <a:gdLst>
                <a:gd name="connsiteX0" fmla="*/ 13298 w 78374"/>
                <a:gd name="connsiteY0" fmla="*/ 91532 h 91531"/>
                <a:gd name="connsiteX1" fmla="*/ 0 w 78374"/>
                <a:gd name="connsiteY1" fmla="*/ 91532 h 91531"/>
                <a:gd name="connsiteX2" fmla="*/ 0 w 78374"/>
                <a:gd name="connsiteY2" fmla="*/ 1981 h 91531"/>
                <a:gd name="connsiteX3" fmla="*/ 13298 w 78374"/>
                <a:gd name="connsiteY3" fmla="*/ 1981 h 91531"/>
                <a:gd name="connsiteX4" fmla="*/ 13298 w 78374"/>
                <a:gd name="connsiteY4" fmla="*/ 17542 h 91531"/>
                <a:gd name="connsiteX5" fmla="*/ 43997 w 78374"/>
                <a:gd name="connsiteY5" fmla="*/ 0 h 91531"/>
                <a:gd name="connsiteX6" fmla="*/ 78375 w 78374"/>
                <a:gd name="connsiteY6" fmla="*/ 35934 h 91531"/>
                <a:gd name="connsiteX7" fmla="*/ 78375 w 78374"/>
                <a:gd name="connsiteY7" fmla="*/ 91532 h 91531"/>
                <a:gd name="connsiteX8" fmla="*/ 65077 w 78374"/>
                <a:gd name="connsiteY8" fmla="*/ 91532 h 91531"/>
                <a:gd name="connsiteX9" fmla="*/ 65077 w 78374"/>
                <a:gd name="connsiteY9" fmla="*/ 39187 h 91531"/>
                <a:gd name="connsiteX10" fmla="*/ 40319 w 78374"/>
                <a:gd name="connsiteY10" fmla="*/ 12166 h 91531"/>
                <a:gd name="connsiteX11" fmla="*/ 13440 w 78374"/>
                <a:gd name="connsiteY11" fmla="*/ 40178 h 91531"/>
                <a:gd name="connsiteX12" fmla="*/ 13440 w 78374"/>
                <a:gd name="connsiteY12" fmla="*/ 91532 h 9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74" h="91531">
                  <a:moveTo>
                    <a:pt x="13298" y="91532"/>
                  </a:moveTo>
                  <a:lnTo>
                    <a:pt x="0" y="91532"/>
                  </a:lnTo>
                  <a:lnTo>
                    <a:pt x="0" y="1981"/>
                  </a:lnTo>
                  <a:lnTo>
                    <a:pt x="13298" y="1981"/>
                  </a:lnTo>
                  <a:lnTo>
                    <a:pt x="13298" y="17542"/>
                  </a:lnTo>
                  <a:cubicBezTo>
                    <a:pt x="19240" y="7781"/>
                    <a:pt x="28577" y="0"/>
                    <a:pt x="43997" y="0"/>
                  </a:cubicBezTo>
                  <a:cubicBezTo>
                    <a:pt x="65642" y="0"/>
                    <a:pt x="78375" y="14572"/>
                    <a:pt x="78375" y="35934"/>
                  </a:cubicBezTo>
                  <a:lnTo>
                    <a:pt x="78375" y="91532"/>
                  </a:lnTo>
                  <a:lnTo>
                    <a:pt x="65077" y="91532"/>
                  </a:lnTo>
                  <a:lnTo>
                    <a:pt x="65077" y="39187"/>
                  </a:lnTo>
                  <a:cubicBezTo>
                    <a:pt x="65077" y="22494"/>
                    <a:pt x="56022" y="12166"/>
                    <a:pt x="40319" y="12166"/>
                  </a:cubicBezTo>
                  <a:cubicBezTo>
                    <a:pt x="24616" y="12166"/>
                    <a:pt x="13440" y="23484"/>
                    <a:pt x="13440" y="40178"/>
                  </a:cubicBezTo>
                  <a:lnTo>
                    <a:pt x="13440" y="91532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CD55C775-86F4-AC75-C419-89775E59F8C0}"/>
                </a:ext>
              </a:extLst>
            </p:cNvPr>
            <p:cNvSpPr/>
            <p:nvPr/>
          </p:nvSpPr>
          <p:spPr>
            <a:xfrm>
              <a:off x="10618520" y="1339490"/>
              <a:ext cx="90541" cy="128455"/>
            </a:xfrm>
            <a:custGeom>
              <a:avLst/>
              <a:gdLst>
                <a:gd name="connsiteX0" fmla="*/ 77243 w 90541"/>
                <a:gd name="connsiteY0" fmla="*/ 126475 h 128455"/>
                <a:gd name="connsiteX1" fmla="*/ 77243 w 90541"/>
                <a:gd name="connsiteY1" fmla="*/ 108508 h 128455"/>
                <a:gd name="connsiteX2" fmla="*/ 42866 w 90541"/>
                <a:gd name="connsiteY2" fmla="*/ 128455 h 128455"/>
                <a:gd name="connsiteX3" fmla="*/ 0 w 90541"/>
                <a:gd name="connsiteY3" fmla="*/ 81770 h 128455"/>
                <a:gd name="connsiteX4" fmla="*/ 42866 w 90541"/>
                <a:gd name="connsiteY4" fmla="*/ 34943 h 128455"/>
                <a:gd name="connsiteX5" fmla="*/ 77243 w 90541"/>
                <a:gd name="connsiteY5" fmla="*/ 54042 h 128455"/>
                <a:gd name="connsiteX6" fmla="*/ 77243 w 90541"/>
                <a:gd name="connsiteY6" fmla="*/ 0 h 128455"/>
                <a:gd name="connsiteX7" fmla="*/ 90541 w 90541"/>
                <a:gd name="connsiteY7" fmla="*/ 0 h 128455"/>
                <a:gd name="connsiteX8" fmla="*/ 90541 w 90541"/>
                <a:gd name="connsiteY8" fmla="*/ 126475 h 128455"/>
                <a:gd name="connsiteX9" fmla="*/ 77243 w 90541"/>
                <a:gd name="connsiteY9" fmla="*/ 126475 h 128455"/>
                <a:gd name="connsiteX10" fmla="*/ 45412 w 90541"/>
                <a:gd name="connsiteY10" fmla="*/ 46968 h 128455"/>
                <a:gd name="connsiteX11" fmla="*/ 13864 w 90541"/>
                <a:gd name="connsiteY11" fmla="*/ 81629 h 128455"/>
                <a:gd name="connsiteX12" fmla="*/ 45412 w 90541"/>
                <a:gd name="connsiteY12" fmla="*/ 116430 h 128455"/>
                <a:gd name="connsiteX13" fmla="*/ 77809 w 90541"/>
                <a:gd name="connsiteY13" fmla="*/ 81629 h 128455"/>
                <a:gd name="connsiteX14" fmla="*/ 45412 w 90541"/>
                <a:gd name="connsiteY14" fmla="*/ 46968 h 128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0541" h="128455">
                  <a:moveTo>
                    <a:pt x="77243" y="126475"/>
                  </a:moveTo>
                  <a:lnTo>
                    <a:pt x="77243" y="108508"/>
                  </a:lnTo>
                  <a:cubicBezTo>
                    <a:pt x="70028" y="119260"/>
                    <a:pt x="59418" y="128455"/>
                    <a:pt x="42866" y="128455"/>
                  </a:cubicBezTo>
                  <a:cubicBezTo>
                    <a:pt x="21362" y="128455"/>
                    <a:pt x="0" y="111479"/>
                    <a:pt x="0" y="81770"/>
                  </a:cubicBezTo>
                  <a:cubicBezTo>
                    <a:pt x="0" y="52061"/>
                    <a:pt x="21362" y="34943"/>
                    <a:pt x="42866" y="34943"/>
                  </a:cubicBezTo>
                  <a:cubicBezTo>
                    <a:pt x="59559" y="34943"/>
                    <a:pt x="70311" y="43997"/>
                    <a:pt x="77243" y="54042"/>
                  </a:cubicBezTo>
                  <a:lnTo>
                    <a:pt x="77243" y="0"/>
                  </a:lnTo>
                  <a:lnTo>
                    <a:pt x="90541" y="0"/>
                  </a:lnTo>
                  <a:lnTo>
                    <a:pt x="90541" y="126475"/>
                  </a:lnTo>
                  <a:lnTo>
                    <a:pt x="77243" y="126475"/>
                  </a:lnTo>
                  <a:close/>
                  <a:moveTo>
                    <a:pt x="45412" y="46968"/>
                  </a:moveTo>
                  <a:cubicBezTo>
                    <a:pt x="28153" y="46968"/>
                    <a:pt x="13864" y="59842"/>
                    <a:pt x="13864" y="81629"/>
                  </a:cubicBezTo>
                  <a:cubicBezTo>
                    <a:pt x="13864" y="103415"/>
                    <a:pt x="28436" y="116430"/>
                    <a:pt x="45412" y="116430"/>
                  </a:cubicBezTo>
                  <a:cubicBezTo>
                    <a:pt x="62389" y="116430"/>
                    <a:pt x="77809" y="102566"/>
                    <a:pt x="77809" y="81629"/>
                  </a:cubicBezTo>
                  <a:cubicBezTo>
                    <a:pt x="77809" y="60691"/>
                    <a:pt x="62106" y="46968"/>
                    <a:pt x="45412" y="46968"/>
                  </a:cubicBez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64FB172E-5FB3-8CA0-A904-A8AA2B8AE23D}"/>
                </a:ext>
              </a:extLst>
            </p:cNvPr>
            <p:cNvSpPr/>
            <p:nvPr/>
          </p:nvSpPr>
          <p:spPr>
            <a:xfrm>
              <a:off x="10733394" y="1374575"/>
              <a:ext cx="84740" cy="93653"/>
            </a:xfrm>
            <a:custGeom>
              <a:avLst/>
              <a:gdLst>
                <a:gd name="connsiteX0" fmla="*/ 44988 w 84740"/>
                <a:gd name="connsiteY0" fmla="*/ 81912 h 93653"/>
                <a:gd name="connsiteX1" fmla="*/ 73282 w 84740"/>
                <a:gd name="connsiteY1" fmla="*/ 69321 h 93653"/>
                <a:gd name="connsiteX2" fmla="*/ 81629 w 84740"/>
                <a:gd name="connsiteY2" fmla="*/ 76819 h 93653"/>
                <a:gd name="connsiteX3" fmla="*/ 44705 w 84740"/>
                <a:gd name="connsiteY3" fmla="*/ 93654 h 93653"/>
                <a:gd name="connsiteX4" fmla="*/ 0 w 84740"/>
                <a:gd name="connsiteY4" fmla="*/ 46827 h 93653"/>
                <a:gd name="connsiteX5" fmla="*/ 43007 w 84740"/>
                <a:gd name="connsiteY5" fmla="*/ 0 h 93653"/>
                <a:gd name="connsiteX6" fmla="*/ 84741 w 84740"/>
                <a:gd name="connsiteY6" fmla="*/ 47534 h 93653"/>
                <a:gd name="connsiteX7" fmla="*/ 84599 w 84740"/>
                <a:gd name="connsiteY7" fmla="*/ 51637 h 93653"/>
                <a:gd name="connsiteX8" fmla="*/ 13581 w 84740"/>
                <a:gd name="connsiteY8" fmla="*/ 51637 h 93653"/>
                <a:gd name="connsiteX9" fmla="*/ 45129 w 84740"/>
                <a:gd name="connsiteY9" fmla="*/ 81912 h 93653"/>
                <a:gd name="connsiteX10" fmla="*/ 71160 w 84740"/>
                <a:gd name="connsiteY10" fmla="*/ 41734 h 93653"/>
                <a:gd name="connsiteX11" fmla="*/ 42583 w 84740"/>
                <a:gd name="connsiteY11" fmla="*/ 11176 h 93653"/>
                <a:gd name="connsiteX12" fmla="*/ 13440 w 84740"/>
                <a:gd name="connsiteY12" fmla="*/ 41734 h 93653"/>
                <a:gd name="connsiteX13" fmla="*/ 71160 w 84740"/>
                <a:gd name="connsiteY13" fmla="*/ 41734 h 9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740" h="93653">
                  <a:moveTo>
                    <a:pt x="44988" y="81912"/>
                  </a:moveTo>
                  <a:cubicBezTo>
                    <a:pt x="57296" y="81912"/>
                    <a:pt x="65925" y="76819"/>
                    <a:pt x="73282" y="69321"/>
                  </a:cubicBezTo>
                  <a:lnTo>
                    <a:pt x="81629" y="76819"/>
                  </a:lnTo>
                  <a:cubicBezTo>
                    <a:pt x="72574" y="86863"/>
                    <a:pt x="61681" y="93654"/>
                    <a:pt x="44705" y="93654"/>
                  </a:cubicBezTo>
                  <a:cubicBezTo>
                    <a:pt x="20089" y="93654"/>
                    <a:pt x="0" y="74697"/>
                    <a:pt x="0" y="46827"/>
                  </a:cubicBezTo>
                  <a:cubicBezTo>
                    <a:pt x="0" y="20796"/>
                    <a:pt x="18250" y="0"/>
                    <a:pt x="43007" y="0"/>
                  </a:cubicBezTo>
                  <a:cubicBezTo>
                    <a:pt x="69462" y="0"/>
                    <a:pt x="84741" y="21079"/>
                    <a:pt x="84741" y="47534"/>
                  </a:cubicBezTo>
                  <a:cubicBezTo>
                    <a:pt x="84741" y="48807"/>
                    <a:pt x="84741" y="50081"/>
                    <a:pt x="84599" y="51637"/>
                  </a:cubicBezTo>
                  <a:lnTo>
                    <a:pt x="13581" y="51637"/>
                  </a:lnTo>
                  <a:cubicBezTo>
                    <a:pt x="15420" y="71018"/>
                    <a:pt x="29284" y="81912"/>
                    <a:pt x="45129" y="81912"/>
                  </a:cubicBezTo>
                  <a:close/>
                  <a:moveTo>
                    <a:pt x="71160" y="41734"/>
                  </a:moveTo>
                  <a:cubicBezTo>
                    <a:pt x="69745" y="25465"/>
                    <a:pt x="60408" y="11176"/>
                    <a:pt x="42583" y="11176"/>
                  </a:cubicBezTo>
                  <a:cubicBezTo>
                    <a:pt x="27021" y="11176"/>
                    <a:pt x="15137" y="24191"/>
                    <a:pt x="13440" y="41734"/>
                  </a:cubicBezTo>
                  <a:lnTo>
                    <a:pt x="71160" y="41734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06D5C4C4-88C9-5848-8BE4-8C01ADD08AA3}"/>
                </a:ext>
              </a:extLst>
            </p:cNvPr>
            <p:cNvSpPr/>
            <p:nvPr/>
          </p:nvSpPr>
          <p:spPr>
            <a:xfrm>
              <a:off x="10841478" y="1374825"/>
              <a:ext cx="49797" cy="91140"/>
            </a:xfrm>
            <a:custGeom>
              <a:avLst/>
              <a:gdLst>
                <a:gd name="connsiteX0" fmla="*/ 13298 w 49797"/>
                <a:gd name="connsiteY0" fmla="*/ 91140 h 91140"/>
                <a:gd name="connsiteX1" fmla="*/ 0 w 49797"/>
                <a:gd name="connsiteY1" fmla="*/ 91140 h 91140"/>
                <a:gd name="connsiteX2" fmla="*/ 0 w 49797"/>
                <a:gd name="connsiteY2" fmla="*/ 1589 h 91140"/>
                <a:gd name="connsiteX3" fmla="*/ 13298 w 49797"/>
                <a:gd name="connsiteY3" fmla="*/ 1589 h 91140"/>
                <a:gd name="connsiteX4" fmla="*/ 13298 w 49797"/>
                <a:gd name="connsiteY4" fmla="*/ 24932 h 91140"/>
                <a:gd name="connsiteX5" fmla="*/ 49798 w 49797"/>
                <a:gd name="connsiteY5" fmla="*/ 33 h 91140"/>
                <a:gd name="connsiteX6" fmla="*/ 49798 w 49797"/>
                <a:gd name="connsiteY6" fmla="*/ 14463 h 91140"/>
                <a:gd name="connsiteX7" fmla="*/ 48807 w 49797"/>
                <a:gd name="connsiteY7" fmla="*/ 14463 h 91140"/>
                <a:gd name="connsiteX8" fmla="*/ 13298 w 49797"/>
                <a:gd name="connsiteY8" fmla="*/ 55489 h 91140"/>
                <a:gd name="connsiteX9" fmla="*/ 13298 w 49797"/>
                <a:gd name="connsiteY9" fmla="*/ 91140 h 9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797" h="91140">
                  <a:moveTo>
                    <a:pt x="13298" y="91140"/>
                  </a:moveTo>
                  <a:lnTo>
                    <a:pt x="0" y="91140"/>
                  </a:lnTo>
                  <a:lnTo>
                    <a:pt x="0" y="1589"/>
                  </a:lnTo>
                  <a:lnTo>
                    <a:pt x="13298" y="1589"/>
                  </a:lnTo>
                  <a:lnTo>
                    <a:pt x="13298" y="24932"/>
                  </a:lnTo>
                  <a:cubicBezTo>
                    <a:pt x="19947" y="10077"/>
                    <a:pt x="32821" y="-674"/>
                    <a:pt x="49798" y="33"/>
                  </a:cubicBezTo>
                  <a:lnTo>
                    <a:pt x="49798" y="14463"/>
                  </a:lnTo>
                  <a:lnTo>
                    <a:pt x="48807" y="14463"/>
                  </a:lnTo>
                  <a:cubicBezTo>
                    <a:pt x="29284" y="14463"/>
                    <a:pt x="13298" y="28469"/>
                    <a:pt x="13298" y="55489"/>
                  </a:cubicBezTo>
                  <a:lnTo>
                    <a:pt x="13298" y="91140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</p:grpSp>
      <p:grpSp>
        <p:nvGrpSpPr>
          <p:cNvPr id="12" name="Gráfico 4">
            <a:extLst>
              <a:ext uri="{FF2B5EF4-FFF2-40B4-BE49-F238E27FC236}">
                <a16:creationId xmlns:a16="http://schemas.microsoft.com/office/drawing/2014/main" id="{46DDBDE1-F429-7DF5-B1AA-545E254F12BA}"/>
              </a:ext>
            </a:extLst>
          </p:cNvPr>
          <p:cNvGrpSpPr/>
          <p:nvPr/>
        </p:nvGrpSpPr>
        <p:grpSpPr>
          <a:xfrm>
            <a:off x="10113346" y="597323"/>
            <a:ext cx="609842" cy="152673"/>
            <a:chOff x="9747060" y="823830"/>
            <a:chExt cx="710890" cy="177970"/>
          </a:xfrm>
          <a:solidFill>
            <a:schemeClr val="bg1"/>
          </a:solidFill>
        </p:grpSpPr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B46F18F1-BB21-F268-87BD-513AEC33F2F2}"/>
                </a:ext>
              </a:extLst>
            </p:cNvPr>
            <p:cNvSpPr/>
            <p:nvPr/>
          </p:nvSpPr>
          <p:spPr>
            <a:xfrm>
              <a:off x="10346613" y="831045"/>
              <a:ext cx="111337" cy="169906"/>
            </a:xfrm>
            <a:custGeom>
              <a:avLst/>
              <a:gdLst>
                <a:gd name="connsiteX0" fmla="*/ 111338 w 111337"/>
                <a:gd name="connsiteY0" fmla="*/ 135953 h 169906"/>
                <a:gd name="connsiteX1" fmla="*/ 108933 w 111337"/>
                <a:gd name="connsiteY1" fmla="*/ 135953 h 169906"/>
                <a:gd name="connsiteX2" fmla="*/ 51071 w 111337"/>
                <a:gd name="connsiteY2" fmla="*/ 84882 h 169906"/>
                <a:gd name="connsiteX3" fmla="*/ 51071 w 111337"/>
                <a:gd name="connsiteY3" fmla="*/ 84175 h 169906"/>
                <a:gd name="connsiteX4" fmla="*/ 106528 w 111337"/>
                <a:gd name="connsiteY4" fmla="*/ 33670 h 169906"/>
                <a:gd name="connsiteX5" fmla="*/ 111338 w 111337"/>
                <a:gd name="connsiteY5" fmla="*/ 33812 h 169906"/>
                <a:gd name="connsiteX6" fmla="*/ 111338 w 111337"/>
                <a:gd name="connsiteY6" fmla="*/ 0 h 169906"/>
                <a:gd name="connsiteX7" fmla="*/ 106952 w 111337"/>
                <a:gd name="connsiteY7" fmla="*/ 0 h 169906"/>
                <a:gd name="connsiteX8" fmla="*/ 0 w 111337"/>
                <a:gd name="connsiteY8" fmla="*/ 85024 h 169906"/>
                <a:gd name="connsiteX9" fmla="*/ 0 w 111337"/>
                <a:gd name="connsiteY9" fmla="*/ 85590 h 169906"/>
                <a:gd name="connsiteX10" fmla="*/ 106103 w 111337"/>
                <a:gd name="connsiteY10" fmla="*/ 169906 h 169906"/>
                <a:gd name="connsiteX11" fmla="*/ 111338 w 111337"/>
                <a:gd name="connsiteY11" fmla="*/ 169906 h 169906"/>
                <a:gd name="connsiteX12" fmla="*/ 111338 w 111337"/>
                <a:gd name="connsiteY12" fmla="*/ 135953 h 16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337" h="169906">
                  <a:moveTo>
                    <a:pt x="111338" y="135953"/>
                  </a:moveTo>
                  <a:cubicBezTo>
                    <a:pt x="110489" y="135953"/>
                    <a:pt x="109781" y="135953"/>
                    <a:pt x="108933" y="135953"/>
                  </a:cubicBezTo>
                  <a:cubicBezTo>
                    <a:pt x="75404" y="135953"/>
                    <a:pt x="51071" y="114450"/>
                    <a:pt x="51071" y="84882"/>
                  </a:cubicBezTo>
                  <a:lnTo>
                    <a:pt x="51071" y="84175"/>
                  </a:lnTo>
                  <a:cubicBezTo>
                    <a:pt x="51071" y="55881"/>
                    <a:pt x="75404" y="33670"/>
                    <a:pt x="106528" y="33670"/>
                  </a:cubicBezTo>
                  <a:cubicBezTo>
                    <a:pt x="108225" y="33670"/>
                    <a:pt x="109781" y="33670"/>
                    <a:pt x="111338" y="33812"/>
                  </a:cubicBezTo>
                  <a:lnTo>
                    <a:pt x="111338" y="0"/>
                  </a:lnTo>
                  <a:cubicBezTo>
                    <a:pt x="109923" y="0"/>
                    <a:pt x="108367" y="0"/>
                    <a:pt x="106952" y="0"/>
                  </a:cubicBezTo>
                  <a:cubicBezTo>
                    <a:pt x="45978" y="0"/>
                    <a:pt x="0" y="36499"/>
                    <a:pt x="0" y="85024"/>
                  </a:cubicBezTo>
                  <a:lnTo>
                    <a:pt x="0" y="85590"/>
                  </a:lnTo>
                  <a:cubicBezTo>
                    <a:pt x="0" y="132841"/>
                    <a:pt x="46685" y="169906"/>
                    <a:pt x="106103" y="169906"/>
                  </a:cubicBezTo>
                  <a:cubicBezTo>
                    <a:pt x="107942" y="169906"/>
                    <a:pt x="109640" y="169906"/>
                    <a:pt x="111338" y="169906"/>
                  </a:cubicBezTo>
                  <a:lnTo>
                    <a:pt x="111338" y="135953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264145FE-3DC6-0878-6B90-0AD4420E5A56}"/>
                </a:ext>
              </a:extLst>
            </p:cNvPr>
            <p:cNvSpPr/>
            <p:nvPr/>
          </p:nvSpPr>
          <p:spPr>
            <a:xfrm>
              <a:off x="9747060" y="823830"/>
              <a:ext cx="160852" cy="177970"/>
            </a:xfrm>
            <a:custGeom>
              <a:avLst/>
              <a:gdLst>
                <a:gd name="connsiteX0" fmla="*/ 94785 w 160852"/>
                <a:gd name="connsiteY0" fmla="*/ 71867 h 177970"/>
                <a:gd name="connsiteX1" fmla="*/ 53759 w 160852"/>
                <a:gd name="connsiteY1" fmla="*/ 49090 h 177970"/>
                <a:gd name="connsiteX2" fmla="*/ 53759 w 160852"/>
                <a:gd name="connsiteY2" fmla="*/ 48524 h 177970"/>
                <a:gd name="connsiteX3" fmla="*/ 80497 w 160852"/>
                <a:gd name="connsiteY3" fmla="*/ 33529 h 177970"/>
                <a:gd name="connsiteX4" fmla="*/ 109357 w 160852"/>
                <a:gd name="connsiteY4" fmla="*/ 39046 h 177970"/>
                <a:gd name="connsiteX5" fmla="*/ 109357 w 160852"/>
                <a:gd name="connsiteY5" fmla="*/ 2829 h 177970"/>
                <a:gd name="connsiteX6" fmla="*/ 81204 w 160852"/>
                <a:gd name="connsiteY6" fmla="*/ 0 h 177970"/>
                <a:gd name="connsiteX7" fmla="*/ 8347 w 160852"/>
                <a:gd name="connsiteY7" fmla="*/ 52203 h 177970"/>
                <a:gd name="connsiteX8" fmla="*/ 8347 w 160852"/>
                <a:gd name="connsiteY8" fmla="*/ 52627 h 177970"/>
                <a:gd name="connsiteX9" fmla="*/ 77243 w 160852"/>
                <a:gd name="connsiteY9" fmla="*/ 105537 h 177970"/>
                <a:gd name="connsiteX10" fmla="*/ 115299 w 160852"/>
                <a:gd name="connsiteY10" fmla="*/ 127607 h 177970"/>
                <a:gd name="connsiteX11" fmla="*/ 115299 w 160852"/>
                <a:gd name="connsiteY11" fmla="*/ 128031 h 177970"/>
                <a:gd name="connsiteX12" fmla="*/ 85307 w 160852"/>
                <a:gd name="connsiteY12" fmla="*/ 144300 h 177970"/>
                <a:gd name="connsiteX13" fmla="*/ 27021 w 160852"/>
                <a:gd name="connsiteY13" fmla="*/ 123363 h 177970"/>
                <a:gd name="connsiteX14" fmla="*/ 0 w 160852"/>
                <a:gd name="connsiteY14" fmla="*/ 150242 h 177970"/>
                <a:gd name="connsiteX15" fmla="*/ 84458 w 160852"/>
                <a:gd name="connsiteY15" fmla="*/ 177970 h 177970"/>
                <a:gd name="connsiteX16" fmla="*/ 160852 w 160852"/>
                <a:gd name="connsiteY16" fmla="*/ 124353 h 177970"/>
                <a:gd name="connsiteX17" fmla="*/ 160852 w 160852"/>
                <a:gd name="connsiteY17" fmla="*/ 123928 h 177970"/>
                <a:gd name="connsiteX18" fmla="*/ 94927 w 160852"/>
                <a:gd name="connsiteY18" fmla="*/ 72009 h 177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0852" h="177970">
                  <a:moveTo>
                    <a:pt x="94785" y="71867"/>
                  </a:moveTo>
                  <a:cubicBezTo>
                    <a:pt x="58852" y="64228"/>
                    <a:pt x="53759" y="60549"/>
                    <a:pt x="53759" y="49090"/>
                  </a:cubicBezTo>
                  <a:lnTo>
                    <a:pt x="53759" y="48524"/>
                  </a:lnTo>
                  <a:cubicBezTo>
                    <a:pt x="53759" y="40178"/>
                    <a:pt x="62955" y="33529"/>
                    <a:pt x="80497" y="33529"/>
                  </a:cubicBezTo>
                  <a:cubicBezTo>
                    <a:pt x="89410" y="33529"/>
                    <a:pt x="101152" y="35934"/>
                    <a:pt x="109357" y="39046"/>
                  </a:cubicBezTo>
                  <a:lnTo>
                    <a:pt x="109357" y="2829"/>
                  </a:lnTo>
                  <a:cubicBezTo>
                    <a:pt x="101718" y="1556"/>
                    <a:pt x="90117" y="0"/>
                    <a:pt x="81204" y="0"/>
                  </a:cubicBezTo>
                  <a:cubicBezTo>
                    <a:pt x="38622" y="0"/>
                    <a:pt x="8347" y="20796"/>
                    <a:pt x="8347" y="52203"/>
                  </a:cubicBezTo>
                  <a:lnTo>
                    <a:pt x="8347" y="52627"/>
                  </a:lnTo>
                  <a:cubicBezTo>
                    <a:pt x="8347" y="87005"/>
                    <a:pt x="35368" y="96625"/>
                    <a:pt x="77243" y="105537"/>
                  </a:cubicBezTo>
                  <a:cubicBezTo>
                    <a:pt x="112045" y="112894"/>
                    <a:pt x="115299" y="117845"/>
                    <a:pt x="115299" y="127607"/>
                  </a:cubicBezTo>
                  <a:lnTo>
                    <a:pt x="115299" y="128031"/>
                  </a:lnTo>
                  <a:cubicBezTo>
                    <a:pt x="115299" y="138217"/>
                    <a:pt x="103981" y="144300"/>
                    <a:pt x="85307" y="144300"/>
                  </a:cubicBezTo>
                  <a:cubicBezTo>
                    <a:pt x="61540" y="144300"/>
                    <a:pt x="45837" y="136095"/>
                    <a:pt x="27021" y="123363"/>
                  </a:cubicBezTo>
                  <a:lnTo>
                    <a:pt x="0" y="150242"/>
                  </a:lnTo>
                  <a:cubicBezTo>
                    <a:pt x="24899" y="168775"/>
                    <a:pt x="52910" y="177970"/>
                    <a:pt x="84458" y="177970"/>
                  </a:cubicBezTo>
                  <a:cubicBezTo>
                    <a:pt x="129304" y="177970"/>
                    <a:pt x="160852" y="158730"/>
                    <a:pt x="160852" y="124353"/>
                  </a:cubicBezTo>
                  <a:lnTo>
                    <a:pt x="160852" y="123928"/>
                  </a:lnTo>
                  <a:cubicBezTo>
                    <a:pt x="160852" y="93795"/>
                    <a:pt x="137085" y="81204"/>
                    <a:pt x="94927" y="72009"/>
                  </a:cubicBezTo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A042E403-446D-696B-4E5E-C46104457F23}"/>
                </a:ext>
              </a:extLst>
            </p:cNvPr>
            <p:cNvSpPr/>
            <p:nvPr/>
          </p:nvSpPr>
          <p:spPr>
            <a:xfrm>
              <a:off x="9902112" y="848587"/>
              <a:ext cx="156325" cy="147695"/>
            </a:xfrm>
            <a:custGeom>
              <a:avLst/>
              <a:gdLst>
                <a:gd name="connsiteX0" fmla="*/ 44563 w 156325"/>
                <a:gd name="connsiteY0" fmla="*/ 62389 h 147695"/>
                <a:gd name="connsiteX1" fmla="*/ 79224 w 156325"/>
                <a:gd name="connsiteY1" fmla="*/ 32255 h 147695"/>
                <a:gd name="connsiteX2" fmla="*/ 113035 w 156325"/>
                <a:gd name="connsiteY2" fmla="*/ 62389 h 147695"/>
                <a:gd name="connsiteX3" fmla="*/ 44563 w 156325"/>
                <a:gd name="connsiteY3" fmla="*/ 62389 h 147695"/>
                <a:gd name="connsiteX4" fmla="*/ 79224 w 156325"/>
                <a:gd name="connsiteY4" fmla="*/ 0 h 147695"/>
                <a:gd name="connsiteX5" fmla="*/ 0 w 156325"/>
                <a:gd name="connsiteY5" fmla="*/ 73848 h 147695"/>
                <a:gd name="connsiteX6" fmla="*/ 0 w 156325"/>
                <a:gd name="connsiteY6" fmla="*/ 74414 h 147695"/>
                <a:gd name="connsiteX7" fmla="*/ 83751 w 156325"/>
                <a:gd name="connsiteY7" fmla="*/ 147695 h 147695"/>
                <a:gd name="connsiteX8" fmla="*/ 90966 w 156325"/>
                <a:gd name="connsiteY8" fmla="*/ 147554 h 147695"/>
                <a:gd name="connsiteX9" fmla="*/ 90966 w 156325"/>
                <a:gd name="connsiteY9" fmla="*/ 115157 h 147695"/>
                <a:gd name="connsiteX10" fmla="*/ 84317 w 156325"/>
                <a:gd name="connsiteY10" fmla="*/ 115440 h 147695"/>
                <a:gd name="connsiteX11" fmla="*/ 45129 w 156325"/>
                <a:gd name="connsiteY11" fmla="*/ 87712 h 147695"/>
                <a:gd name="connsiteX12" fmla="*/ 155759 w 156325"/>
                <a:gd name="connsiteY12" fmla="*/ 87712 h 147695"/>
                <a:gd name="connsiteX13" fmla="*/ 156325 w 156325"/>
                <a:gd name="connsiteY13" fmla="*/ 77667 h 147695"/>
                <a:gd name="connsiteX14" fmla="*/ 156325 w 156325"/>
                <a:gd name="connsiteY14" fmla="*/ 77102 h 147695"/>
                <a:gd name="connsiteX15" fmla="*/ 79224 w 156325"/>
                <a:gd name="connsiteY15" fmla="*/ 141 h 147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6325" h="147695">
                  <a:moveTo>
                    <a:pt x="44563" y="62389"/>
                  </a:moveTo>
                  <a:cubicBezTo>
                    <a:pt x="48100" y="44139"/>
                    <a:pt x="60408" y="32255"/>
                    <a:pt x="79224" y="32255"/>
                  </a:cubicBezTo>
                  <a:cubicBezTo>
                    <a:pt x="98039" y="32255"/>
                    <a:pt x="110347" y="44422"/>
                    <a:pt x="113035" y="62389"/>
                  </a:cubicBezTo>
                  <a:lnTo>
                    <a:pt x="44563" y="62389"/>
                  </a:lnTo>
                  <a:close/>
                  <a:moveTo>
                    <a:pt x="79224" y="0"/>
                  </a:moveTo>
                  <a:cubicBezTo>
                    <a:pt x="32538" y="0"/>
                    <a:pt x="0" y="33387"/>
                    <a:pt x="0" y="73848"/>
                  </a:cubicBezTo>
                  <a:lnTo>
                    <a:pt x="0" y="74414"/>
                  </a:lnTo>
                  <a:cubicBezTo>
                    <a:pt x="0" y="117845"/>
                    <a:pt x="35651" y="147695"/>
                    <a:pt x="83751" y="147695"/>
                  </a:cubicBezTo>
                  <a:cubicBezTo>
                    <a:pt x="85165" y="147695"/>
                    <a:pt x="89551" y="147554"/>
                    <a:pt x="90966" y="147554"/>
                  </a:cubicBezTo>
                  <a:lnTo>
                    <a:pt x="90966" y="115157"/>
                  </a:lnTo>
                  <a:cubicBezTo>
                    <a:pt x="89834" y="115157"/>
                    <a:pt x="85448" y="115440"/>
                    <a:pt x="84317" y="115440"/>
                  </a:cubicBezTo>
                  <a:cubicBezTo>
                    <a:pt x="63945" y="115440"/>
                    <a:pt x="49656" y="105962"/>
                    <a:pt x="45129" y="87712"/>
                  </a:cubicBezTo>
                  <a:lnTo>
                    <a:pt x="155759" y="87712"/>
                  </a:lnTo>
                  <a:cubicBezTo>
                    <a:pt x="156042" y="84034"/>
                    <a:pt x="156325" y="81629"/>
                    <a:pt x="156325" y="77667"/>
                  </a:cubicBezTo>
                  <a:lnTo>
                    <a:pt x="156325" y="77102"/>
                  </a:lnTo>
                  <a:cubicBezTo>
                    <a:pt x="156325" y="36924"/>
                    <a:pt x="132841" y="141"/>
                    <a:pt x="79224" y="141"/>
                  </a:cubicBezTo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68EFF622-8D82-ADAD-AA78-FDB8028CA790}"/>
                </a:ext>
              </a:extLst>
            </p:cNvPr>
            <p:cNvSpPr/>
            <p:nvPr/>
          </p:nvSpPr>
          <p:spPr>
            <a:xfrm>
              <a:off x="10056598" y="850143"/>
              <a:ext cx="146280" cy="143451"/>
            </a:xfrm>
            <a:custGeom>
              <a:avLst/>
              <a:gdLst>
                <a:gd name="connsiteX0" fmla="*/ 146139 w 146280"/>
                <a:gd name="connsiteY0" fmla="*/ 68330 h 143451"/>
                <a:gd name="connsiteX1" fmla="*/ 73140 w 146280"/>
                <a:gd name="connsiteY1" fmla="*/ 0 h 143451"/>
                <a:gd name="connsiteX2" fmla="*/ 0 w 146280"/>
                <a:gd name="connsiteY2" fmla="*/ 68330 h 143451"/>
                <a:gd name="connsiteX3" fmla="*/ 0 w 146280"/>
                <a:gd name="connsiteY3" fmla="*/ 143451 h 143451"/>
                <a:gd name="connsiteX4" fmla="*/ 45978 w 146280"/>
                <a:gd name="connsiteY4" fmla="*/ 143451 h 143451"/>
                <a:gd name="connsiteX5" fmla="*/ 45978 w 146280"/>
                <a:gd name="connsiteY5" fmla="*/ 65642 h 143451"/>
                <a:gd name="connsiteX6" fmla="*/ 73140 w 146280"/>
                <a:gd name="connsiteY6" fmla="*/ 34660 h 143451"/>
                <a:gd name="connsiteX7" fmla="*/ 100727 w 146280"/>
                <a:gd name="connsiteY7" fmla="*/ 65642 h 143451"/>
                <a:gd name="connsiteX8" fmla="*/ 100727 w 146280"/>
                <a:gd name="connsiteY8" fmla="*/ 143451 h 143451"/>
                <a:gd name="connsiteX9" fmla="*/ 146281 w 146280"/>
                <a:gd name="connsiteY9" fmla="*/ 143451 h 143451"/>
                <a:gd name="connsiteX10" fmla="*/ 146281 w 146280"/>
                <a:gd name="connsiteY10" fmla="*/ 68330 h 143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280" h="143451">
                  <a:moveTo>
                    <a:pt x="146139" y="68330"/>
                  </a:moveTo>
                  <a:cubicBezTo>
                    <a:pt x="146139" y="29992"/>
                    <a:pt x="122655" y="0"/>
                    <a:pt x="73140" y="0"/>
                  </a:cubicBezTo>
                  <a:cubicBezTo>
                    <a:pt x="23626" y="0"/>
                    <a:pt x="0" y="29992"/>
                    <a:pt x="0" y="68330"/>
                  </a:cubicBezTo>
                  <a:lnTo>
                    <a:pt x="0" y="143451"/>
                  </a:lnTo>
                  <a:lnTo>
                    <a:pt x="45978" y="143451"/>
                  </a:lnTo>
                  <a:lnTo>
                    <a:pt x="45978" y="65642"/>
                  </a:lnTo>
                  <a:cubicBezTo>
                    <a:pt x="46827" y="51495"/>
                    <a:pt x="52344" y="34660"/>
                    <a:pt x="73140" y="34660"/>
                  </a:cubicBezTo>
                  <a:cubicBezTo>
                    <a:pt x="93937" y="34660"/>
                    <a:pt x="99878" y="51495"/>
                    <a:pt x="100727" y="65642"/>
                  </a:cubicBezTo>
                  <a:lnTo>
                    <a:pt x="100727" y="143451"/>
                  </a:lnTo>
                  <a:lnTo>
                    <a:pt x="146281" y="143451"/>
                  </a:lnTo>
                  <a:lnTo>
                    <a:pt x="146281" y="68330"/>
                  </a:lnTo>
                  <a:close/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9824B5FB-2EAC-E2A4-5607-86DAAF6CBBCA}"/>
                </a:ext>
              </a:extLst>
            </p:cNvPr>
            <p:cNvSpPr/>
            <p:nvPr/>
          </p:nvSpPr>
          <p:spPr>
            <a:xfrm>
              <a:off x="10201464" y="849436"/>
              <a:ext cx="147554" cy="145856"/>
            </a:xfrm>
            <a:custGeom>
              <a:avLst/>
              <a:gdLst>
                <a:gd name="connsiteX0" fmla="*/ 75970 w 147554"/>
                <a:gd name="connsiteY0" fmla="*/ 0 h 145856"/>
                <a:gd name="connsiteX1" fmla="*/ 65077 w 147554"/>
                <a:gd name="connsiteY1" fmla="*/ 0 h 145856"/>
                <a:gd name="connsiteX2" fmla="*/ 65077 w 147554"/>
                <a:gd name="connsiteY2" fmla="*/ 34236 h 145856"/>
                <a:gd name="connsiteX3" fmla="*/ 91532 w 147554"/>
                <a:gd name="connsiteY3" fmla="*/ 38622 h 145856"/>
                <a:gd name="connsiteX4" fmla="*/ 103840 w 147554"/>
                <a:gd name="connsiteY4" fmla="*/ 59418 h 145856"/>
                <a:gd name="connsiteX5" fmla="*/ 70028 w 147554"/>
                <a:gd name="connsiteY5" fmla="*/ 57013 h 145856"/>
                <a:gd name="connsiteX6" fmla="*/ 849 w 147554"/>
                <a:gd name="connsiteY6" fmla="*/ 93229 h 145856"/>
                <a:gd name="connsiteX7" fmla="*/ 566 w 147554"/>
                <a:gd name="connsiteY7" fmla="*/ 94502 h 145856"/>
                <a:gd name="connsiteX8" fmla="*/ 566 w 147554"/>
                <a:gd name="connsiteY8" fmla="*/ 94927 h 145856"/>
                <a:gd name="connsiteX9" fmla="*/ 0 w 147554"/>
                <a:gd name="connsiteY9" fmla="*/ 101859 h 145856"/>
                <a:gd name="connsiteX10" fmla="*/ 0 w 147554"/>
                <a:gd name="connsiteY10" fmla="*/ 102425 h 145856"/>
                <a:gd name="connsiteX11" fmla="*/ 55032 w 147554"/>
                <a:gd name="connsiteY11" fmla="*/ 145856 h 145856"/>
                <a:gd name="connsiteX12" fmla="*/ 103557 w 147554"/>
                <a:gd name="connsiteY12" fmla="*/ 127890 h 145856"/>
                <a:gd name="connsiteX13" fmla="*/ 103557 w 147554"/>
                <a:gd name="connsiteY13" fmla="*/ 144300 h 145856"/>
                <a:gd name="connsiteX14" fmla="*/ 147554 w 147554"/>
                <a:gd name="connsiteY14" fmla="*/ 144300 h 145856"/>
                <a:gd name="connsiteX15" fmla="*/ 147554 w 147554"/>
                <a:gd name="connsiteY15" fmla="*/ 61115 h 145856"/>
                <a:gd name="connsiteX16" fmla="*/ 76111 w 147554"/>
                <a:gd name="connsiteY16" fmla="*/ 0 h 145856"/>
                <a:gd name="connsiteX17" fmla="*/ 103981 w 147554"/>
                <a:gd name="connsiteY17" fmla="*/ 93654 h 145856"/>
                <a:gd name="connsiteX18" fmla="*/ 73848 w 147554"/>
                <a:gd name="connsiteY18" fmla="*/ 117704 h 145856"/>
                <a:gd name="connsiteX19" fmla="*/ 49656 w 147554"/>
                <a:gd name="connsiteY19" fmla="*/ 88702 h 145856"/>
                <a:gd name="connsiteX20" fmla="*/ 104264 w 147554"/>
                <a:gd name="connsiteY20" fmla="*/ 84458 h 145856"/>
                <a:gd name="connsiteX21" fmla="*/ 104264 w 147554"/>
                <a:gd name="connsiteY21" fmla="*/ 93654 h 14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7554" h="145856">
                  <a:moveTo>
                    <a:pt x="75970" y="0"/>
                  </a:moveTo>
                  <a:cubicBezTo>
                    <a:pt x="73989" y="0"/>
                    <a:pt x="67057" y="0"/>
                    <a:pt x="65077" y="0"/>
                  </a:cubicBezTo>
                  <a:lnTo>
                    <a:pt x="65077" y="34236"/>
                  </a:lnTo>
                  <a:cubicBezTo>
                    <a:pt x="73989" y="34236"/>
                    <a:pt x="86014" y="35792"/>
                    <a:pt x="91532" y="38622"/>
                  </a:cubicBezTo>
                  <a:cubicBezTo>
                    <a:pt x="99454" y="42866"/>
                    <a:pt x="103557" y="49798"/>
                    <a:pt x="103840" y="59418"/>
                  </a:cubicBezTo>
                  <a:cubicBezTo>
                    <a:pt x="92946" y="58144"/>
                    <a:pt x="80780" y="57296"/>
                    <a:pt x="70028" y="57013"/>
                  </a:cubicBezTo>
                  <a:cubicBezTo>
                    <a:pt x="26597" y="55881"/>
                    <a:pt x="5093" y="70311"/>
                    <a:pt x="849" y="93229"/>
                  </a:cubicBezTo>
                  <a:cubicBezTo>
                    <a:pt x="849" y="93654"/>
                    <a:pt x="707" y="94078"/>
                    <a:pt x="566" y="94502"/>
                  </a:cubicBezTo>
                  <a:cubicBezTo>
                    <a:pt x="566" y="94644"/>
                    <a:pt x="566" y="94785"/>
                    <a:pt x="566" y="94927"/>
                  </a:cubicBezTo>
                  <a:cubicBezTo>
                    <a:pt x="283" y="97049"/>
                    <a:pt x="0" y="99454"/>
                    <a:pt x="0" y="101859"/>
                  </a:cubicBezTo>
                  <a:lnTo>
                    <a:pt x="0" y="102425"/>
                  </a:lnTo>
                  <a:cubicBezTo>
                    <a:pt x="0" y="130578"/>
                    <a:pt x="24899" y="145856"/>
                    <a:pt x="55032" y="145856"/>
                  </a:cubicBezTo>
                  <a:cubicBezTo>
                    <a:pt x="77243" y="145856"/>
                    <a:pt x="92522" y="138641"/>
                    <a:pt x="103557" y="127890"/>
                  </a:cubicBezTo>
                  <a:lnTo>
                    <a:pt x="103557" y="144300"/>
                  </a:lnTo>
                  <a:lnTo>
                    <a:pt x="147554" y="144300"/>
                  </a:lnTo>
                  <a:lnTo>
                    <a:pt x="147554" y="61115"/>
                  </a:lnTo>
                  <a:cubicBezTo>
                    <a:pt x="147554" y="22777"/>
                    <a:pt x="125768" y="0"/>
                    <a:pt x="76111" y="0"/>
                  </a:cubicBezTo>
                  <a:moveTo>
                    <a:pt x="103981" y="93654"/>
                  </a:moveTo>
                  <a:cubicBezTo>
                    <a:pt x="100020" y="114450"/>
                    <a:pt x="78658" y="117421"/>
                    <a:pt x="73848" y="117704"/>
                  </a:cubicBezTo>
                  <a:cubicBezTo>
                    <a:pt x="39187" y="119543"/>
                    <a:pt x="38056" y="95917"/>
                    <a:pt x="49656" y="88702"/>
                  </a:cubicBezTo>
                  <a:cubicBezTo>
                    <a:pt x="65218" y="79082"/>
                    <a:pt x="104264" y="84458"/>
                    <a:pt x="104264" y="84458"/>
                  </a:cubicBezTo>
                  <a:cubicBezTo>
                    <a:pt x="104264" y="85873"/>
                    <a:pt x="104688" y="89410"/>
                    <a:pt x="104264" y="93654"/>
                  </a:cubicBezTo>
                </a:path>
              </a:pathLst>
            </a:custGeom>
            <a:grpFill/>
            <a:ln w="141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pt-BR"/>
            </a:p>
          </p:txBody>
        </p:sp>
      </p:grpSp>
      <p:pic>
        <p:nvPicPr>
          <p:cNvPr id="112" name="Gráfico 111">
            <a:extLst>
              <a:ext uri="{FF2B5EF4-FFF2-40B4-BE49-F238E27FC236}">
                <a16:creationId xmlns:a16="http://schemas.microsoft.com/office/drawing/2014/main" id="{EBF02081-0B74-67AF-ADB6-2B978D93C6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326" y="593635"/>
            <a:ext cx="929042" cy="48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54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erramento_Curso_CIBERSEGURANÇA">
    <p:bg>
      <p:bgPr>
        <a:solidFill>
          <a:srgbClr val="084C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ráfico 283">
            <a:extLst>
              <a:ext uri="{FF2B5EF4-FFF2-40B4-BE49-F238E27FC236}">
                <a16:creationId xmlns:a16="http://schemas.microsoft.com/office/drawing/2014/main" id="{79974167-1133-DF6A-492A-3B680D848015}"/>
              </a:ext>
            </a:extLst>
          </p:cNvPr>
          <p:cNvGrpSpPr/>
          <p:nvPr userDrawn="1"/>
        </p:nvGrpSpPr>
        <p:grpSpPr>
          <a:xfrm>
            <a:off x="795111" y="2890775"/>
            <a:ext cx="3674212" cy="3108949"/>
            <a:chOff x="689309" y="0"/>
            <a:chExt cx="3674212" cy="3108949"/>
          </a:xfrm>
          <a:solidFill>
            <a:srgbClr val="382E35">
              <a:alpha val="31000"/>
            </a:srgbClr>
          </a:solidFill>
        </p:grpSpPr>
        <p:sp>
          <p:nvSpPr>
            <p:cNvPr id="288" name="Forma Livre: Forma 287">
              <a:extLst>
                <a:ext uri="{FF2B5EF4-FFF2-40B4-BE49-F238E27FC236}">
                  <a16:creationId xmlns:a16="http://schemas.microsoft.com/office/drawing/2014/main" id="{6CCF4BE5-B562-1AA7-3FCF-577C728F15E7}"/>
                </a:ext>
              </a:extLst>
            </p:cNvPr>
            <p:cNvSpPr/>
            <p:nvPr/>
          </p:nvSpPr>
          <p:spPr>
            <a:xfrm>
              <a:off x="689309" y="1413158"/>
              <a:ext cx="565263" cy="1695790"/>
            </a:xfrm>
            <a:custGeom>
              <a:avLst/>
              <a:gdLst>
                <a:gd name="connsiteX0" fmla="*/ 0 w 565263"/>
                <a:gd name="connsiteY0" fmla="*/ 0 h 1695790"/>
                <a:gd name="connsiteX1" fmla="*/ 0 w 565263"/>
                <a:gd name="connsiteY1" fmla="*/ 282632 h 1695790"/>
                <a:gd name="connsiteX2" fmla="*/ 0 w 565263"/>
                <a:gd name="connsiteY2" fmla="*/ 565263 h 1695790"/>
                <a:gd name="connsiteX3" fmla="*/ 0 w 565263"/>
                <a:gd name="connsiteY3" fmla="*/ 847895 h 1695790"/>
                <a:gd name="connsiteX4" fmla="*/ 0 w 565263"/>
                <a:gd name="connsiteY4" fmla="*/ 1130527 h 1695790"/>
                <a:gd name="connsiteX5" fmla="*/ 282632 w 565263"/>
                <a:gd name="connsiteY5" fmla="*/ 1130527 h 1695790"/>
                <a:gd name="connsiteX6" fmla="*/ 282632 w 565263"/>
                <a:gd name="connsiteY6" fmla="*/ 1413159 h 1695790"/>
                <a:gd name="connsiteX7" fmla="*/ 282632 w 565263"/>
                <a:gd name="connsiteY7" fmla="*/ 1695790 h 1695790"/>
                <a:gd name="connsiteX8" fmla="*/ 565263 w 565263"/>
                <a:gd name="connsiteY8" fmla="*/ 1695790 h 1695790"/>
                <a:gd name="connsiteX9" fmla="*/ 565263 w 565263"/>
                <a:gd name="connsiteY9" fmla="*/ 1413159 h 1695790"/>
                <a:gd name="connsiteX10" fmla="*/ 565263 w 565263"/>
                <a:gd name="connsiteY10" fmla="*/ 1130527 h 1695790"/>
                <a:gd name="connsiteX11" fmla="*/ 565263 w 565263"/>
                <a:gd name="connsiteY11" fmla="*/ 847895 h 1695790"/>
                <a:gd name="connsiteX12" fmla="*/ 565263 w 565263"/>
                <a:gd name="connsiteY12" fmla="*/ 565263 h 1695790"/>
                <a:gd name="connsiteX13" fmla="*/ 565263 w 565263"/>
                <a:gd name="connsiteY13" fmla="*/ 282632 h 1695790"/>
                <a:gd name="connsiteX14" fmla="*/ 565263 w 565263"/>
                <a:gd name="connsiteY14" fmla="*/ 0 h 1695790"/>
                <a:gd name="connsiteX15" fmla="*/ 282632 w 565263"/>
                <a:gd name="connsiteY15" fmla="*/ 0 h 1695790"/>
                <a:gd name="connsiteX16" fmla="*/ 0 w 565263"/>
                <a:gd name="connsiteY16" fmla="*/ 0 h 1695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63" h="1695790">
                  <a:moveTo>
                    <a:pt x="0" y="0"/>
                  </a:moveTo>
                  <a:lnTo>
                    <a:pt x="0" y="282632"/>
                  </a:lnTo>
                  <a:lnTo>
                    <a:pt x="0" y="565263"/>
                  </a:lnTo>
                  <a:lnTo>
                    <a:pt x="0" y="847895"/>
                  </a:lnTo>
                  <a:lnTo>
                    <a:pt x="0" y="1130527"/>
                  </a:lnTo>
                  <a:lnTo>
                    <a:pt x="282632" y="1130527"/>
                  </a:lnTo>
                  <a:lnTo>
                    <a:pt x="282632" y="1413159"/>
                  </a:lnTo>
                  <a:lnTo>
                    <a:pt x="282632" y="1695790"/>
                  </a:lnTo>
                  <a:lnTo>
                    <a:pt x="565263" y="1695790"/>
                  </a:lnTo>
                  <a:lnTo>
                    <a:pt x="565263" y="1413159"/>
                  </a:lnTo>
                  <a:lnTo>
                    <a:pt x="565263" y="1130527"/>
                  </a:lnTo>
                  <a:lnTo>
                    <a:pt x="565263" y="847895"/>
                  </a:lnTo>
                  <a:lnTo>
                    <a:pt x="565263" y="565263"/>
                  </a:lnTo>
                  <a:lnTo>
                    <a:pt x="565263" y="282632"/>
                  </a:lnTo>
                  <a:lnTo>
                    <a:pt x="565263" y="0"/>
                  </a:lnTo>
                  <a:lnTo>
                    <a:pt x="28263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89" name="Forma Livre: Forma 288">
              <a:extLst>
                <a:ext uri="{FF2B5EF4-FFF2-40B4-BE49-F238E27FC236}">
                  <a16:creationId xmlns:a16="http://schemas.microsoft.com/office/drawing/2014/main" id="{EC2375B4-1FA6-B765-A050-6F0FF41ED479}"/>
                </a:ext>
              </a:extLst>
            </p:cNvPr>
            <p:cNvSpPr/>
            <p:nvPr/>
          </p:nvSpPr>
          <p:spPr>
            <a:xfrm>
              <a:off x="3798258" y="847895"/>
              <a:ext cx="565263" cy="1130526"/>
            </a:xfrm>
            <a:custGeom>
              <a:avLst/>
              <a:gdLst>
                <a:gd name="connsiteX0" fmla="*/ 282632 w 565263"/>
                <a:gd name="connsiteY0" fmla="*/ 0 h 1130526"/>
                <a:gd name="connsiteX1" fmla="*/ 0 w 565263"/>
                <a:gd name="connsiteY1" fmla="*/ 0 h 1130526"/>
                <a:gd name="connsiteX2" fmla="*/ 0 w 565263"/>
                <a:gd name="connsiteY2" fmla="*/ 282632 h 1130526"/>
                <a:gd name="connsiteX3" fmla="*/ 0 w 565263"/>
                <a:gd name="connsiteY3" fmla="*/ 565263 h 1130526"/>
                <a:gd name="connsiteX4" fmla="*/ 0 w 565263"/>
                <a:gd name="connsiteY4" fmla="*/ 847895 h 1130526"/>
                <a:gd name="connsiteX5" fmla="*/ 282632 w 565263"/>
                <a:gd name="connsiteY5" fmla="*/ 847895 h 1130526"/>
                <a:gd name="connsiteX6" fmla="*/ 282632 w 565263"/>
                <a:gd name="connsiteY6" fmla="*/ 1130527 h 1130526"/>
                <a:gd name="connsiteX7" fmla="*/ 565263 w 565263"/>
                <a:gd name="connsiteY7" fmla="*/ 1130527 h 1130526"/>
                <a:gd name="connsiteX8" fmla="*/ 565263 w 565263"/>
                <a:gd name="connsiteY8" fmla="*/ 847895 h 1130526"/>
                <a:gd name="connsiteX9" fmla="*/ 565263 w 565263"/>
                <a:gd name="connsiteY9" fmla="*/ 565263 h 1130526"/>
                <a:gd name="connsiteX10" fmla="*/ 565263 w 565263"/>
                <a:gd name="connsiteY10" fmla="*/ 282632 h 1130526"/>
                <a:gd name="connsiteX11" fmla="*/ 565263 w 565263"/>
                <a:gd name="connsiteY11" fmla="*/ 0 h 1130526"/>
                <a:gd name="connsiteX12" fmla="*/ 282632 w 565263"/>
                <a:gd name="connsiteY12" fmla="*/ 0 h 113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5263" h="1130526">
                  <a:moveTo>
                    <a:pt x="282632" y="0"/>
                  </a:moveTo>
                  <a:lnTo>
                    <a:pt x="0" y="0"/>
                  </a:lnTo>
                  <a:lnTo>
                    <a:pt x="0" y="282632"/>
                  </a:lnTo>
                  <a:lnTo>
                    <a:pt x="0" y="565263"/>
                  </a:lnTo>
                  <a:lnTo>
                    <a:pt x="0" y="847895"/>
                  </a:lnTo>
                  <a:lnTo>
                    <a:pt x="282632" y="847895"/>
                  </a:lnTo>
                  <a:lnTo>
                    <a:pt x="282632" y="1130527"/>
                  </a:lnTo>
                  <a:lnTo>
                    <a:pt x="565263" y="1130527"/>
                  </a:lnTo>
                  <a:lnTo>
                    <a:pt x="565263" y="847895"/>
                  </a:lnTo>
                  <a:lnTo>
                    <a:pt x="565263" y="565263"/>
                  </a:lnTo>
                  <a:lnTo>
                    <a:pt x="565263" y="282632"/>
                  </a:lnTo>
                  <a:lnTo>
                    <a:pt x="565263" y="0"/>
                  </a:lnTo>
                  <a:lnTo>
                    <a:pt x="282632" y="0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0" name="Forma Livre: Forma 289">
              <a:extLst>
                <a:ext uri="{FF2B5EF4-FFF2-40B4-BE49-F238E27FC236}">
                  <a16:creationId xmlns:a16="http://schemas.microsoft.com/office/drawing/2014/main" id="{DCF63262-38B8-F64D-2170-1373868557E9}"/>
                </a:ext>
              </a:extLst>
            </p:cNvPr>
            <p:cNvSpPr/>
            <p:nvPr/>
          </p:nvSpPr>
          <p:spPr>
            <a:xfrm>
              <a:off x="4080889" y="2543685"/>
              <a:ext cx="282631" cy="282631"/>
            </a:xfrm>
            <a:custGeom>
              <a:avLst/>
              <a:gdLst>
                <a:gd name="connsiteX0" fmla="*/ 0 w 282631"/>
                <a:gd name="connsiteY0" fmla="*/ 0 h 282631"/>
                <a:gd name="connsiteX1" fmla="*/ 282632 w 282631"/>
                <a:gd name="connsiteY1" fmla="*/ 0 h 282631"/>
                <a:gd name="connsiteX2" fmla="*/ 282632 w 282631"/>
                <a:gd name="connsiteY2" fmla="*/ 282632 h 282631"/>
                <a:gd name="connsiteX3" fmla="*/ 0 w 282631"/>
                <a:gd name="connsiteY3" fmla="*/ 282632 h 28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631" h="282631">
                  <a:moveTo>
                    <a:pt x="0" y="0"/>
                  </a:moveTo>
                  <a:lnTo>
                    <a:pt x="282632" y="0"/>
                  </a:lnTo>
                  <a:lnTo>
                    <a:pt x="282632" y="282632"/>
                  </a:lnTo>
                  <a:lnTo>
                    <a:pt x="0" y="282632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1" name="Forma Livre: Forma 290">
              <a:extLst>
                <a:ext uri="{FF2B5EF4-FFF2-40B4-BE49-F238E27FC236}">
                  <a16:creationId xmlns:a16="http://schemas.microsoft.com/office/drawing/2014/main" id="{D5A3871F-33B1-4160-8200-A572BB373D48}"/>
                </a:ext>
              </a:extLst>
            </p:cNvPr>
            <p:cNvSpPr/>
            <p:nvPr/>
          </p:nvSpPr>
          <p:spPr>
            <a:xfrm>
              <a:off x="2385099" y="282631"/>
              <a:ext cx="282631" cy="282631"/>
            </a:xfrm>
            <a:custGeom>
              <a:avLst/>
              <a:gdLst>
                <a:gd name="connsiteX0" fmla="*/ 0 w 282631"/>
                <a:gd name="connsiteY0" fmla="*/ 0 h 282631"/>
                <a:gd name="connsiteX1" fmla="*/ 282632 w 282631"/>
                <a:gd name="connsiteY1" fmla="*/ 0 h 282631"/>
                <a:gd name="connsiteX2" fmla="*/ 282632 w 282631"/>
                <a:gd name="connsiteY2" fmla="*/ 282632 h 282631"/>
                <a:gd name="connsiteX3" fmla="*/ 0 w 282631"/>
                <a:gd name="connsiteY3" fmla="*/ 282632 h 28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631" h="282631">
                  <a:moveTo>
                    <a:pt x="0" y="0"/>
                  </a:moveTo>
                  <a:lnTo>
                    <a:pt x="282632" y="0"/>
                  </a:lnTo>
                  <a:lnTo>
                    <a:pt x="282632" y="282632"/>
                  </a:lnTo>
                  <a:lnTo>
                    <a:pt x="0" y="282632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2" name="Forma Livre: Forma 291">
              <a:extLst>
                <a:ext uri="{FF2B5EF4-FFF2-40B4-BE49-F238E27FC236}">
                  <a16:creationId xmlns:a16="http://schemas.microsoft.com/office/drawing/2014/main" id="{9775BBC1-3BD9-7CF3-AF41-1A9A843F3BAA}"/>
                </a:ext>
              </a:extLst>
            </p:cNvPr>
            <p:cNvSpPr/>
            <p:nvPr/>
          </p:nvSpPr>
          <p:spPr>
            <a:xfrm>
              <a:off x="1254572" y="0"/>
              <a:ext cx="1130526" cy="1130526"/>
            </a:xfrm>
            <a:custGeom>
              <a:avLst/>
              <a:gdLst>
                <a:gd name="connsiteX0" fmla="*/ 565263 w 1130526"/>
                <a:gd name="connsiteY0" fmla="*/ 565263 h 1130526"/>
                <a:gd name="connsiteX1" fmla="*/ 565263 w 1130526"/>
                <a:gd name="connsiteY1" fmla="*/ 847895 h 1130526"/>
                <a:gd name="connsiteX2" fmla="*/ 565263 w 1130526"/>
                <a:gd name="connsiteY2" fmla="*/ 1130527 h 1130526"/>
                <a:gd name="connsiteX3" fmla="*/ 847895 w 1130526"/>
                <a:gd name="connsiteY3" fmla="*/ 1130527 h 1130526"/>
                <a:gd name="connsiteX4" fmla="*/ 1130527 w 1130526"/>
                <a:gd name="connsiteY4" fmla="*/ 1130527 h 1130526"/>
                <a:gd name="connsiteX5" fmla="*/ 1130527 w 1130526"/>
                <a:gd name="connsiteY5" fmla="*/ 847895 h 1130526"/>
                <a:gd name="connsiteX6" fmla="*/ 1130527 w 1130526"/>
                <a:gd name="connsiteY6" fmla="*/ 565263 h 1130526"/>
                <a:gd name="connsiteX7" fmla="*/ 847895 w 1130526"/>
                <a:gd name="connsiteY7" fmla="*/ 565263 h 1130526"/>
                <a:gd name="connsiteX8" fmla="*/ 847895 w 1130526"/>
                <a:gd name="connsiteY8" fmla="*/ 282632 h 1130526"/>
                <a:gd name="connsiteX9" fmla="*/ 847895 w 1130526"/>
                <a:gd name="connsiteY9" fmla="*/ 0 h 1130526"/>
                <a:gd name="connsiteX10" fmla="*/ 565263 w 1130526"/>
                <a:gd name="connsiteY10" fmla="*/ 0 h 1130526"/>
                <a:gd name="connsiteX11" fmla="*/ 282632 w 1130526"/>
                <a:gd name="connsiteY11" fmla="*/ 0 h 1130526"/>
                <a:gd name="connsiteX12" fmla="*/ 0 w 1130526"/>
                <a:gd name="connsiteY12" fmla="*/ 0 h 1130526"/>
                <a:gd name="connsiteX13" fmla="*/ 0 w 1130526"/>
                <a:gd name="connsiteY13" fmla="*/ 282632 h 1130526"/>
                <a:gd name="connsiteX14" fmla="*/ 282632 w 1130526"/>
                <a:gd name="connsiteY14" fmla="*/ 282632 h 1130526"/>
                <a:gd name="connsiteX15" fmla="*/ 565263 w 1130526"/>
                <a:gd name="connsiteY15" fmla="*/ 282632 h 1130526"/>
                <a:gd name="connsiteX16" fmla="*/ 565263 w 1130526"/>
                <a:gd name="connsiteY16" fmla="*/ 565263 h 113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30526" h="1130526">
                  <a:moveTo>
                    <a:pt x="565263" y="565263"/>
                  </a:moveTo>
                  <a:lnTo>
                    <a:pt x="565263" y="847895"/>
                  </a:lnTo>
                  <a:lnTo>
                    <a:pt x="565263" y="1130527"/>
                  </a:lnTo>
                  <a:lnTo>
                    <a:pt x="847895" y="1130527"/>
                  </a:lnTo>
                  <a:lnTo>
                    <a:pt x="1130527" y="1130527"/>
                  </a:lnTo>
                  <a:lnTo>
                    <a:pt x="1130527" y="847895"/>
                  </a:lnTo>
                  <a:lnTo>
                    <a:pt x="1130527" y="565263"/>
                  </a:lnTo>
                  <a:lnTo>
                    <a:pt x="847895" y="565263"/>
                  </a:lnTo>
                  <a:lnTo>
                    <a:pt x="847895" y="282632"/>
                  </a:lnTo>
                  <a:lnTo>
                    <a:pt x="847895" y="0"/>
                  </a:lnTo>
                  <a:lnTo>
                    <a:pt x="565263" y="0"/>
                  </a:lnTo>
                  <a:lnTo>
                    <a:pt x="282632" y="0"/>
                  </a:lnTo>
                  <a:lnTo>
                    <a:pt x="0" y="0"/>
                  </a:lnTo>
                  <a:lnTo>
                    <a:pt x="0" y="282632"/>
                  </a:lnTo>
                  <a:lnTo>
                    <a:pt x="282632" y="282632"/>
                  </a:lnTo>
                  <a:lnTo>
                    <a:pt x="565263" y="282632"/>
                  </a:lnTo>
                  <a:lnTo>
                    <a:pt x="565263" y="565263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93" name="Forma Livre: Forma 292">
              <a:extLst>
                <a:ext uri="{FF2B5EF4-FFF2-40B4-BE49-F238E27FC236}">
                  <a16:creationId xmlns:a16="http://schemas.microsoft.com/office/drawing/2014/main" id="{8B3F25EC-3742-49C6-6E5C-7AD1B8B720DF}"/>
                </a:ext>
              </a:extLst>
            </p:cNvPr>
            <p:cNvSpPr/>
            <p:nvPr/>
          </p:nvSpPr>
          <p:spPr>
            <a:xfrm>
              <a:off x="1819835" y="1413158"/>
              <a:ext cx="1413158" cy="1413158"/>
            </a:xfrm>
            <a:custGeom>
              <a:avLst/>
              <a:gdLst>
                <a:gd name="connsiteX0" fmla="*/ 847895 w 1413158"/>
                <a:gd name="connsiteY0" fmla="*/ 565263 h 1413158"/>
                <a:gd name="connsiteX1" fmla="*/ 565263 w 1413158"/>
                <a:gd name="connsiteY1" fmla="*/ 565263 h 1413158"/>
                <a:gd name="connsiteX2" fmla="*/ 282632 w 1413158"/>
                <a:gd name="connsiteY2" fmla="*/ 565263 h 1413158"/>
                <a:gd name="connsiteX3" fmla="*/ 282632 w 1413158"/>
                <a:gd name="connsiteY3" fmla="*/ 282632 h 1413158"/>
                <a:gd name="connsiteX4" fmla="*/ 282632 w 1413158"/>
                <a:gd name="connsiteY4" fmla="*/ 0 h 1413158"/>
                <a:gd name="connsiteX5" fmla="*/ 0 w 1413158"/>
                <a:gd name="connsiteY5" fmla="*/ 0 h 1413158"/>
                <a:gd name="connsiteX6" fmla="*/ 0 w 1413158"/>
                <a:gd name="connsiteY6" fmla="*/ 282632 h 1413158"/>
                <a:gd name="connsiteX7" fmla="*/ 0 w 1413158"/>
                <a:gd name="connsiteY7" fmla="*/ 565263 h 1413158"/>
                <a:gd name="connsiteX8" fmla="*/ 0 w 1413158"/>
                <a:gd name="connsiteY8" fmla="*/ 847895 h 1413158"/>
                <a:gd name="connsiteX9" fmla="*/ 0 w 1413158"/>
                <a:gd name="connsiteY9" fmla="*/ 1130527 h 1413158"/>
                <a:gd name="connsiteX10" fmla="*/ 0 w 1413158"/>
                <a:gd name="connsiteY10" fmla="*/ 1413159 h 1413158"/>
                <a:gd name="connsiteX11" fmla="*/ 282632 w 1413158"/>
                <a:gd name="connsiteY11" fmla="*/ 1413159 h 1413158"/>
                <a:gd name="connsiteX12" fmla="*/ 565263 w 1413158"/>
                <a:gd name="connsiteY12" fmla="*/ 1413159 h 1413158"/>
                <a:gd name="connsiteX13" fmla="*/ 565263 w 1413158"/>
                <a:gd name="connsiteY13" fmla="*/ 1130527 h 1413158"/>
                <a:gd name="connsiteX14" fmla="*/ 282632 w 1413158"/>
                <a:gd name="connsiteY14" fmla="*/ 1130527 h 1413158"/>
                <a:gd name="connsiteX15" fmla="*/ 282632 w 1413158"/>
                <a:gd name="connsiteY15" fmla="*/ 847895 h 1413158"/>
                <a:gd name="connsiteX16" fmla="*/ 565263 w 1413158"/>
                <a:gd name="connsiteY16" fmla="*/ 847895 h 1413158"/>
                <a:gd name="connsiteX17" fmla="*/ 847895 w 1413158"/>
                <a:gd name="connsiteY17" fmla="*/ 847895 h 1413158"/>
                <a:gd name="connsiteX18" fmla="*/ 1130527 w 1413158"/>
                <a:gd name="connsiteY18" fmla="*/ 847895 h 1413158"/>
                <a:gd name="connsiteX19" fmla="*/ 1413159 w 1413158"/>
                <a:gd name="connsiteY19" fmla="*/ 847895 h 1413158"/>
                <a:gd name="connsiteX20" fmla="*/ 1413159 w 1413158"/>
                <a:gd name="connsiteY20" fmla="*/ 565263 h 1413158"/>
                <a:gd name="connsiteX21" fmla="*/ 1130527 w 1413158"/>
                <a:gd name="connsiteY21" fmla="*/ 565263 h 1413158"/>
                <a:gd name="connsiteX22" fmla="*/ 847895 w 1413158"/>
                <a:gd name="connsiteY22" fmla="*/ 565263 h 141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13158" h="1413158">
                  <a:moveTo>
                    <a:pt x="847895" y="565263"/>
                  </a:moveTo>
                  <a:lnTo>
                    <a:pt x="565263" y="565263"/>
                  </a:lnTo>
                  <a:lnTo>
                    <a:pt x="282632" y="565263"/>
                  </a:lnTo>
                  <a:lnTo>
                    <a:pt x="282632" y="282632"/>
                  </a:lnTo>
                  <a:lnTo>
                    <a:pt x="282632" y="0"/>
                  </a:lnTo>
                  <a:lnTo>
                    <a:pt x="0" y="0"/>
                  </a:lnTo>
                  <a:lnTo>
                    <a:pt x="0" y="282632"/>
                  </a:lnTo>
                  <a:lnTo>
                    <a:pt x="0" y="565263"/>
                  </a:lnTo>
                  <a:lnTo>
                    <a:pt x="0" y="847895"/>
                  </a:lnTo>
                  <a:lnTo>
                    <a:pt x="0" y="1130527"/>
                  </a:lnTo>
                  <a:lnTo>
                    <a:pt x="0" y="1413159"/>
                  </a:lnTo>
                  <a:lnTo>
                    <a:pt x="282632" y="1413159"/>
                  </a:lnTo>
                  <a:lnTo>
                    <a:pt x="565263" y="1413159"/>
                  </a:lnTo>
                  <a:lnTo>
                    <a:pt x="565263" y="1130527"/>
                  </a:lnTo>
                  <a:lnTo>
                    <a:pt x="282632" y="1130527"/>
                  </a:lnTo>
                  <a:lnTo>
                    <a:pt x="282632" y="847895"/>
                  </a:lnTo>
                  <a:lnTo>
                    <a:pt x="565263" y="847895"/>
                  </a:lnTo>
                  <a:lnTo>
                    <a:pt x="847895" y="847895"/>
                  </a:lnTo>
                  <a:lnTo>
                    <a:pt x="1130527" y="847895"/>
                  </a:lnTo>
                  <a:lnTo>
                    <a:pt x="1413159" y="847895"/>
                  </a:lnTo>
                  <a:lnTo>
                    <a:pt x="1413159" y="565263"/>
                  </a:lnTo>
                  <a:lnTo>
                    <a:pt x="1130527" y="565263"/>
                  </a:lnTo>
                  <a:lnTo>
                    <a:pt x="847895" y="565263"/>
                  </a:lnTo>
                  <a:close/>
                </a:path>
              </a:pathLst>
            </a:custGeom>
            <a:grpFill/>
            <a:ln w="2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309" name="Agrupar 308">
            <a:extLst>
              <a:ext uri="{FF2B5EF4-FFF2-40B4-BE49-F238E27FC236}">
                <a16:creationId xmlns:a16="http://schemas.microsoft.com/office/drawing/2014/main" id="{5003D69F-6ECC-875A-EE30-552D92703D4F}"/>
              </a:ext>
            </a:extLst>
          </p:cNvPr>
          <p:cNvGrpSpPr/>
          <p:nvPr userDrawn="1"/>
        </p:nvGrpSpPr>
        <p:grpSpPr>
          <a:xfrm>
            <a:off x="-2185937" y="0"/>
            <a:ext cx="932541" cy="6858001"/>
            <a:chOff x="185279" y="0"/>
            <a:chExt cx="932541" cy="6858001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DAC9B4E4-2E54-98C3-509C-808E3D35135C}"/>
                </a:ext>
              </a:extLst>
            </p:cNvPr>
            <p:cNvSpPr/>
            <p:nvPr/>
          </p:nvSpPr>
          <p:spPr>
            <a:xfrm>
              <a:off x="185279" y="0"/>
              <a:ext cx="317500" cy="6858000"/>
            </a:xfrm>
            <a:prstGeom prst="rect">
              <a:avLst/>
            </a:prstGeom>
            <a:solidFill>
              <a:srgbClr val="2924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8A80B426-EBEB-04C0-82A2-4AED17C44D78}"/>
                </a:ext>
              </a:extLst>
            </p:cNvPr>
            <p:cNvSpPr/>
            <p:nvPr/>
          </p:nvSpPr>
          <p:spPr>
            <a:xfrm>
              <a:off x="185279" y="0"/>
              <a:ext cx="317500" cy="2489200"/>
            </a:xfrm>
            <a:prstGeom prst="rect">
              <a:avLst/>
            </a:prstGeom>
            <a:solidFill>
              <a:srgbClr val="084C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EDB2F1B4-F80B-1915-5F52-6D39E441F899}"/>
                </a:ext>
              </a:extLst>
            </p:cNvPr>
            <p:cNvSpPr/>
            <p:nvPr/>
          </p:nvSpPr>
          <p:spPr>
            <a:xfrm>
              <a:off x="489399" y="0"/>
              <a:ext cx="317500" cy="6858000"/>
            </a:xfrm>
            <a:prstGeom prst="rect">
              <a:avLst/>
            </a:prstGeom>
            <a:solidFill>
              <a:srgbClr val="62388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C429AB90-134D-8FBC-4243-334D629FFF40}"/>
                </a:ext>
              </a:extLst>
            </p:cNvPr>
            <p:cNvSpPr/>
            <p:nvPr/>
          </p:nvSpPr>
          <p:spPr>
            <a:xfrm>
              <a:off x="489399" y="4368801"/>
              <a:ext cx="317500" cy="2489200"/>
            </a:xfrm>
            <a:prstGeom prst="rect">
              <a:avLst/>
            </a:prstGeom>
            <a:solidFill>
              <a:srgbClr val="472B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474FE797-3C3A-4AC4-8E78-22C21AB9D394}"/>
                </a:ext>
              </a:extLst>
            </p:cNvPr>
            <p:cNvSpPr/>
            <p:nvPr/>
          </p:nvSpPr>
          <p:spPr>
            <a:xfrm>
              <a:off x="800320" y="0"/>
              <a:ext cx="317500" cy="6858000"/>
            </a:xfrm>
            <a:prstGeom prst="rect">
              <a:avLst/>
            </a:prstGeom>
            <a:solidFill>
              <a:srgbClr val="0DAD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613A6248-963F-186E-BB07-68B16D8DA56F}"/>
                </a:ext>
              </a:extLst>
            </p:cNvPr>
            <p:cNvSpPr/>
            <p:nvPr/>
          </p:nvSpPr>
          <p:spPr>
            <a:xfrm>
              <a:off x="800320" y="0"/>
              <a:ext cx="317500" cy="2489200"/>
            </a:xfrm>
            <a:prstGeom prst="rect">
              <a:avLst/>
            </a:prstGeom>
            <a:solidFill>
              <a:srgbClr val="6DEA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9" name="Gráfico 13">
            <a:extLst>
              <a:ext uri="{FF2B5EF4-FFF2-40B4-BE49-F238E27FC236}">
                <a16:creationId xmlns:a16="http://schemas.microsoft.com/office/drawing/2014/main" id="{A462C1E4-A257-120C-1724-B361D56BD58A}"/>
              </a:ext>
            </a:extLst>
          </p:cNvPr>
          <p:cNvGrpSpPr/>
          <p:nvPr/>
        </p:nvGrpSpPr>
        <p:grpSpPr>
          <a:xfrm>
            <a:off x="1734133" y="843296"/>
            <a:ext cx="1370263" cy="1096210"/>
            <a:chOff x="4058317" y="4237789"/>
            <a:chExt cx="1370263" cy="1096210"/>
          </a:xfrm>
          <a:solidFill>
            <a:srgbClr val="292454">
              <a:alpha val="4000"/>
            </a:srgbClr>
          </a:solidFill>
        </p:grpSpPr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FB5E65E3-D643-F265-D8AF-18D48E998CC8}"/>
                </a:ext>
              </a:extLst>
            </p:cNvPr>
            <p:cNvSpPr/>
            <p:nvPr/>
          </p:nvSpPr>
          <p:spPr>
            <a:xfrm>
              <a:off x="4606423" y="4237789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26A40DF1-0F53-BF7D-EC98-B926D62C92E2}"/>
                </a:ext>
              </a:extLst>
            </p:cNvPr>
            <p:cNvSpPr/>
            <p:nvPr/>
          </p:nvSpPr>
          <p:spPr>
            <a:xfrm>
              <a:off x="4332370" y="4511842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A215B3D2-9B6D-EF5B-4FD0-2EB9CD2AD6AB}"/>
                </a:ext>
              </a:extLst>
            </p:cNvPr>
            <p:cNvSpPr/>
            <p:nvPr/>
          </p:nvSpPr>
          <p:spPr>
            <a:xfrm>
              <a:off x="4058317" y="4785894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D122CAFE-91E7-48DA-A8E4-2FC8B11F9B49}"/>
                </a:ext>
              </a:extLst>
            </p:cNvPr>
            <p:cNvSpPr/>
            <p:nvPr/>
          </p:nvSpPr>
          <p:spPr>
            <a:xfrm>
              <a:off x="4058317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027AC6A5-DEFC-76A7-2EEB-273FD4D9ECEB}"/>
                </a:ext>
              </a:extLst>
            </p:cNvPr>
            <p:cNvSpPr/>
            <p:nvPr/>
          </p:nvSpPr>
          <p:spPr>
            <a:xfrm>
              <a:off x="4332370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7DB54986-AEDD-72E6-4AD8-15D56042862D}"/>
                </a:ext>
              </a:extLst>
            </p:cNvPr>
            <p:cNvSpPr/>
            <p:nvPr/>
          </p:nvSpPr>
          <p:spPr>
            <a:xfrm>
              <a:off x="4606423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0CBE8B16-C199-0957-95FC-FCC0267DE967}"/>
                </a:ext>
              </a:extLst>
            </p:cNvPr>
            <p:cNvSpPr/>
            <p:nvPr/>
          </p:nvSpPr>
          <p:spPr>
            <a:xfrm>
              <a:off x="4880475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1F42F953-C003-24CD-ABF0-4CD6803DCA0B}"/>
                </a:ext>
              </a:extLst>
            </p:cNvPr>
            <p:cNvSpPr/>
            <p:nvPr/>
          </p:nvSpPr>
          <p:spPr>
            <a:xfrm>
              <a:off x="5154528" y="5059947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8A0954C7-824B-6B25-E2BC-DE19A218D266}"/>
                </a:ext>
              </a:extLst>
            </p:cNvPr>
            <p:cNvSpPr/>
            <p:nvPr/>
          </p:nvSpPr>
          <p:spPr>
            <a:xfrm>
              <a:off x="5154528" y="4785894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9809749B-CE67-D5AA-65EF-32BE9DE6D2A0}"/>
                </a:ext>
              </a:extLst>
            </p:cNvPr>
            <p:cNvSpPr/>
            <p:nvPr/>
          </p:nvSpPr>
          <p:spPr>
            <a:xfrm>
              <a:off x="4880475" y="4511842"/>
              <a:ext cx="274052" cy="274052"/>
            </a:xfrm>
            <a:custGeom>
              <a:avLst/>
              <a:gdLst>
                <a:gd name="connsiteX0" fmla="*/ 0 w 274052"/>
                <a:gd name="connsiteY0" fmla="*/ 0 h 274052"/>
                <a:gd name="connsiteX1" fmla="*/ 274053 w 274052"/>
                <a:gd name="connsiteY1" fmla="*/ 0 h 274052"/>
                <a:gd name="connsiteX2" fmla="*/ 274053 w 274052"/>
                <a:gd name="connsiteY2" fmla="*/ 274053 h 274052"/>
                <a:gd name="connsiteX3" fmla="*/ 0 w 274052"/>
                <a:gd name="connsiteY3" fmla="*/ 274053 h 2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4052" h="274052">
                  <a:moveTo>
                    <a:pt x="0" y="0"/>
                  </a:moveTo>
                  <a:lnTo>
                    <a:pt x="274053" y="0"/>
                  </a:lnTo>
                  <a:lnTo>
                    <a:pt x="274053" y="274053"/>
                  </a:lnTo>
                  <a:lnTo>
                    <a:pt x="0" y="274053"/>
                  </a:lnTo>
                  <a:close/>
                </a:path>
              </a:pathLst>
            </a:custGeom>
            <a:solidFill>
              <a:srgbClr val="292454">
                <a:alpha val="4000"/>
              </a:srgbClr>
            </a:solidFill>
            <a:ln w="54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314427A0-3EFD-43C3-1801-3CFD7A1B4B54}"/>
              </a:ext>
            </a:extLst>
          </p:cNvPr>
          <p:cNvGrpSpPr/>
          <p:nvPr userDrawn="1"/>
        </p:nvGrpSpPr>
        <p:grpSpPr>
          <a:xfrm>
            <a:off x="9761754" y="5104228"/>
            <a:ext cx="1398212" cy="994546"/>
            <a:chOff x="9798066" y="5104228"/>
            <a:chExt cx="1398212" cy="994546"/>
          </a:xfrm>
        </p:grpSpPr>
        <p:grpSp>
          <p:nvGrpSpPr>
            <p:cNvPr id="331" name="Agrupar 330">
              <a:extLst>
                <a:ext uri="{FF2B5EF4-FFF2-40B4-BE49-F238E27FC236}">
                  <a16:creationId xmlns:a16="http://schemas.microsoft.com/office/drawing/2014/main" id="{3E73AD76-CBB5-6977-017D-7D4F634DC2D8}"/>
                </a:ext>
              </a:extLst>
            </p:cNvPr>
            <p:cNvGrpSpPr/>
            <p:nvPr userDrawn="1"/>
          </p:nvGrpSpPr>
          <p:grpSpPr>
            <a:xfrm>
              <a:off x="9798066" y="5367391"/>
              <a:ext cx="1398212" cy="731383"/>
              <a:chOff x="9863286" y="5367391"/>
              <a:chExt cx="1398212" cy="731383"/>
            </a:xfrm>
            <a:solidFill>
              <a:srgbClr val="6DEAAB"/>
            </a:solidFill>
          </p:grpSpPr>
          <p:grpSp>
            <p:nvGrpSpPr>
              <p:cNvPr id="313" name="Gráfico 309">
                <a:extLst>
                  <a:ext uri="{FF2B5EF4-FFF2-40B4-BE49-F238E27FC236}">
                    <a16:creationId xmlns:a16="http://schemas.microsoft.com/office/drawing/2014/main" id="{B8EA10DF-3EC9-6083-B51B-4646FB68AFA7}"/>
                  </a:ext>
                </a:extLst>
              </p:cNvPr>
              <p:cNvGrpSpPr/>
              <p:nvPr/>
            </p:nvGrpSpPr>
            <p:grpSpPr>
              <a:xfrm>
                <a:off x="9863286" y="5367391"/>
                <a:ext cx="1164622" cy="284916"/>
                <a:chOff x="9863286" y="5367391"/>
                <a:chExt cx="1164622" cy="284916"/>
              </a:xfrm>
              <a:grpFill/>
            </p:grpSpPr>
            <p:sp>
              <p:nvSpPr>
                <p:cNvPr id="314" name="Forma Livre: Forma 313">
                  <a:extLst>
                    <a:ext uri="{FF2B5EF4-FFF2-40B4-BE49-F238E27FC236}">
                      <a16:creationId xmlns:a16="http://schemas.microsoft.com/office/drawing/2014/main" id="{67B904AE-C917-CC18-BE93-9709EF44C44C}"/>
                    </a:ext>
                  </a:extLst>
                </p:cNvPr>
                <p:cNvSpPr/>
                <p:nvPr/>
              </p:nvSpPr>
              <p:spPr>
                <a:xfrm>
                  <a:off x="9863286" y="5367391"/>
                  <a:ext cx="142250" cy="283668"/>
                </a:xfrm>
                <a:custGeom>
                  <a:avLst/>
                  <a:gdLst>
                    <a:gd name="connsiteX0" fmla="*/ 91506 w 142250"/>
                    <a:gd name="connsiteY0" fmla="*/ 283669 h 283668"/>
                    <a:gd name="connsiteX1" fmla="*/ 26620 w 142250"/>
                    <a:gd name="connsiteY1" fmla="*/ 216703 h 283668"/>
                    <a:gd name="connsiteX2" fmla="*/ 26620 w 142250"/>
                    <a:gd name="connsiteY2" fmla="*/ 111055 h 283668"/>
                    <a:gd name="connsiteX3" fmla="*/ 0 w 142250"/>
                    <a:gd name="connsiteY3" fmla="*/ 111055 h 283668"/>
                    <a:gd name="connsiteX4" fmla="*/ 0 w 142250"/>
                    <a:gd name="connsiteY4" fmla="*/ 56983 h 283668"/>
                    <a:gd name="connsiteX5" fmla="*/ 26620 w 142250"/>
                    <a:gd name="connsiteY5" fmla="*/ 56983 h 283668"/>
                    <a:gd name="connsiteX6" fmla="*/ 26620 w 142250"/>
                    <a:gd name="connsiteY6" fmla="*/ 0 h 283668"/>
                    <a:gd name="connsiteX7" fmla="*/ 89842 w 142250"/>
                    <a:gd name="connsiteY7" fmla="*/ 0 h 283668"/>
                    <a:gd name="connsiteX8" fmla="*/ 89842 w 142250"/>
                    <a:gd name="connsiteY8" fmla="*/ 56983 h 283668"/>
                    <a:gd name="connsiteX9" fmla="*/ 142250 w 142250"/>
                    <a:gd name="connsiteY9" fmla="*/ 56983 h 283668"/>
                    <a:gd name="connsiteX10" fmla="*/ 142250 w 142250"/>
                    <a:gd name="connsiteY10" fmla="*/ 111055 h 283668"/>
                    <a:gd name="connsiteX11" fmla="*/ 89842 w 142250"/>
                    <a:gd name="connsiteY11" fmla="*/ 111055 h 283668"/>
                    <a:gd name="connsiteX12" fmla="*/ 89842 w 142250"/>
                    <a:gd name="connsiteY12" fmla="*/ 206305 h 283668"/>
                    <a:gd name="connsiteX13" fmla="*/ 110223 w 142250"/>
                    <a:gd name="connsiteY13" fmla="*/ 227933 h 283668"/>
                    <a:gd name="connsiteX14" fmla="*/ 141418 w 142250"/>
                    <a:gd name="connsiteY14" fmla="*/ 220031 h 283668"/>
                    <a:gd name="connsiteX15" fmla="*/ 141418 w 142250"/>
                    <a:gd name="connsiteY15" fmla="*/ 270775 h 283668"/>
                    <a:gd name="connsiteX16" fmla="*/ 91506 w 142250"/>
                    <a:gd name="connsiteY16" fmla="*/ 283669 h 283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2250" h="283668">
                      <a:moveTo>
                        <a:pt x="91506" y="283669"/>
                      </a:moveTo>
                      <a:cubicBezTo>
                        <a:pt x="52824" y="283669"/>
                        <a:pt x="26620" y="268279"/>
                        <a:pt x="26620" y="216703"/>
                      </a:cubicBezTo>
                      <a:lnTo>
                        <a:pt x="26620" y="111055"/>
                      </a:lnTo>
                      <a:lnTo>
                        <a:pt x="0" y="111055"/>
                      </a:lnTo>
                      <a:lnTo>
                        <a:pt x="0" y="56983"/>
                      </a:lnTo>
                      <a:lnTo>
                        <a:pt x="26620" y="56983"/>
                      </a:lnTo>
                      <a:lnTo>
                        <a:pt x="26620" y="0"/>
                      </a:lnTo>
                      <a:lnTo>
                        <a:pt x="89842" y="0"/>
                      </a:lnTo>
                      <a:lnTo>
                        <a:pt x="89842" y="56983"/>
                      </a:lnTo>
                      <a:lnTo>
                        <a:pt x="142250" y="56983"/>
                      </a:lnTo>
                      <a:lnTo>
                        <a:pt x="142250" y="111055"/>
                      </a:lnTo>
                      <a:lnTo>
                        <a:pt x="89842" y="111055"/>
                      </a:lnTo>
                      <a:lnTo>
                        <a:pt x="89842" y="206305"/>
                      </a:lnTo>
                      <a:cubicBezTo>
                        <a:pt x="89842" y="220862"/>
                        <a:pt x="96081" y="227933"/>
                        <a:pt x="110223" y="227933"/>
                      </a:cubicBezTo>
                      <a:cubicBezTo>
                        <a:pt x="121869" y="227933"/>
                        <a:pt x="132268" y="225022"/>
                        <a:pt x="141418" y="220031"/>
                      </a:cubicBezTo>
                      <a:lnTo>
                        <a:pt x="141418" y="270775"/>
                      </a:lnTo>
                      <a:cubicBezTo>
                        <a:pt x="128108" y="278678"/>
                        <a:pt x="112719" y="283669"/>
                        <a:pt x="91506" y="283669"/>
                      </a:cubicBezTo>
                      <a:close/>
                    </a:path>
                  </a:pathLst>
                </a:custGeom>
                <a:grpFill/>
                <a:ln w="41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r"/>
                  <a:endParaRPr lang="pt-BR"/>
                </a:p>
              </p:txBody>
            </p:sp>
            <p:sp>
              <p:nvSpPr>
                <p:cNvPr id="315" name="Forma Livre: Forma 314">
                  <a:extLst>
                    <a:ext uri="{FF2B5EF4-FFF2-40B4-BE49-F238E27FC236}">
                      <a16:creationId xmlns:a16="http://schemas.microsoft.com/office/drawing/2014/main" id="{1AD3A362-46E2-64D1-41DA-DE4B8B2052E9}"/>
                    </a:ext>
                  </a:extLst>
                </p:cNvPr>
                <p:cNvSpPr/>
                <p:nvPr/>
              </p:nvSpPr>
              <p:spPr>
                <a:xfrm>
                  <a:off x="10035067" y="5420215"/>
                  <a:ext cx="218782" cy="232092"/>
                </a:xfrm>
                <a:custGeom>
                  <a:avLst/>
                  <a:gdLst>
                    <a:gd name="connsiteX0" fmla="*/ 217951 w 218782"/>
                    <a:gd name="connsiteY0" fmla="*/ 137675 h 232092"/>
                    <a:gd name="connsiteX1" fmla="*/ 62806 w 218782"/>
                    <a:gd name="connsiteY1" fmla="*/ 137675 h 232092"/>
                    <a:gd name="connsiteX2" fmla="*/ 117294 w 218782"/>
                    <a:gd name="connsiteY2" fmla="*/ 181348 h 232092"/>
                    <a:gd name="connsiteX3" fmla="*/ 171366 w 218782"/>
                    <a:gd name="connsiteY3" fmla="*/ 158472 h 232092"/>
                    <a:gd name="connsiteX4" fmla="*/ 207552 w 218782"/>
                    <a:gd name="connsiteY4" fmla="*/ 190499 h 232092"/>
                    <a:gd name="connsiteX5" fmla="*/ 116462 w 218782"/>
                    <a:gd name="connsiteY5" fmla="*/ 232093 h 232092"/>
                    <a:gd name="connsiteX6" fmla="*/ 0 w 218782"/>
                    <a:gd name="connsiteY6" fmla="*/ 116878 h 232092"/>
                    <a:gd name="connsiteX7" fmla="*/ 0 w 218782"/>
                    <a:gd name="connsiteY7" fmla="*/ 116046 h 232092"/>
                    <a:gd name="connsiteX8" fmla="*/ 110223 w 218782"/>
                    <a:gd name="connsiteY8" fmla="*/ 0 h 232092"/>
                    <a:gd name="connsiteX9" fmla="*/ 218783 w 218782"/>
                    <a:gd name="connsiteY9" fmla="*/ 121038 h 232092"/>
                    <a:gd name="connsiteX10" fmla="*/ 218783 w 218782"/>
                    <a:gd name="connsiteY10" fmla="*/ 121869 h 232092"/>
                    <a:gd name="connsiteX11" fmla="*/ 217951 w 218782"/>
                    <a:gd name="connsiteY11" fmla="*/ 137675 h 232092"/>
                    <a:gd name="connsiteX12" fmla="*/ 110223 w 218782"/>
                    <a:gd name="connsiteY12" fmla="*/ 50744 h 232092"/>
                    <a:gd name="connsiteX13" fmla="*/ 61975 w 218782"/>
                    <a:gd name="connsiteY13" fmla="*/ 98161 h 232092"/>
                    <a:gd name="connsiteX14" fmla="*/ 157224 w 218782"/>
                    <a:gd name="connsiteY14" fmla="*/ 98161 h 232092"/>
                    <a:gd name="connsiteX15" fmla="*/ 110223 w 218782"/>
                    <a:gd name="connsiteY15" fmla="*/ 50744 h 232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18782" h="232092">
                      <a:moveTo>
                        <a:pt x="217951" y="137675"/>
                      </a:moveTo>
                      <a:lnTo>
                        <a:pt x="62806" y="137675"/>
                      </a:lnTo>
                      <a:cubicBezTo>
                        <a:pt x="69045" y="166375"/>
                        <a:pt x="89010" y="181348"/>
                        <a:pt x="117294" y="181348"/>
                      </a:cubicBezTo>
                      <a:cubicBezTo>
                        <a:pt x="138507" y="181348"/>
                        <a:pt x="153897" y="174693"/>
                        <a:pt x="171366" y="158472"/>
                      </a:cubicBezTo>
                      <a:lnTo>
                        <a:pt x="207552" y="190499"/>
                      </a:lnTo>
                      <a:cubicBezTo>
                        <a:pt x="186756" y="216287"/>
                        <a:pt x="156808" y="232093"/>
                        <a:pt x="116462" y="232093"/>
                      </a:cubicBezTo>
                      <a:cubicBezTo>
                        <a:pt x="49496" y="232093"/>
                        <a:pt x="0" y="185092"/>
                        <a:pt x="0" y="116878"/>
                      </a:cubicBezTo>
                      <a:lnTo>
                        <a:pt x="0" y="116046"/>
                      </a:lnTo>
                      <a:cubicBezTo>
                        <a:pt x="0" y="52408"/>
                        <a:pt x="45337" y="0"/>
                        <a:pt x="110223" y="0"/>
                      </a:cubicBezTo>
                      <a:cubicBezTo>
                        <a:pt x="184676" y="0"/>
                        <a:pt x="218783" y="57815"/>
                        <a:pt x="218783" y="121038"/>
                      </a:cubicBezTo>
                      <a:lnTo>
                        <a:pt x="218783" y="121869"/>
                      </a:lnTo>
                      <a:cubicBezTo>
                        <a:pt x="218783" y="128109"/>
                        <a:pt x="218367" y="131852"/>
                        <a:pt x="217951" y="137675"/>
                      </a:cubicBezTo>
                      <a:close/>
                      <a:moveTo>
                        <a:pt x="110223" y="50744"/>
                      </a:moveTo>
                      <a:cubicBezTo>
                        <a:pt x="84019" y="50744"/>
                        <a:pt x="66966" y="69461"/>
                        <a:pt x="61975" y="98161"/>
                      </a:cubicBezTo>
                      <a:lnTo>
                        <a:pt x="157224" y="98161"/>
                      </a:lnTo>
                      <a:cubicBezTo>
                        <a:pt x="153481" y="69877"/>
                        <a:pt x="136843" y="50744"/>
                        <a:pt x="110223" y="50744"/>
                      </a:cubicBezTo>
                      <a:close/>
                    </a:path>
                  </a:pathLst>
                </a:custGeom>
                <a:grpFill/>
                <a:ln w="41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r"/>
                  <a:endParaRPr lang="pt-BR"/>
                </a:p>
              </p:txBody>
            </p:sp>
            <p:sp>
              <p:nvSpPr>
                <p:cNvPr id="316" name="Forma Livre: Forma 315">
                  <a:extLst>
                    <a:ext uri="{FF2B5EF4-FFF2-40B4-BE49-F238E27FC236}">
                      <a16:creationId xmlns:a16="http://schemas.microsoft.com/office/drawing/2014/main" id="{FB1B0F8B-841E-B007-42BF-6ABAB0913D54}"/>
                    </a:ext>
                  </a:extLst>
                </p:cNvPr>
                <p:cNvSpPr/>
                <p:nvPr/>
              </p:nvSpPr>
              <p:spPr>
                <a:xfrm>
                  <a:off x="10290036" y="5420215"/>
                  <a:ext cx="207136" cy="232092"/>
                </a:xfrm>
                <a:custGeom>
                  <a:avLst/>
                  <a:gdLst>
                    <a:gd name="connsiteX0" fmla="*/ 116046 w 207136"/>
                    <a:gd name="connsiteY0" fmla="*/ 232093 h 232092"/>
                    <a:gd name="connsiteX1" fmla="*/ 0 w 207136"/>
                    <a:gd name="connsiteY1" fmla="*/ 116878 h 232092"/>
                    <a:gd name="connsiteX2" fmla="*/ 0 w 207136"/>
                    <a:gd name="connsiteY2" fmla="*/ 116046 h 232092"/>
                    <a:gd name="connsiteX3" fmla="*/ 116878 w 207136"/>
                    <a:gd name="connsiteY3" fmla="*/ 0 h 232092"/>
                    <a:gd name="connsiteX4" fmla="*/ 205889 w 207136"/>
                    <a:gd name="connsiteY4" fmla="*/ 37434 h 232092"/>
                    <a:gd name="connsiteX5" fmla="*/ 167207 w 207136"/>
                    <a:gd name="connsiteY5" fmla="*/ 79028 h 232092"/>
                    <a:gd name="connsiteX6" fmla="*/ 116462 w 207136"/>
                    <a:gd name="connsiteY6" fmla="*/ 54488 h 232092"/>
                    <a:gd name="connsiteX7" fmla="*/ 62390 w 207136"/>
                    <a:gd name="connsiteY7" fmla="*/ 115214 h 232092"/>
                    <a:gd name="connsiteX8" fmla="*/ 62390 w 207136"/>
                    <a:gd name="connsiteY8" fmla="*/ 116046 h 232092"/>
                    <a:gd name="connsiteX9" fmla="*/ 118958 w 207136"/>
                    <a:gd name="connsiteY9" fmla="*/ 177605 h 232092"/>
                    <a:gd name="connsiteX10" fmla="*/ 170118 w 207136"/>
                    <a:gd name="connsiteY10" fmla="*/ 153897 h 232092"/>
                    <a:gd name="connsiteX11" fmla="*/ 207136 w 207136"/>
                    <a:gd name="connsiteY11" fmla="*/ 191331 h 232092"/>
                    <a:gd name="connsiteX12" fmla="*/ 116046 w 207136"/>
                    <a:gd name="connsiteY12" fmla="*/ 232093 h 232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7136" h="232092">
                      <a:moveTo>
                        <a:pt x="116046" y="232093"/>
                      </a:moveTo>
                      <a:cubicBezTo>
                        <a:pt x="49081" y="232093"/>
                        <a:pt x="0" y="180517"/>
                        <a:pt x="0" y="116878"/>
                      </a:cubicBezTo>
                      <a:lnTo>
                        <a:pt x="0" y="116046"/>
                      </a:lnTo>
                      <a:cubicBezTo>
                        <a:pt x="0" y="52408"/>
                        <a:pt x="48665" y="0"/>
                        <a:pt x="116878" y="0"/>
                      </a:cubicBezTo>
                      <a:cubicBezTo>
                        <a:pt x="158888" y="0"/>
                        <a:pt x="185092" y="14142"/>
                        <a:pt x="205889" y="37434"/>
                      </a:cubicBezTo>
                      <a:lnTo>
                        <a:pt x="167207" y="79028"/>
                      </a:lnTo>
                      <a:cubicBezTo>
                        <a:pt x="153065" y="64054"/>
                        <a:pt x="138923" y="54488"/>
                        <a:pt x="116462" y="54488"/>
                      </a:cubicBezTo>
                      <a:cubicBezTo>
                        <a:pt x="84851" y="54488"/>
                        <a:pt x="62390" y="82355"/>
                        <a:pt x="62390" y="115214"/>
                      </a:cubicBezTo>
                      <a:lnTo>
                        <a:pt x="62390" y="116046"/>
                      </a:lnTo>
                      <a:cubicBezTo>
                        <a:pt x="62390" y="150153"/>
                        <a:pt x="84435" y="177605"/>
                        <a:pt x="118958" y="177605"/>
                      </a:cubicBezTo>
                      <a:cubicBezTo>
                        <a:pt x="140171" y="177605"/>
                        <a:pt x="154728" y="168454"/>
                        <a:pt x="170118" y="153897"/>
                      </a:cubicBezTo>
                      <a:lnTo>
                        <a:pt x="207136" y="191331"/>
                      </a:lnTo>
                      <a:cubicBezTo>
                        <a:pt x="185508" y="215039"/>
                        <a:pt x="160552" y="232093"/>
                        <a:pt x="116046" y="232093"/>
                      </a:cubicBezTo>
                      <a:close/>
                    </a:path>
                  </a:pathLst>
                </a:custGeom>
                <a:grpFill/>
                <a:ln w="41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r"/>
                  <a:endParaRPr lang="pt-BR"/>
                </a:p>
              </p:txBody>
            </p:sp>
            <p:sp>
              <p:nvSpPr>
                <p:cNvPr id="317" name="Forma Livre: Forma 316">
                  <a:extLst>
                    <a:ext uri="{FF2B5EF4-FFF2-40B4-BE49-F238E27FC236}">
                      <a16:creationId xmlns:a16="http://schemas.microsoft.com/office/drawing/2014/main" id="{F5A11997-98D7-2880-D469-6429D46EC7CF}"/>
                    </a:ext>
                  </a:extLst>
                </p:cNvPr>
                <p:cNvSpPr/>
                <p:nvPr/>
              </p:nvSpPr>
              <p:spPr>
                <a:xfrm>
                  <a:off x="10538351" y="5420215"/>
                  <a:ext cx="204224" cy="227101"/>
                </a:xfrm>
                <a:custGeom>
                  <a:avLst/>
                  <a:gdLst>
                    <a:gd name="connsiteX0" fmla="*/ 141002 w 204224"/>
                    <a:gd name="connsiteY0" fmla="*/ 227102 h 227101"/>
                    <a:gd name="connsiteX1" fmla="*/ 141002 w 204224"/>
                    <a:gd name="connsiteY1" fmla="*/ 102736 h 227101"/>
                    <a:gd name="connsiteX2" fmla="*/ 102736 w 204224"/>
                    <a:gd name="connsiteY2" fmla="*/ 57399 h 227101"/>
                    <a:gd name="connsiteX3" fmla="*/ 63222 w 204224"/>
                    <a:gd name="connsiteY3" fmla="*/ 102736 h 227101"/>
                    <a:gd name="connsiteX4" fmla="*/ 63222 w 204224"/>
                    <a:gd name="connsiteY4" fmla="*/ 227102 h 227101"/>
                    <a:gd name="connsiteX5" fmla="*/ 0 w 204224"/>
                    <a:gd name="connsiteY5" fmla="*/ 227102 h 227101"/>
                    <a:gd name="connsiteX6" fmla="*/ 0 w 204224"/>
                    <a:gd name="connsiteY6" fmla="*/ 4159 h 227101"/>
                    <a:gd name="connsiteX7" fmla="*/ 63222 w 204224"/>
                    <a:gd name="connsiteY7" fmla="*/ 4159 h 227101"/>
                    <a:gd name="connsiteX8" fmla="*/ 63222 w 204224"/>
                    <a:gd name="connsiteY8" fmla="*/ 35771 h 227101"/>
                    <a:gd name="connsiteX9" fmla="*/ 128524 w 204224"/>
                    <a:gd name="connsiteY9" fmla="*/ 0 h 227101"/>
                    <a:gd name="connsiteX10" fmla="*/ 204225 w 204224"/>
                    <a:gd name="connsiteY10" fmla="*/ 82771 h 227101"/>
                    <a:gd name="connsiteX11" fmla="*/ 204225 w 204224"/>
                    <a:gd name="connsiteY11" fmla="*/ 227102 h 227101"/>
                    <a:gd name="connsiteX12" fmla="*/ 141002 w 204224"/>
                    <a:gd name="connsiteY12" fmla="*/ 227102 h 227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04224" h="227101">
                      <a:moveTo>
                        <a:pt x="141002" y="227102"/>
                      </a:moveTo>
                      <a:lnTo>
                        <a:pt x="141002" y="102736"/>
                      </a:lnTo>
                      <a:cubicBezTo>
                        <a:pt x="141002" y="72789"/>
                        <a:pt x="126861" y="57399"/>
                        <a:pt x="102736" y="57399"/>
                      </a:cubicBezTo>
                      <a:cubicBezTo>
                        <a:pt x="78612" y="57399"/>
                        <a:pt x="63222" y="72789"/>
                        <a:pt x="63222" y="102736"/>
                      </a:cubicBezTo>
                      <a:lnTo>
                        <a:pt x="63222" y="227102"/>
                      </a:lnTo>
                      <a:lnTo>
                        <a:pt x="0" y="227102"/>
                      </a:lnTo>
                      <a:lnTo>
                        <a:pt x="0" y="4159"/>
                      </a:lnTo>
                      <a:lnTo>
                        <a:pt x="63222" y="4159"/>
                      </a:lnTo>
                      <a:lnTo>
                        <a:pt x="63222" y="35771"/>
                      </a:lnTo>
                      <a:cubicBezTo>
                        <a:pt x="77780" y="17053"/>
                        <a:pt x="96497" y="0"/>
                        <a:pt x="128524" y="0"/>
                      </a:cubicBezTo>
                      <a:cubicBezTo>
                        <a:pt x="176357" y="0"/>
                        <a:pt x="204225" y="31611"/>
                        <a:pt x="204225" y="82771"/>
                      </a:cubicBezTo>
                      <a:lnTo>
                        <a:pt x="204225" y="227102"/>
                      </a:lnTo>
                      <a:lnTo>
                        <a:pt x="141002" y="227102"/>
                      </a:lnTo>
                      <a:close/>
                    </a:path>
                  </a:pathLst>
                </a:custGeom>
                <a:grpFill/>
                <a:ln w="41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r"/>
                  <a:endParaRPr lang="pt-BR"/>
                </a:p>
              </p:txBody>
            </p:sp>
            <p:sp>
              <p:nvSpPr>
                <p:cNvPr id="318" name="Forma Livre: Forma 317">
                  <a:extLst>
                    <a:ext uri="{FF2B5EF4-FFF2-40B4-BE49-F238E27FC236}">
                      <a16:creationId xmlns:a16="http://schemas.microsoft.com/office/drawing/2014/main" id="{894AB946-0A12-CF6B-42A3-5DAD98279230}"/>
                    </a:ext>
                  </a:extLst>
                </p:cNvPr>
                <p:cNvSpPr/>
                <p:nvPr/>
              </p:nvSpPr>
              <p:spPr>
                <a:xfrm>
                  <a:off x="10786665" y="5420215"/>
                  <a:ext cx="241243" cy="232092"/>
                </a:xfrm>
                <a:custGeom>
                  <a:avLst/>
                  <a:gdLst>
                    <a:gd name="connsiteX0" fmla="*/ 120206 w 241243"/>
                    <a:gd name="connsiteY0" fmla="*/ 232093 h 232092"/>
                    <a:gd name="connsiteX1" fmla="*/ 0 w 241243"/>
                    <a:gd name="connsiteY1" fmla="*/ 116878 h 232092"/>
                    <a:gd name="connsiteX2" fmla="*/ 0 w 241243"/>
                    <a:gd name="connsiteY2" fmla="*/ 116046 h 232092"/>
                    <a:gd name="connsiteX3" fmla="*/ 121038 w 241243"/>
                    <a:gd name="connsiteY3" fmla="*/ 0 h 232092"/>
                    <a:gd name="connsiteX4" fmla="*/ 241243 w 241243"/>
                    <a:gd name="connsiteY4" fmla="*/ 115214 h 232092"/>
                    <a:gd name="connsiteX5" fmla="*/ 241243 w 241243"/>
                    <a:gd name="connsiteY5" fmla="*/ 116046 h 232092"/>
                    <a:gd name="connsiteX6" fmla="*/ 120206 w 241243"/>
                    <a:gd name="connsiteY6" fmla="*/ 232093 h 232092"/>
                    <a:gd name="connsiteX7" fmla="*/ 178853 w 241243"/>
                    <a:gd name="connsiteY7" fmla="*/ 116046 h 232092"/>
                    <a:gd name="connsiteX8" fmla="*/ 120206 w 241243"/>
                    <a:gd name="connsiteY8" fmla="*/ 54488 h 232092"/>
                    <a:gd name="connsiteX9" fmla="*/ 62390 w 241243"/>
                    <a:gd name="connsiteY9" fmla="*/ 115214 h 232092"/>
                    <a:gd name="connsiteX10" fmla="*/ 62390 w 241243"/>
                    <a:gd name="connsiteY10" fmla="*/ 116046 h 232092"/>
                    <a:gd name="connsiteX11" fmla="*/ 121038 w 241243"/>
                    <a:gd name="connsiteY11" fmla="*/ 177605 h 232092"/>
                    <a:gd name="connsiteX12" fmla="*/ 178853 w 241243"/>
                    <a:gd name="connsiteY12" fmla="*/ 116878 h 232092"/>
                    <a:gd name="connsiteX13" fmla="*/ 178853 w 241243"/>
                    <a:gd name="connsiteY13" fmla="*/ 116046 h 232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41243" h="232092">
                      <a:moveTo>
                        <a:pt x="120206" y="232093"/>
                      </a:moveTo>
                      <a:cubicBezTo>
                        <a:pt x="51160" y="232093"/>
                        <a:pt x="0" y="180933"/>
                        <a:pt x="0" y="116878"/>
                      </a:cubicBezTo>
                      <a:lnTo>
                        <a:pt x="0" y="116046"/>
                      </a:lnTo>
                      <a:cubicBezTo>
                        <a:pt x="0" y="51992"/>
                        <a:pt x="51576" y="0"/>
                        <a:pt x="121038" y="0"/>
                      </a:cubicBezTo>
                      <a:cubicBezTo>
                        <a:pt x="190499" y="0"/>
                        <a:pt x="241243" y="51160"/>
                        <a:pt x="241243" y="115214"/>
                      </a:cubicBezTo>
                      <a:lnTo>
                        <a:pt x="241243" y="116046"/>
                      </a:lnTo>
                      <a:cubicBezTo>
                        <a:pt x="241243" y="180101"/>
                        <a:pt x="189667" y="232093"/>
                        <a:pt x="120206" y="232093"/>
                      </a:cubicBezTo>
                      <a:close/>
                      <a:moveTo>
                        <a:pt x="178853" y="116046"/>
                      </a:moveTo>
                      <a:cubicBezTo>
                        <a:pt x="178853" y="83187"/>
                        <a:pt x="155144" y="54488"/>
                        <a:pt x="120206" y="54488"/>
                      </a:cubicBezTo>
                      <a:cubicBezTo>
                        <a:pt x="85267" y="54488"/>
                        <a:pt x="62390" y="82355"/>
                        <a:pt x="62390" y="115214"/>
                      </a:cubicBezTo>
                      <a:lnTo>
                        <a:pt x="62390" y="116046"/>
                      </a:lnTo>
                      <a:cubicBezTo>
                        <a:pt x="62390" y="148905"/>
                        <a:pt x="86099" y="177605"/>
                        <a:pt x="121038" y="177605"/>
                      </a:cubicBezTo>
                      <a:cubicBezTo>
                        <a:pt x="155976" y="177605"/>
                        <a:pt x="178853" y="149737"/>
                        <a:pt x="178853" y="116878"/>
                      </a:cubicBezTo>
                      <a:lnTo>
                        <a:pt x="178853" y="116046"/>
                      </a:lnTo>
                      <a:close/>
                    </a:path>
                  </a:pathLst>
                </a:custGeom>
                <a:grpFill/>
                <a:ln w="41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r"/>
                  <a:endParaRPr lang="pt-BR"/>
                </a:p>
              </p:txBody>
            </p:sp>
          </p:grpSp>
          <p:grpSp>
            <p:nvGrpSpPr>
              <p:cNvPr id="319" name="Gráfico 309">
                <a:extLst>
                  <a:ext uri="{FF2B5EF4-FFF2-40B4-BE49-F238E27FC236}">
                    <a16:creationId xmlns:a16="http://schemas.microsoft.com/office/drawing/2014/main" id="{B2AE61DF-380E-455A-5620-9D251B5F72A5}"/>
                  </a:ext>
                </a:extLst>
              </p:cNvPr>
              <p:cNvGrpSpPr/>
              <p:nvPr/>
            </p:nvGrpSpPr>
            <p:grpSpPr>
              <a:xfrm>
                <a:off x="10264498" y="5727717"/>
                <a:ext cx="997000" cy="371057"/>
                <a:chOff x="10264498" y="5727717"/>
                <a:chExt cx="997000" cy="371057"/>
              </a:xfrm>
              <a:grpFill/>
            </p:grpSpPr>
            <p:sp>
              <p:nvSpPr>
                <p:cNvPr id="320" name="Forma Livre: Forma 319">
                  <a:extLst>
                    <a:ext uri="{FF2B5EF4-FFF2-40B4-BE49-F238E27FC236}">
                      <a16:creationId xmlns:a16="http://schemas.microsoft.com/office/drawing/2014/main" id="{6E6D1306-951C-D69C-62FF-1704D6050F05}"/>
                    </a:ext>
                  </a:extLst>
                </p:cNvPr>
                <p:cNvSpPr/>
                <p:nvPr/>
              </p:nvSpPr>
              <p:spPr>
                <a:xfrm>
                  <a:off x="10264498" y="5727758"/>
                  <a:ext cx="63222" cy="303633"/>
                </a:xfrm>
                <a:custGeom>
                  <a:avLst/>
                  <a:gdLst>
                    <a:gd name="connsiteX0" fmla="*/ 0 w 63222"/>
                    <a:gd name="connsiteY0" fmla="*/ 303634 h 303633"/>
                    <a:gd name="connsiteX1" fmla="*/ 0 w 63222"/>
                    <a:gd name="connsiteY1" fmla="*/ 0 h 303633"/>
                    <a:gd name="connsiteX2" fmla="*/ 63222 w 63222"/>
                    <a:gd name="connsiteY2" fmla="*/ 0 h 303633"/>
                    <a:gd name="connsiteX3" fmla="*/ 63222 w 63222"/>
                    <a:gd name="connsiteY3" fmla="*/ 303634 h 303633"/>
                    <a:gd name="connsiteX4" fmla="*/ 0 w 63222"/>
                    <a:gd name="connsiteY4" fmla="*/ 303634 h 303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222" h="303633">
                      <a:moveTo>
                        <a:pt x="0" y="303634"/>
                      </a:moveTo>
                      <a:lnTo>
                        <a:pt x="0" y="0"/>
                      </a:lnTo>
                      <a:lnTo>
                        <a:pt x="63222" y="0"/>
                      </a:lnTo>
                      <a:lnTo>
                        <a:pt x="63222" y="303634"/>
                      </a:lnTo>
                      <a:lnTo>
                        <a:pt x="0" y="303634"/>
                      </a:lnTo>
                      <a:close/>
                    </a:path>
                  </a:pathLst>
                </a:custGeom>
                <a:grpFill/>
                <a:ln w="41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r"/>
                  <a:endParaRPr lang="pt-BR"/>
                </a:p>
              </p:txBody>
            </p:sp>
            <p:sp>
              <p:nvSpPr>
                <p:cNvPr id="321" name="Forma Livre: Forma 320">
                  <a:extLst>
                    <a:ext uri="{FF2B5EF4-FFF2-40B4-BE49-F238E27FC236}">
                      <a16:creationId xmlns:a16="http://schemas.microsoft.com/office/drawing/2014/main" id="{AE933A69-B64D-46BD-C8FE-C57773767166}"/>
                    </a:ext>
                  </a:extLst>
                </p:cNvPr>
                <p:cNvSpPr/>
                <p:nvPr/>
              </p:nvSpPr>
              <p:spPr>
                <a:xfrm>
                  <a:off x="10376385" y="5804291"/>
                  <a:ext cx="241243" cy="232092"/>
                </a:xfrm>
                <a:custGeom>
                  <a:avLst/>
                  <a:gdLst>
                    <a:gd name="connsiteX0" fmla="*/ 120206 w 241243"/>
                    <a:gd name="connsiteY0" fmla="*/ 232093 h 232092"/>
                    <a:gd name="connsiteX1" fmla="*/ 0 w 241243"/>
                    <a:gd name="connsiteY1" fmla="*/ 116878 h 232092"/>
                    <a:gd name="connsiteX2" fmla="*/ 0 w 241243"/>
                    <a:gd name="connsiteY2" fmla="*/ 116046 h 232092"/>
                    <a:gd name="connsiteX3" fmla="*/ 121038 w 241243"/>
                    <a:gd name="connsiteY3" fmla="*/ 0 h 232092"/>
                    <a:gd name="connsiteX4" fmla="*/ 241243 w 241243"/>
                    <a:gd name="connsiteY4" fmla="*/ 115214 h 232092"/>
                    <a:gd name="connsiteX5" fmla="*/ 241243 w 241243"/>
                    <a:gd name="connsiteY5" fmla="*/ 116046 h 232092"/>
                    <a:gd name="connsiteX6" fmla="*/ 120206 w 241243"/>
                    <a:gd name="connsiteY6" fmla="*/ 232093 h 232092"/>
                    <a:gd name="connsiteX7" fmla="*/ 178853 w 241243"/>
                    <a:gd name="connsiteY7" fmla="*/ 116046 h 232092"/>
                    <a:gd name="connsiteX8" fmla="*/ 120206 w 241243"/>
                    <a:gd name="connsiteY8" fmla="*/ 54488 h 232092"/>
                    <a:gd name="connsiteX9" fmla="*/ 62390 w 241243"/>
                    <a:gd name="connsiteY9" fmla="*/ 115214 h 232092"/>
                    <a:gd name="connsiteX10" fmla="*/ 62390 w 241243"/>
                    <a:gd name="connsiteY10" fmla="*/ 116046 h 232092"/>
                    <a:gd name="connsiteX11" fmla="*/ 121038 w 241243"/>
                    <a:gd name="connsiteY11" fmla="*/ 177605 h 232092"/>
                    <a:gd name="connsiteX12" fmla="*/ 178853 w 241243"/>
                    <a:gd name="connsiteY12" fmla="*/ 116878 h 232092"/>
                    <a:gd name="connsiteX13" fmla="*/ 178853 w 241243"/>
                    <a:gd name="connsiteY13" fmla="*/ 116046 h 232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41243" h="232092">
                      <a:moveTo>
                        <a:pt x="120206" y="232093"/>
                      </a:moveTo>
                      <a:cubicBezTo>
                        <a:pt x="51160" y="232093"/>
                        <a:pt x="0" y="180933"/>
                        <a:pt x="0" y="116878"/>
                      </a:cubicBezTo>
                      <a:lnTo>
                        <a:pt x="0" y="116046"/>
                      </a:lnTo>
                      <a:cubicBezTo>
                        <a:pt x="0" y="51992"/>
                        <a:pt x="51576" y="0"/>
                        <a:pt x="121038" y="0"/>
                      </a:cubicBezTo>
                      <a:cubicBezTo>
                        <a:pt x="190499" y="0"/>
                        <a:pt x="241243" y="51160"/>
                        <a:pt x="241243" y="115214"/>
                      </a:cubicBezTo>
                      <a:lnTo>
                        <a:pt x="241243" y="116046"/>
                      </a:lnTo>
                      <a:cubicBezTo>
                        <a:pt x="241243" y="180101"/>
                        <a:pt x="189667" y="232093"/>
                        <a:pt x="120206" y="232093"/>
                      </a:cubicBezTo>
                      <a:close/>
                      <a:moveTo>
                        <a:pt x="178853" y="116046"/>
                      </a:moveTo>
                      <a:cubicBezTo>
                        <a:pt x="178853" y="83187"/>
                        <a:pt x="155144" y="54488"/>
                        <a:pt x="120206" y="54488"/>
                      </a:cubicBezTo>
                      <a:cubicBezTo>
                        <a:pt x="85267" y="54488"/>
                        <a:pt x="62390" y="82356"/>
                        <a:pt x="62390" y="115214"/>
                      </a:cubicBezTo>
                      <a:lnTo>
                        <a:pt x="62390" y="116046"/>
                      </a:lnTo>
                      <a:cubicBezTo>
                        <a:pt x="62390" y="148905"/>
                        <a:pt x="86099" y="177605"/>
                        <a:pt x="121038" y="177605"/>
                      </a:cubicBezTo>
                      <a:cubicBezTo>
                        <a:pt x="155976" y="177605"/>
                        <a:pt x="178853" y="149737"/>
                        <a:pt x="178853" y="116878"/>
                      </a:cubicBezTo>
                      <a:lnTo>
                        <a:pt x="178853" y="116046"/>
                      </a:lnTo>
                      <a:close/>
                    </a:path>
                  </a:pathLst>
                </a:custGeom>
                <a:grpFill/>
                <a:ln w="41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r"/>
                  <a:endParaRPr lang="pt-BR"/>
                </a:p>
              </p:txBody>
            </p:sp>
            <p:sp>
              <p:nvSpPr>
                <p:cNvPr id="322" name="Forma Livre: Forma 321">
                  <a:extLst>
                    <a:ext uri="{FF2B5EF4-FFF2-40B4-BE49-F238E27FC236}">
                      <a16:creationId xmlns:a16="http://schemas.microsoft.com/office/drawing/2014/main" id="{A4A8AEE4-74E2-1A75-313A-C317E45C447C}"/>
                    </a:ext>
                  </a:extLst>
                </p:cNvPr>
                <p:cNvSpPr/>
                <p:nvPr/>
              </p:nvSpPr>
              <p:spPr>
                <a:xfrm>
                  <a:off x="10653399" y="5804291"/>
                  <a:ext cx="234172" cy="294483"/>
                </a:xfrm>
                <a:custGeom>
                  <a:avLst/>
                  <a:gdLst>
                    <a:gd name="connsiteX0" fmla="*/ 109807 w 234172"/>
                    <a:gd name="connsiteY0" fmla="*/ 294483 h 294483"/>
                    <a:gd name="connsiteX1" fmla="*/ 11230 w 234172"/>
                    <a:gd name="connsiteY1" fmla="*/ 271191 h 294483"/>
                    <a:gd name="connsiteX2" fmla="*/ 32859 w 234172"/>
                    <a:gd name="connsiteY2" fmla="*/ 223774 h 294483"/>
                    <a:gd name="connsiteX3" fmla="*/ 108144 w 234172"/>
                    <a:gd name="connsiteY3" fmla="*/ 244155 h 294483"/>
                    <a:gd name="connsiteX4" fmla="*/ 171782 w 234172"/>
                    <a:gd name="connsiteY4" fmla="*/ 183428 h 294483"/>
                    <a:gd name="connsiteX5" fmla="*/ 171782 w 234172"/>
                    <a:gd name="connsiteY5" fmla="*/ 172614 h 294483"/>
                    <a:gd name="connsiteX6" fmla="*/ 98993 w 234172"/>
                    <a:gd name="connsiteY6" fmla="*/ 208800 h 294483"/>
                    <a:gd name="connsiteX7" fmla="*/ 0 w 234172"/>
                    <a:gd name="connsiteY7" fmla="*/ 104816 h 294483"/>
                    <a:gd name="connsiteX8" fmla="*/ 0 w 234172"/>
                    <a:gd name="connsiteY8" fmla="*/ 103984 h 294483"/>
                    <a:gd name="connsiteX9" fmla="*/ 98993 w 234172"/>
                    <a:gd name="connsiteY9" fmla="*/ 0 h 294483"/>
                    <a:gd name="connsiteX10" fmla="*/ 170950 w 234172"/>
                    <a:gd name="connsiteY10" fmla="*/ 33275 h 294483"/>
                    <a:gd name="connsiteX11" fmla="*/ 170950 w 234172"/>
                    <a:gd name="connsiteY11" fmla="*/ 4159 h 294483"/>
                    <a:gd name="connsiteX12" fmla="*/ 234172 w 234172"/>
                    <a:gd name="connsiteY12" fmla="*/ 4159 h 294483"/>
                    <a:gd name="connsiteX13" fmla="*/ 234172 w 234172"/>
                    <a:gd name="connsiteY13" fmla="*/ 176773 h 294483"/>
                    <a:gd name="connsiteX14" fmla="*/ 109807 w 234172"/>
                    <a:gd name="connsiteY14" fmla="*/ 294483 h 294483"/>
                    <a:gd name="connsiteX15" fmla="*/ 171782 w 234172"/>
                    <a:gd name="connsiteY15" fmla="*/ 103984 h 294483"/>
                    <a:gd name="connsiteX16" fmla="*/ 117294 w 234172"/>
                    <a:gd name="connsiteY16" fmla="*/ 52408 h 294483"/>
                    <a:gd name="connsiteX17" fmla="*/ 63222 w 234172"/>
                    <a:gd name="connsiteY17" fmla="*/ 103984 h 294483"/>
                    <a:gd name="connsiteX18" fmla="*/ 63222 w 234172"/>
                    <a:gd name="connsiteY18" fmla="*/ 104816 h 294483"/>
                    <a:gd name="connsiteX19" fmla="*/ 117294 w 234172"/>
                    <a:gd name="connsiteY19" fmla="*/ 156392 h 294483"/>
                    <a:gd name="connsiteX20" fmla="*/ 171782 w 234172"/>
                    <a:gd name="connsiteY20" fmla="*/ 104816 h 294483"/>
                    <a:gd name="connsiteX21" fmla="*/ 171782 w 234172"/>
                    <a:gd name="connsiteY21" fmla="*/ 103984 h 2944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34172" h="294483">
                      <a:moveTo>
                        <a:pt x="109807" y="294483"/>
                      </a:moveTo>
                      <a:cubicBezTo>
                        <a:pt x="73621" y="294483"/>
                        <a:pt x="39514" y="286165"/>
                        <a:pt x="11230" y="271191"/>
                      </a:cubicBezTo>
                      <a:lnTo>
                        <a:pt x="32859" y="223774"/>
                      </a:lnTo>
                      <a:cubicBezTo>
                        <a:pt x="55735" y="236668"/>
                        <a:pt x="78612" y="244155"/>
                        <a:pt x="108144" y="244155"/>
                      </a:cubicBezTo>
                      <a:cubicBezTo>
                        <a:pt x="151401" y="244155"/>
                        <a:pt x="171782" y="223358"/>
                        <a:pt x="171782" y="183428"/>
                      </a:cubicBezTo>
                      <a:lnTo>
                        <a:pt x="171782" y="172614"/>
                      </a:lnTo>
                      <a:cubicBezTo>
                        <a:pt x="153065" y="195074"/>
                        <a:pt x="132684" y="208800"/>
                        <a:pt x="98993" y="208800"/>
                      </a:cubicBezTo>
                      <a:cubicBezTo>
                        <a:pt x="47001" y="208800"/>
                        <a:pt x="0" y="170950"/>
                        <a:pt x="0" y="104816"/>
                      </a:cubicBezTo>
                      <a:lnTo>
                        <a:pt x="0" y="103984"/>
                      </a:lnTo>
                      <a:cubicBezTo>
                        <a:pt x="0" y="37434"/>
                        <a:pt x="47833" y="0"/>
                        <a:pt x="98993" y="0"/>
                      </a:cubicBezTo>
                      <a:cubicBezTo>
                        <a:pt x="133516" y="0"/>
                        <a:pt x="153897" y="14558"/>
                        <a:pt x="170950" y="33275"/>
                      </a:cubicBezTo>
                      <a:lnTo>
                        <a:pt x="170950" y="4159"/>
                      </a:lnTo>
                      <a:lnTo>
                        <a:pt x="234172" y="4159"/>
                      </a:lnTo>
                      <a:lnTo>
                        <a:pt x="234172" y="176773"/>
                      </a:lnTo>
                      <a:cubicBezTo>
                        <a:pt x="234172" y="260792"/>
                        <a:pt x="192579" y="294483"/>
                        <a:pt x="109807" y="294483"/>
                      </a:cubicBezTo>
                      <a:close/>
                      <a:moveTo>
                        <a:pt x="171782" y="103984"/>
                      </a:moveTo>
                      <a:cubicBezTo>
                        <a:pt x="171782" y="73621"/>
                        <a:pt x="148073" y="52408"/>
                        <a:pt x="117294" y="52408"/>
                      </a:cubicBezTo>
                      <a:cubicBezTo>
                        <a:pt x="86515" y="52408"/>
                        <a:pt x="63222" y="73621"/>
                        <a:pt x="63222" y="103984"/>
                      </a:cubicBezTo>
                      <a:lnTo>
                        <a:pt x="63222" y="104816"/>
                      </a:lnTo>
                      <a:cubicBezTo>
                        <a:pt x="63222" y="135595"/>
                        <a:pt x="86515" y="156392"/>
                        <a:pt x="117294" y="156392"/>
                      </a:cubicBezTo>
                      <a:cubicBezTo>
                        <a:pt x="148073" y="156392"/>
                        <a:pt x="171782" y="135179"/>
                        <a:pt x="171782" y="104816"/>
                      </a:cubicBezTo>
                      <a:lnTo>
                        <a:pt x="171782" y="103984"/>
                      </a:lnTo>
                      <a:close/>
                    </a:path>
                  </a:pathLst>
                </a:custGeom>
                <a:grpFill/>
                <a:ln w="41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r"/>
                  <a:endParaRPr lang="pt-BR"/>
                </a:p>
              </p:txBody>
            </p:sp>
            <p:sp>
              <p:nvSpPr>
                <p:cNvPr id="323" name="Forma Livre: Forma 322">
                  <a:extLst>
                    <a:ext uri="{FF2B5EF4-FFF2-40B4-BE49-F238E27FC236}">
                      <a16:creationId xmlns:a16="http://schemas.microsoft.com/office/drawing/2014/main" id="{AA36B29D-E740-48F2-AB48-C4189EB09555}"/>
                    </a:ext>
                  </a:extLst>
                </p:cNvPr>
                <p:cNvSpPr/>
                <p:nvPr/>
              </p:nvSpPr>
              <p:spPr>
                <a:xfrm>
                  <a:off x="10945386" y="5727717"/>
                  <a:ext cx="66549" cy="303633"/>
                </a:xfrm>
                <a:custGeom>
                  <a:avLst/>
                  <a:gdLst>
                    <a:gd name="connsiteX0" fmla="*/ 0 w 66549"/>
                    <a:gd name="connsiteY0" fmla="*/ 56151 h 303633"/>
                    <a:gd name="connsiteX1" fmla="*/ 0 w 66549"/>
                    <a:gd name="connsiteY1" fmla="*/ 0 h 303633"/>
                    <a:gd name="connsiteX2" fmla="*/ 66550 w 66549"/>
                    <a:gd name="connsiteY2" fmla="*/ 0 h 303633"/>
                    <a:gd name="connsiteX3" fmla="*/ 66550 w 66549"/>
                    <a:gd name="connsiteY3" fmla="*/ 56151 h 303633"/>
                    <a:gd name="connsiteX4" fmla="*/ 0 w 66549"/>
                    <a:gd name="connsiteY4" fmla="*/ 56151 h 303633"/>
                    <a:gd name="connsiteX5" fmla="*/ 1664 w 66549"/>
                    <a:gd name="connsiteY5" fmla="*/ 303634 h 303633"/>
                    <a:gd name="connsiteX6" fmla="*/ 1664 w 66549"/>
                    <a:gd name="connsiteY6" fmla="*/ 80692 h 303633"/>
                    <a:gd name="connsiteX7" fmla="*/ 64886 w 66549"/>
                    <a:gd name="connsiteY7" fmla="*/ 80692 h 303633"/>
                    <a:gd name="connsiteX8" fmla="*/ 64886 w 66549"/>
                    <a:gd name="connsiteY8" fmla="*/ 303634 h 303633"/>
                    <a:gd name="connsiteX9" fmla="*/ 1664 w 66549"/>
                    <a:gd name="connsiteY9" fmla="*/ 303634 h 303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549" h="303633">
                      <a:moveTo>
                        <a:pt x="0" y="56151"/>
                      </a:moveTo>
                      <a:lnTo>
                        <a:pt x="0" y="0"/>
                      </a:lnTo>
                      <a:lnTo>
                        <a:pt x="66550" y="0"/>
                      </a:lnTo>
                      <a:lnTo>
                        <a:pt x="66550" y="56151"/>
                      </a:lnTo>
                      <a:lnTo>
                        <a:pt x="0" y="56151"/>
                      </a:lnTo>
                      <a:close/>
                      <a:moveTo>
                        <a:pt x="1664" y="303634"/>
                      </a:moveTo>
                      <a:lnTo>
                        <a:pt x="1664" y="80692"/>
                      </a:lnTo>
                      <a:lnTo>
                        <a:pt x="64886" y="80692"/>
                      </a:lnTo>
                      <a:lnTo>
                        <a:pt x="64886" y="303634"/>
                      </a:lnTo>
                      <a:lnTo>
                        <a:pt x="1664" y="303634"/>
                      </a:lnTo>
                      <a:close/>
                    </a:path>
                  </a:pathLst>
                </a:custGeom>
                <a:grpFill/>
                <a:ln w="41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r"/>
                  <a:endParaRPr lang="pt-BR"/>
                </a:p>
              </p:txBody>
            </p:sp>
            <p:sp>
              <p:nvSpPr>
                <p:cNvPr id="324" name="Forma Livre: Forma 323">
                  <a:extLst>
                    <a:ext uri="{FF2B5EF4-FFF2-40B4-BE49-F238E27FC236}">
                      <a16:creationId xmlns:a16="http://schemas.microsoft.com/office/drawing/2014/main" id="{FC21BDBB-08FF-1FF6-D5A7-D6F166800FD7}"/>
                    </a:ext>
                  </a:extLst>
                </p:cNvPr>
                <p:cNvSpPr/>
                <p:nvPr/>
              </p:nvSpPr>
              <p:spPr>
                <a:xfrm>
                  <a:off x="11056441" y="5805955"/>
                  <a:ext cx="205056" cy="229597"/>
                </a:xfrm>
                <a:custGeom>
                  <a:avLst/>
                  <a:gdLst>
                    <a:gd name="connsiteX0" fmla="*/ 143914 w 205056"/>
                    <a:gd name="connsiteY0" fmla="*/ 225438 h 229597"/>
                    <a:gd name="connsiteX1" fmla="*/ 143914 w 205056"/>
                    <a:gd name="connsiteY1" fmla="*/ 201313 h 229597"/>
                    <a:gd name="connsiteX2" fmla="*/ 76532 w 205056"/>
                    <a:gd name="connsiteY2" fmla="*/ 229597 h 229597"/>
                    <a:gd name="connsiteX3" fmla="*/ 0 w 205056"/>
                    <a:gd name="connsiteY3" fmla="*/ 161383 h 229597"/>
                    <a:gd name="connsiteX4" fmla="*/ 0 w 205056"/>
                    <a:gd name="connsiteY4" fmla="*/ 160552 h 229597"/>
                    <a:gd name="connsiteX5" fmla="*/ 89842 w 205056"/>
                    <a:gd name="connsiteY5" fmla="*/ 89426 h 229597"/>
                    <a:gd name="connsiteX6" fmla="*/ 144330 w 205056"/>
                    <a:gd name="connsiteY6" fmla="*/ 98577 h 229597"/>
                    <a:gd name="connsiteX7" fmla="*/ 144330 w 205056"/>
                    <a:gd name="connsiteY7" fmla="*/ 94834 h 229597"/>
                    <a:gd name="connsiteX8" fmla="*/ 96497 w 205056"/>
                    <a:gd name="connsiteY8" fmla="*/ 54072 h 229597"/>
                    <a:gd name="connsiteX9" fmla="*/ 34939 w 205056"/>
                    <a:gd name="connsiteY9" fmla="*/ 66134 h 229597"/>
                    <a:gd name="connsiteX10" fmla="*/ 19133 w 205056"/>
                    <a:gd name="connsiteY10" fmla="*/ 17885 h 229597"/>
                    <a:gd name="connsiteX11" fmla="*/ 105648 w 205056"/>
                    <a:gd name="connsiteY11" fmla="*/ 0 h 229597"/>
                    <a:gd name="connsiteX12" fmla="*/ 205057 w 205056"/>
                    <a:gd name="connsiteY12" fmla="*/ 96081 h 229597"/>
                    <a:gd name="connsiteX13" fmla="*/ 205057 w 205056"/>
                    <a:gd name="connsiteY13" fmla="*/ 225438 h 229597"/>
                    <a:gd name="connsiteX14" fmla="*/ 143914 w 205056"/>
                    <a:gd name="connsiteY14" fmla="*/ 225438 h 229597"/>
                    <a:gd name="connsiteX15" fmla="*/ 145162 w 205056"/>
                    <a:gd name="connsiteY15" fmla="*/ 135595 h 229597"/>
                    <a:gd name="connsiteX16" fmla="*/ 104816 w 205056"/>
                    <a:gd name="connsiteY16" fmla="*/ 127277 h 229597"/>
                    <a:gd name="connsiteX17" fmla="*/ 61143 w 205056"/>
                    <a:gd name="connsiteY17" fmla="*/ 158056 h 229597"/>
                    <a:gd name="connsiteX18" fmla="*/ 61143 w 205056"/>
                    <a:gd name="connsiteY18" fmla="*/ 158888 h 229597"/>
                    <a:gd name="connsiteX19" fmla="*/ 95665 w 205056"/>
                    <a:gd name="connsiteY19" fmla="*/ 185924 h 229597"/>
                    <a:gd name="connsiteX20" fmla="*/ 145162 w 205056"/>
                    <a:gd name="connsiteY20" fmla="*/ 146826 h 229597"/>
                    <a:gd name="connsiteX21" fmla="*/ 145162 w 205056"/>
                    <a:gd name="connsiteY21" fmla="*/ 135595 h 229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05056" h="229597">
                      <a:moveTo>
                        <a:pt x="143914" y="225438"/>
                      </a:moveTo>
                      <a:lnTo>
                        <a:pt x="143914" y="201313"/>
                      </a:lnTo>
                      <a:cubicBezTo>
                        <a:pt x="128525" y="218367"/>
                        <a:pt x="107312" y="229597"/>
                        <a:pt x="76532" y="229597"/>
                      </a:cubicBezTo>
                      <a:cubicBezTo>
                        <a:pt x="34523" y="229597"/>
                        <a:pt x="0" y="205473"/>
                        <a:pt x="0" y="161383"/>
                      </a:cubicBezTo>
                      <a:lnTo>
                        <a:pt x="0" y="160552"/>
                      </a:lnTo>
                      <a:cubicBezTo>
                        <a:pt x="0" y="111887"/>
                        <a:pt x="37018" y="89426"/>
                        <a:pt x="89842" y="89426"/>
                      </a:cubicBezTo>
                      <a:cubicBezTo>
                        <a:pt x="112303" y="89426"/>
                        <a:pt x="128525" y="93170"/>
                        <a:pt x="144330" y="98577"/>
                      </a:cubicBezTo>
                      <a:lnTo>
                        <a:pt x="144330" y="94834"/>
                      </a:lnTo>
                      <a:cubicBezTo>
                        <a:pt x="144330" y="68630"/>
                        <a:pt x="128109" y="54072"/>
                        <a:pt x="96497" y="54072"/>
                      </a:cubicBezTo>
                      <a:cubicBezTo>
                        <a:pt x="72373" y="54072"/>
                        <a:pt x="55320" y="58647"/>
                        <a:pt x="34939" y="66134"/>
                      </a:cubicBezTo>
                      <a:lnTo>
                        <a:pt x="19133" y="17885"/>
                      </a:lnTo>
                      <a:cubicBezTo>
                        <a:pt x="43673" y="7071"/>
                        <a:pt x="67798" y="0"/>
                        <a:pt x="105648" y="0"/>
                      </a:cubicBezTo>
                      <a:cubicBezTo>
                        <a:pt x="174693" y="0"/>
                        <a:pt x="205057" y="35771"/>
                        <a:pt x="205057" y="96081"/>
                      </a:cubicBezTo>
                      <a:lnTo>
                        <a:pt x="205057" y="225438"/>
                      </a:lnTo>
                      <a:lnTo>
                        <a:pt x="143914" y="225438"/>
                      </a:lnTo>
                      <a:close/>
                      <a:moveTo>
                        <a:pt x="145162" y="135595"/>
                      </a:moveTo>
                      <a:cubicBezTo>
                        <a:pt x="134348" y="130604"/>
                        <a:pt x="120206" y="127277"/>
                        <a:pt x="104816" y="127277"/>
                      </a:cubicBezTo>
                      <a:cubicBezTo>
                        <a:pt x="77780" y="127277"/>
                        <a:pt x="61143" y="138091"/>
                        <a:pt x="61143" y="158056"/>
                      </a:cubicBezTo>
                      <a:lnTo>
                        <a:pt x="61143" y="158888"/>
                      </a:lnTo>
                      <a:cubicBezTo>
                        <a:pt x="61143" y="175941"/>
                        <a:pt x="75285" y="185924"/>
                        <a:pt x="95665" y="185924"/>
                      </a:cubicBezTo>
                      <a:cubicBezTo>
                        <a:pt x="125197" y="185924"/>
                        <a:pt x="145162" y="169702"/>
                        <a:pt x="145162" y="146826"/>
                      </a:cubicBezTo>
                      <a:lnTo>
                        <a:pt x="145162" y="135595"/>
                      </a:lnTo>
                      <a:close/>
                    </a:path>
                  </a:pathLst>
                </a:custGeom>
                <a:grpFill/>
                <a:ln w="41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r"/>
                  <a:endParaRPr lang="pt-BR"/>
                </a:p>
              </p:txBody>
            </p:sp>
          </p:grpSp>
        </p:grpSp>
        <p:grpSp>
          <p:nvGrpSpPr>
            <p:cNvPr id="325" name="Gráfico 309">
              <a:extLst>
                <a:ext uri="{FF2B5EF4-FFF2-40B4-BE49-F238E27FC236}">
                  <a16:creationId xmlns:a16="http://schemas.microsoft.com/office/drawing/2014/main" id="{A3C72578-2AF9-7955-F3C6-BA853891FE42}"/>
                </a:ext>
              </a:extLst>
            </p:cNvPr>
            <p:cNvGrpSpPr/>
            <p:nvPr/>
          </p:nvGrpSpPr>
          <p:grpSpPr>
            <a:xfrm>
              <a:off x="9880837" y="5104228"/>
              <a:ext cx="580023" cy="145161"/>
              <a:chOff x="9946057" y="5104228"/>
              <a:chExt cx="580023" cy="145161"/>
            </a:xfrm>
            <a:solidFill>
              <a:srgbClr val="FFFFFF"/>
            </a:solidFill>
          </p:grpSpPr>
          <p:sp>
            <p:nvSpPr>
              <p:cNvPr id="326" name="Forma Livre: Forma 325">
                <a:extLst>
                  <a:ext uri="{FF2B5EF4-FFF2-40B4-BE49-F238E27FC236}">
                    <a16:creationId xmlns:a16="http://schemas.microsoft.com/office/drawing/2014/main" id="{5EF6DB80-F100-ECA0-9B36-5D80BC324A99}"/>
                  </a:ext>
                </a:extLst>
              </p:cNvPr>
              <p:cNvSpPr/>
              <p:nvPr/>
            </p:nvSpPr>
            <p:spPr>
              <a:xfrm>
                <a:off x="10435198" y="5110009"/>
                <a:ext cx="90882" cy="138714"/>
              </a:xfrm>
              <a:custGeom>
                <a:avLst/>
                <a:gdLst>
                  <a:gd name="connsiteX0" fmla="*/ 90882 w 90882"/>
                  <a:gd name="connsiteY0" fmla="*/ 111014 h 138714"/>
                  <a:gd name="connsiteX1" fmla="*/ 88886 w 90882"/>
                  <a:gd name="connsiteY1" fmla="*/ 111014 h 138714"/>
                  <a:gd name="connsiteX2" fmla="*/ 41677 w 90882"/>
                  <a:gd name="connsiteY2" fmla="*/ 69337 h 138714"/>
                  <a:gd name="connsiteX3" fmla="*/ 41677 w 90882"/>
                  <a:gd name="connsiteY3" fmla="*/ 68796 h 138714"/>
                  <a:gd name="connsiteX4" fmla="*/ 86931 w 90882"/>
                  <a:gd name="connsiteY4" fmla="*/ 27618 h 138714"/>
                  <a:gd name="connsiteX5" fmla="*/ 90882 w 90882"/>
                  <a:gd name="connsiteY5" fmla="*/ 27743 h 138714"/>
                  <a:gd name="connsiteX6" fmla="*/ 90882 w 90882"/>
                  <a:gd name="connsiteY6" fmla="*/ 42 h 138714"/>
                  <a:gd name="connsiteX7" fmla="*/ 87263 w 90882"/>
                  <a:gd name="connsiteY7" fmla="*/ 0 h 138714"/>
                  <a:gd name="connsiteX8" fmla="*/ 0 w 90882"/>
                  <a:gd name="connsiteY8" fmla="*/ 69378 h 138714"/>
                  <a:gd name="connsiteX9" fmla="*/ 0 w 90882"/>
                  <a:gd name="connsiteY9" fmla="*/ 69877 h 138714"/>
                  <a:gd name="connsiteX10" fmla="*/ 86598 w 90882"/>
                  <a:gd name="connsiteY10" fmla="*/ 138715 h 138714"/>
                  <a:gd name="connsiteX11" fmla="*/ 90841 w 90882"/>
                  <a:gd name="connsiteY11" fmla="*/ 138632 h 138714"/>
                  <a:gd name="connsiteX12" fmla="*/ 90841 w 90882"/>
                  <a:gd name="connsiteY12" fmla="*/ 110972 h 138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0882" h="138714">
                    <a:moveTo>
                      <a:pt x="90882" y="111014"/>
                    </a:moveTo>
                    <a:cubicBezTo>
                      <a:pt x="90217" y="111014"/>
                      <a:pt x="89551" y="111014"/>
                      <a:pt x="88886" y="111014"/>
                    </a:cubicBezTo>
                    <a:cubicBezTo>
                      <a:pt x="61517" y="111014"/>
                      <a:pt x="41677" y="93503"/>
                      <a:pt x="41677" y="69337"/>
                    </a:cubicBezTo>
                    <a:lnTo>
                      <a:pt x="41677" y="68796"/>
                    </a:lnTo>
                    <a:cubicBezTo>
                      <a:pt x="41677" y="45711"/>
                      <a:pt x="61559" y="27618"/>
                      <a:pt x="86931" y="27618"/>
                    </a:cubicBezTo>
                    <a:cubicBezTo>
                      <a:pt x="88303" y="27618"/>
                      <a:pt x="89593" y="27660"/>
                      <a:pt x="90882" y="27743"/>
                    </a:cubicBezTo>
                    <a:lnTo>
                      <a:pt x="90882" y="42"/>
                    </a:lnTo>
                    <a:cubicBezTo>
                      <a:pt x="89718" y="0"/>
                      <a:pt x="88511" y="0"/>
                      <a:pt x="87263" y="0"/>
                    </a:cubicBezTo>
                    <a:cubicBezTo>
                      <a:pt x="37559" y="0"/>
                      <a:pt x="0" y="29781"/>
                      <a:pt x="0" y="69378"/>
                    </a:cubicBezTo>
                    <a:lnTo>
                      <a:pt x="0" y="69877"/>
                    </a:lnTo>
                    <a:cubicBezTo>
                      <a:pt x="0" y="108476"/>
                      <a:pt x="38058" y="138715"/>
                      <a:pt x="86598" y="138715"/>
                    </a:cubicBezTo>
                    <a:cubicBezTo>
                      <a:pt x="88095" y="138715"/>
                      <a:pt x="89426" y="138715"/>
                      <a:pt x="90841" y="138632"/>
                    </a:cubicBezTo>
                    <a:lnTo>
                      <a:pt x="90841" y="110972"/>
                    </a:lnTo>
                    <a:close/>
                  </a:path>
                </a:pathLst>
              </a:custGeom>
              <a:solidFill>
                <a:srgbClr val="FFFFFF"/>
              </a:solidFill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27" name="Forma Livre: Forma 326">
                <a:extLst>
                  <a:ext uri="{FF2B5EF4-FFF2-40B4-BE49-F238E27FC236}">
                    <a16:creationId xmlns:a16="http://schemas.microsoft.com/office/drawing/2014/main" id="{43B05E75-793D-8E68-A3A4-C007F7867CF5}"/>
                  </a:ext>
                </a:extLst>
              </p:cNvPr>
              <p:cNvSpPr/>
              <p:nvPr/>
            </p:nvSpPr>
            <p:spPr>
              <a:xfrm>
                <a:off x="9946057" y="5104228"/>
                <a:ext cx="131186" cy="145161"/>
              </a:xfrm>
              <a:custGeom>
                <a:avLst/>
                <a:gdLst>
                  <a:gd name="connsiteX0" fmla="*/ 77364 w 131186"/>
                  <a:gd name="connsiteY0" fmla="*/ 58647 h 145161"/>
                  <a:gd name="connsiteX1" fmla="*/ 43881 w 131186"/>
                  <a:gd name="connsiteY1" fmla="*/ 40096 h 145161"/>
                  <a:gd name="connsiteX2" fmla="*/ 43881 w 131186"/>
                  <a:gd name="connsiteY2" fmla="*/ 39680 h 145161"/>
                  <a:gd name="connsiteX3" fmla="*/ 65718 w 131186"/>
                  <a:gd name="connsiteY3" fmla="*/ 27410 h 145161"/>
                  <a:gd name="connsiteX4" fmla="*/ 89218 w 131186"/>
                  <a:gd name="connsiteY4" fmla="*/ 31861 h 145161"/>
                  <a:gd name="connsiteX5" fmla="*/ 89218 w 131186"/>
                  <a:gd name="connsiteY5" fmla="*/ 2329 h 145161"/>
                  <a:gd name="connsiteX6" fmla="*/ 66217 w 131186"/>
                  <a:gd name="connsiteY6" fmla="*/ 0 h 145161"/>
                  <a:gd name="connsiteX7" fmla="*/ 6821 w 131186"/>
                  <a:gd name="connsiteY7" fmla="*/ 42550 h 145161"/>
                  <a:gd name="connsiteX8" fmla="*/ 6821 w 131186"/>
                  <a:gd name="connsiteY8" fmla="*/ 42925 h 145161"/>
                  <a:gd name="connsiteX9" fmla="*/ 63056 w 131186"/>
                  <a:gd name="connsiteY9" fmla="*/ 86057 h 145161"/>
                  <a:gd name="connsiteX10" fmla="*/ 94085 w 131186"/>
                  <a:gd name="connsiteY10" fmla="*/ 104026 h 145161"/>
                  <a:gd name="connsiteX11" fmla="*/ 94085 w 131186"/>
                  <a:gd name="connsiteY11" fmla="*/ 104442 h 145161"/>
                  <a:gd name="connsiteX12" fmla="*/ 69586 w 131186"/>
                  <a:gd name="connsiteY12" fmla="*/ 117752 h 145161"/>
                  <a:gd name="connsiteX13" fmla="*/ 22086 w 131186"/>
                  <a:gd name="connsiteY13" fmla="*/ 100615 h 145161"/>
                  <a:gd name="connsiteX14" fmla="*/ 0 w 131186"/>
                  <a:gd name="connsiteY14" fmla="*/ 122577 h 145161"/>
                  <a:gd name="connsiteX15" fmla="*/ 68879 w 131186"/>
                  <a:gd name="connsiteY15" fmla="*/ 145162 h 145161"/>
                  <a:gd name="connsiteX16" fmla="*/ 131186 w 131186"/>
                  <a:gd name="connsiteY16" fmla="*/ 101405 h 145161"/>
                  <a:gd name="connsiteX17" fmla="*/ 131186 w 131186"/>
                  <a:gd name="connsiteY17" fmla="*/ 100989 h 145161"/>
                  <a:gd name="connsiteX18" fmla="*/ 77364 w 131186"/>
                  <a:gd name="connsiteY18" fmla="*/ 58647 h 145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1186" h="145161">
                    <a:moveTo>
                      <a:pt x="77364" y="58647"/>
                    </a:moveTo>
                    <a:cubicBezTo>
                      <a:pt x="48041" y="52408"/>
                      <a:pt x="43881" y="49372"/>
                      <a:pt x="43881" y="40096"/>
                    </a:cubicBezTo>
                    <a:lnTo>
                      <a:pt x="43881" y="39680"/>
                    </a:lnTo>
                    <a:cubicBezTo>
                      <a:pt x="43881" y="32859"/>
                      <a:pt x="51410" y="27410"/>
                      <a:pt x="65718" y="27410"/>
                    </a:cubicBezTo>
                    <a:cubicBezTo>
                      <a:pt x="72997" y="27410"/>
                      <a:pt x="82522" y="29407"/>
                      <a:pt x="89218" y="31861"/>
                    </a:cubicBezTo>
                    <a:lnTo>
                      <a:pt x="89218" y="2329"/>
                    </a:lnTo>
                    <a:cubicBezTo>
                      <a:pt x="83021" y="1248"/>
                      <a:pt x="73454" y="0"/>
                      <a:pt x="66217" y="0"/>
                    </a:cubicBezTo>
                    <a:cubicBezTo>
                      <a:pt x="31528" y="0"/>
                      <a:pt x="6821" y="16929"/>
                      <a:pt x="6821" y="42550"/>
                    </a:cubicBezTo>
                    <a:lnTo>
                      <a:pt x="6821" y="42925"/>
                    </a:lnTo>
                    <a:cubicBezTo>
                      <a:pt x="6821" y="70959"/>
                      <a:pt x="28866" y="78778"/>
                      <a:pt x="63056" y="86057"/>
                    </a:cubicBezTo>
                    <a:cubicBezTo>
                      <a:pt x="91423" y="92130"/>
                      <a:pt x="94085" y="96123"/>
                      <a:pt x="94085" y="104026"/>
                    </a:cubicBezTo>
                    <a:lnTo>
                      <a:pt x="94085" y="104442"/>
                    </a:lnTo>
                    <a:cubicBezTo>
                      <a:pt x="94085" y="112719"/>
                      <a:pt x="84851" y="117752"/>
                      <a:pt x="69586" y="117752"/>
                    </a:cubicBezTo>
                    <a:cubicBezTo>
                      <a:pt x="50204" y="117752"/>
                      <a:pt x="37351" y="111097"/>
                      <a:pt x="22086" y="100615"/>
                    </a:cubicBezTo>
                    <a:lnTo>
                      <a:pt x="0" y="122577"/>
                    </a:lnTo>
                    <a:cubicBezTo>
                      <a:pt x="20381" y="137675"/>
                      <a:pt x="43174" y="145162"/>
                      <a:pt x="68879" y="145162"/>
                    </a:cubicBezTo>
                    <a:cubicBezTo>
                      <a:pt x="105482" y="145162"/>
                      <a:pt x="131186" y="129440"/>
                      <a:pt x="131186" y="101405"/>
                    </a:cubicBezTo>
                    <a:lnTo>
                      <a:pt x="131186" y="100989"/>
                    </a:lnTo>
                    <a:cubicBezTo>
                      <a:pt x="131186" y="76408"/>
                      <a:pt x="111762" y="66092"/>
                      <a:pt x="77364" y="58647"/>
                    </a:cubicBezTo>
                  </a:path>
                </a:pathLst>
              </a:custGeom>
              <a:solidFill>
                <a:srgbClr val="FFFFFF"/>
              </a:solidFill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28" name="Forma Livre: Forma 327">
                <a:extLst>
                  <a:ext uri="{FF2B5EF4-FFF2-40B4-BE49-F238E27FC236}">
                    <a16:creationId xmlns:a16="http://schemas.microsoft.com/office/drawing/2014/main" id="{3421320E-8E63-14D6-FB51-6666273162A8}"/>
                  </a:ext>
                </a:extLst>
              </p:cNvPr>
              <p:cNvSpPr/>
              <p:nvPr/>
            </p:nvSpPr>
            <p:spPr>
              <a:xfrm>
                <a:off x="10072585" y="5124400"/>
                <a:ext cx="127526" cy="120455"/>
              </a:xfrm>
              <a:custGeom>
                <a:avLst/>
                <a:gdLst>
                  <a:gd name="connsiteX0" fmla="*/ 36353 w 127526"/>
                  <a:gd name="connsiteY0" fmla="*/ 50994 h 120455"/>
                  <a:gd name="connsiteX1" fmla="*/ 64678 w 127526"/>
                  <a:gd name="connsiteY1" fmla="*/ 26370 h 120455"/>
                  <a:gd name="connsiteX2" fmla="*/ 92255 w 127526"/>
                  <a:gd name="connsiteY2" fmla="*/ 50994 h 120455"/>
                  <a:gd name="connsiteX3" fmla="*/ 36353 w 127526"/>
                  <a:gd name="connsiteY3" fmla="*/ 50994 h 120455"/>
                  <a:gd name="connsiteX4" fmla="*/ 64678 w 127526"/>
                  <a:gd name="connsiteY4" fmla="*/ 42 h 120455"/>
                  <a:gd name="connsiteX5" fmla="*/ 0 w 127526"/>
                  <a:gd name="connsiteY5" fmla="*/ 60269 h 120455"/>
                  <a:gd name="connsiteX6" fmla="*/ 0 w 127526"/>
                  <a:gd name="connsiteY6" fmla="*/ 60685 h 120455"/>
                  <a:gd name="connsiteX7" fmla="*/ 68338 w 127526"/>
                  <a:gd name="connsiteY7" fmla="*/ 120455 h 120455"/>
                  <a:gd name="connsiteX8" fmla="*/ 74245 w 127526"/>
                  <a:gd name="connsiteY8" fmla="*/ 120289 h 120455"/>
                  <a:gd name="connsiteX9" fmla="*/ 74245 w 127526"/>
                  <a:gd name="connsiteY9" fmla="*/ 93919 h 120455"/>
                  <a:gd name="connsiteX10" fmla="*/ 68796 w 127526"/>
                  <a:gd name="connsiteY10" fmla="*/ 94127 h 120455"/>
                  <a:gd name="connsiteX11" fmla="*/ 36810 w 127526"/>
                  <a:gd name="connsiteY11" fmla="*/ 71458 h 120455"/>
                  <a:gd name="connsiteX12" fmla="*/ 127069 w 127526"/>
                  <a:gd name="connsiteY12" fmla="*/ 71458 h 120455"/>
                  <a:gd name="connsiteX13" fmla="*/ 127526 w 127526"/>
                  <a:gd name="connsiteY13" fmla="*/ 63222 h 120455"/>
                  <a:gd name="connsiteX14" fmla="*/ 127526 w 127526"/>
                  <a:gd name="connsiteY14" fmla="*/ 62806 h 120455"/>
                  <a:gd name="connsiteX15" fmla="*/ 64637 w 127526"/>
                  <a:gd name="connsiteY15" fmla="*/ 0 h 120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7526" h="120455">
                    <a:moveTo>
                      <a:pt x="36353" y="50994"/>
                    </a:moveTo>
                    <a:cubicBezTo>
                      <a:pt x="39264" y="36103"/>
                      <a:pt x="49288" y="26370"/>
                      <a:pt x="64678" y="26370"/>
                    </a:cubicBezTo>
                    <a:cubicBezTo>
                      <a:pt x="80068" y="26370"/>
                      <a:pt x="90050" y="36311"/>
                      <a:pt x="92255" y="50994"/>
                    </a:cubicBezTo>
                    <a:lnTo>
                      <a:pt x="36353" y="50994"/>
                    </a:lnTo>
                    <a:close/>
                    <a:moveTo>
                      <a:pt x="64678" y="42"/>
                    </a:moveTo>
                    <a:cubicBezTo>
                      <a:pt x="26578" y="42"/>
                      <a:pt x="0" y="27244"/>
                      <a:pt x="0" y="60269"/>
                    </a:cubicBezTo>
                    <a:lnTo>
                      <a:pt x="0" y="60685"/>
                    </a:lnTo>
                    <a:cubicBezTo>
                      <a:pt x="0" y="96081"/>
                      <a:pt x="29032" y="120455"/>
                      <a:pt x="68338" y="120455"/>
                    </a:cubicBezTo>
                    <a:cubicBezTo>
                      <a:pt x="69461" y="120455"/>
                      <a:pt x="73122" y="120289"/>
                      <a:pt x="74245" y="120289"/>
                    </a:cubicBezTo>
                    <a:lnTo>
                      <a:pt x="74245" y="93919"/>
                    </a:lnTo>
                    <a:cubicBezTo>
                      <a:pt x="73330" y="93919"/>
                      <a:pt x="69794" y="94127"/>
                      <a:pt x="68796" y="94127"/>
                    </a:cubicBezTo>
                    <a:cubicBezTo>
                      <a:pt x="52200" y="94127"/>
                      <a:pt x="40512" y="86390"/>
                      <a:pt x="36810" y="71458"/>
                    </a:cubicBezTo>
                    <a:lnTo>
                      <a:pt x="127069" y="71458"/>
                    </a:lnTo>
                    <a:cubicBezTo>
                      <a:pt x="127277" y="68422"/>
                      <a:pt x="127526" y="66467"/>
                      <a:pt x="127526" y="63222"/>
                    </a:cubicBezTo>
                    <a:lnTo>
                      <a:pt x="127526" y="62806"/>
                    </a:lnTo>
                    <a:cubicBezTo>
                      <a:pt x="127526" y="29989"/>
                      <a:pt x="108310" y="0"/>
                      <a:pt x="64637" y="0"/>
                    </a:cubicBezTo>
                  </a:path>
                </a:pathLst>
              </a:custGeom>
              <a:solidFill>
                <a:srgbClr val="FFFFFF"/>
              </a:solidFill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29" name="Forma Livre: Forma 328">
                <a:extLst>
                  <a:ext uri="{FF2B5EF4-FFF2-40B4-BE49-F238E27FC236}">
                    <a16:creationId xmlns:a16="http://schemas.microsoft.com/office/drawing/2014/main" id="{6C5F93EA-393E-47A5-F159-1ABA2C929810}"/>
                  </a:ext>
                </a:extLst>
              </p:cNvPr>
              <p:cNvSpPr/>
              <p:nvPr/>
            </p:nvSpPr>
            <p:spPr>
              <a:xfrm>
                <a:off x="10198572" y="5125731"/>
                <a:ext cx="119290" cy="117003"/>
              </a:xfrm>
              <a:custGeom>
                <a:avLst/>
                <a:gdLst>
                  <a:gd name="connsiteX0" fmla="*/ 119291 w 119290"/>
                  <a:gd name="connsiteY0" fmla="*/ 55736 h 117003"/>
                  <a:gd name="connsiteX1" fmla="*/ 59687 w 119290"/>
                  <a:gd name="connsiteY1" fmla="*/ 0 h 117003"/>
                  <a:gd name="connsiteX2" fmla="*/ 0 w 119290"/>
                  <a:gd name="connsiteY2" fmla="*/ 55736 h 117003"/>
                  <a:gd name="connsiteX3" fmla="*/ 0 w 119290"/>
                  <a:gd name="connsiteY3" fmla="*/ 117003 h 117003"/>
                  <a:gd name="connsiteX4" fmla="*/ 37517 w 119290"/>
                  <a:gd name="connsiteY4" fmla="*/ 117003 h 117003"/>
                  <a:gd name="connsiteX5" fmla="*/ 37517 w 119290"/>
                  <a:gd name="connsiteY5" fmla="*/ 53489 h 117003"/>
                  <a:gd name="connsiteX6" fmla="*/ 59687 w 119290"/>
                  <a:gd name="connsiteY6" fmla="*/ 28242 h 117003"/>
                  <a:gd name="connsiteX7" fmla="*/ 82147 w 119290"/>
                  <a:gd name="connsiteY7" fmla="*/ 53489 h 117003"/>
                  <a:gd name="connsiteX8" fmla="*/ 82147 w 119290"/>
                  <a:gd name="connsiteY8" fmla="*/ 117003 h 117003"/>
                  <a:gd name="connsiteX9" fmla="*/ 119291 w 119290"/>
                  <a:gd name="connsiteY9" fmla="*/ 117003 h 117003"/>
                  <a:gd name="connsiteX10" fmla="*/ 119291 w 119290"/>
                  <a:gd name="connsiteY10" fmla="*/ 55736 h 117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9290" h="117003">
                    <a:moveTo>
                      <a:pt x="119291" y="55736"/>
                    </a:moveTo>
                    <a:cubicBezTo>
                      <a:pt x="119291" y="24457"/>
                      <a:pt x="100158" y="0"/>
                      <a:pt x="59687" y="0"/>
                    </a:cubicBezTo>
                    <a:cubicBezTo>
                      <a:pt x="19216" y="0"/>
                      <a:pt x="0" y="24415"/>
                      <a:pt x="0" y="55736"/>
                    </a:cubicBezTo>
                    <a:lnTo>
                      <a:pt x="0" y="117003"/>
                    </a:lnTo>
                    <a:lnTo>
                      <a:pt x="37517" y="117003"/>
                    </a:lnTo>
                    <a:lnTo>
                      <a:pt x="37517" y="53489"/>
                    </a:lnTo>
                    <a:cubicBezTo>
                      <a:pt x="38183" y="41926"/>
                      <a:pt x="42758" y="28242"/>
                      <a:pt x="59687" y="28242"/>
                    </a:cubicBezTo>
                    <a:cubicBezTo>
                      <a:pt x="76616" y="28242"/>
                      <a:pt x="81482" y="41926"/>
                      <a:pt x="82147" y="53489"/>
                    </a:cubicBezTo>
                    <a:lnTo>
                      <a:pt x="82147" y="117003"/>
                    </a:lnTo>
                    <a:lnTo>
                      <a:pt x="119291" y="117003"/>
                    </a:lnTo>
                    <a:lnTo>
                      <a:pt x="119291" y="55736"/>
                    </a:lnTo>
                    <a:close/>
                  </a:path>
                </a:pathLst>
              </a:custGeom>
              <a:solidFill>
                <a:srgbClr val="FFFFFF"/>
              </a:solidFill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  <p:sp>
            <p:nvSpPr>
              <p:cNvPr id="330" name="Forma Livre: Forma 329">
                <a:extLst>
                  <a:ext uri="{FF2B5EF4-FFF2-40B4-BE49-F238E27FC236}">
                    <a16:creationId xmlns:a16="http://schemas.microsoft.com/office/drawing/2014/main" id="{22B44C0B-37C4-EDC6-436E-5DB57141BB3E}"/>
                  </a:ext>
                </a:extLst>
              </p:cNvPr>
              <p:cNvSpPr/>
              <p:nvPr/>
            </p:nvSpPr>
            <p:spPr>
              <a:xfrm>
                <a:off x="10316823" y="5125108"/>
                <a:ext cx="120330" cy="119165"/>
              </a:xfrm>
              <a:custGeom>
                <a:avLst/>
                <a:gdLst>
                  <a:gd name="connsiteX0" fmla="*/ 62016 w 120330"/>
                  <a:gd name="connsiteY0" fmla="*/ 0 h 119165"/>
                  <a:gd name="connsiteX1" fmla="*/ 53157 w 120330"/>
                  <a:gd name="connsiteY1" fmla="*/ 83 h 119165"/>
                  <a:gd name="connsiteX2" fmla="*/ 53157 w 120330"/>
                  <a:gd name="connsiteY2" fmla="*/ 28076 h 119165"/>
                  <a:gd name="connsiteX3" fmla="*/ 74702 w 120330"/>
                  <a:gd name="connsiteY3" fmla="*/ 31694 h 119165"/>
                  <a:gd name="connsiteX4" fmla="*/ 84685 w 120330"/>
                  <a:gd name="connsiteY4" fmla="*/ 48623 h 119165"/>
                  <a:gd name="connsiteX5" fmla="*/ 57150 w 120330"/>
                  <a:gd name="connsiteY5" fmla="*/ 46668 h 119165"/>
                  <a:gd name="connsiteX6" fmla="*/ 707 w 120330"/>
                  <a:gd name="connsiteY6" fmla="*/ 76200 h 119165"/>
                  <a:gd name="connsiteX7" fmla="*/ 499 w 120330"/>
                  <a:gd name="connsiteY7" fmla="*/ 77281 h 119165"/>
                  <a:gd name="connsiteX8" fmla="*/ 458 w 120330"/>
                  <a:gd name="connsiteY8" fmla="*/ 77655 h 119165"/>
                  <a:gd name="connsiteX9" fmla="*/ 0 w 120330"/>
                  <a:gd name="connsiteY9" fmla="*/ 83312 h 119165"/>
                  <a:gd name="connsiteX10" fmla="*/ 0 w 120330"/>
                  <a:gd name="connsiteY10" fmla="*/ 83728 h 119165"/>
                  <a:gd name="connsiteX11" fmla="*/ 44880 w 120330"/>
                  <a:gd name="connsiteY11" fmla="*/ 119166 h 119165"/>
                  <a:gd name="connsiteX12" fmla="*/ 84435 w 120330"/>
                  <a:gd name="connsiteY12" fmla="*/ 104483 h 119165"/>
                  <a:gd name="connsiteX13" fmla="*/ 84435 w 120330"/>
                  <a:gd name="connsiteY13" fmla="*/ 117835 h 119165"/>
                  <a:gd name="connsiteX14" fmla="*/ 120330 w 120330"/>
                  <a:gd name="connsiteY14" fmla="*/ 117835 h 119165"/>
                  <a:gd name="connsiteX15" fmla="*/ 120330 w 120330"/>
                  <a:gd name="connsiteY15" fmla="*/ 49912 h 119165"/>
                  <a:gd name="connsiteX16" fmla="*/ 62016 w 120330"/>
                  <a:gd name="connsiteY16" fmla="*/ 83 h 119165"/>
                  <a:gd name="connsiteX17" fmla="*/ 84809 w 120330"/>
                  <a:gd name="connsiteY17" fmla="*/ 76574 h 119165"/>
                  <a:gd name="connsiteX18" fmla="*/ 60144 w 120330"/>
                  <a:gd name="connsiteY18" fmla="*/ 96248 h 119165"/>
                  <a:gd name="connsiteX19" fmla="*/ 40387 w 120330"/>
                  <a:gd name="connsiteY19" fmla="*/ 72539 h 119165"/>
                  <a:gd name="connsiteX20" fmla="*/ 84893 w 120330"/>
                  <a:gd name="connsiteY20" fmla="*/ 69087 h 119165"/>
                  <a:gd name="connsiteX21" fmla="*/ 84768 w 120330"/>
                  <a:gd name="connsiteY21" fmla="*/ 76574 h 119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0330" h="119165">
                    <a:moveTo>
                      <a:pt x="62016" y="0"/>
                    </a:moveTo>
                    <a:cubicBezTo>
                      <a:pt x="60352" y="0"/>
                      <a:pt x="54696" y="0"/>
                      <a:pt x="53157" y="83"/>
                    </a:cubicBezTo>
                    <a:lnTo>
                      <a:pt x="53157" y="28076"/>
                    </a:lnTo>
                    <a:cubicBezTo>
                      <a:pt x="60394" y="28159"/>
                      <a:pt x="70293" y="29365"/>
                      <a:pt x="74702" y="31694"/>
                    </a:cubicBezTo>
                    <a:cubicBezTo>
                      <a:pt x="81191" y="35105"/>
                      <a:pt x="84560" y="40845"/>
                      <a:pt x="84685" y="48623"/>
                    </a:cubicBezTo>
                    <a:cubicBezTo>
                      <a:pt x="75825" y="47583"/>
                      <a:pt x="65843" y="46876"/>
                      <a:pt x="57150" y="46668"/>
                    </a:cubicBezTo>
                    <a:cubicBezTo>
                      <a:pt x="21753" y="45753"/>
                      <a:pt x="4201" y="57482"/>
                      <a:pt x="707" y="76200"/>
                    </a:cubicBezTo>
                    <a:cubicBezTo>
                      <a:pt x="624" y="76532"/>
                      <a:pt x="582" y="76907"/>
                      <a:pt x="499" y="77281"/>
                    </a:cubicBezTo>
                    <a:cubicBezTo>
                      <a:pt x="499" y="77406"/>
                      <a:pt x="499" y="77531"/>
                      <a:pt x="458" y="77655"/>
                    </a:cubicBezTo>
                    <a:cubicBezTo>
                      <a:pt x="166" y="79444"/>
                      <a:pt x="0" y="81316"/>
                      <a:pt x="0" y="83312"/>
                    </a:cubicBezTo>
                    <a:lnTo>
                      <a:pt x="0" y="83728"/>
                    </a:lnTo>
                    <a:cubicBezTo>
                      <a:pt x="0" y="106646"/>
                      <a:pt x="20256" y="119166"/>
                      <a:pt x="44880" y="119166"/>
                    </a:cubicBezTo>
                    <a:cubicBezTo>
                      <a:pt x="62973" y="119166"/>
                      <a:pt x="75409" y="113301"/>
                      <a:pt x="84435" y="104483"/>
                    </a:cubicBezTo>
                    <a:lnTo>
                      <a:pt x="84435" y="117835"/>
                    </a:lnTo>
                    <a:lnTo>
                      <a:pt x="120330" y="117835"/>
                    </a:lnTo>
                    <a:lnTo>
                      <a:pt x="120330" y="49912"/>
                    </a:lnTo>
                    <a:cubicBezTo>
                      <a:pt x="120330" y="18592"/>
                      <a:pt x="102528" y="83"/>
                      <a:pt x="62016" y="83"/>
                    </a:cubicBezTo>
                    <a:moveTo>
                      <a:pt x="84809" y="76574"/>
                    </a:moveTo>
                    <a:cubicBezTo>
                      <a:pt x="81607" y="93503"/>
                      <a:pt x="64137" y="95998"/>
                      <a:pt x="60144" y="96248"/>
                    </a:cubicBezTo>
                    <a:cubicBezTo>
                      <a:pt x="31902" y="97745"/>
                      <a:pt x="30904" y="78446"/>
                      <a:pt x="40387" y="72539"/>
                    </a:cubicBezTo>
                    <a:cubicBezTo>
                      <a:pt x="53157" y="64637"/>
                      <a:pt x="84893" y="69087"/>
                      <a:pt x="84893" y="69087"/>
                    </a:cubicBezTo>
                    <a:cubicBezTo>
                      <a:pt x="84893" y="70210"/>
                      <a:pt x="85184" y="73122"/>
                      <a:pt x="84768" y="76574"/>
                    </a:cubicBezTo>
                  </a:path>
                </a:pathLst>
              </a:custGeom>
              <a:solidFill>
                <a:srgbClr val="FFFFFF"/>
              </a:solidFill>
              <a:ln w="41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pt-BR"/>
              </a:p>
            </p:txBody>
          </p:sp>
        </p:grpSp>
      </p:grpSp>
      <p:sp>
        <p:nvSpPr>
          <p:cNvPr id="286" name="Forma Livre: Forma 285">
            <a:extLst>
              <a:ext uri="{FF2B5EF4-FFF2-40B4-BE49-F238E27FC236}">
                <a16:creationId xmlns:a16="http://schemas.microsoft.com/office/drawing/2014/main" id="{413C269D-7DB6-67E7-F386-D87EA512CB07}"/>
              </a:ext>
            </a:extLst>
          </p:cNvPr>
          <p:cNvSpPr/>
          <p:nvPr/>
        </p:nvSpPr>
        <p:spPr>
          <a:xfrm>
            <a:off x="8377822" y="13172"/>
            <a:ext cx="3611984" cy="3611984"/>
          </a:xfrm>
          <a:custGeom>
            <a:avLst/>
            <a:gdLst>
              <a:gd name="connsiteX0" fmla="*/ 3956844 w 4239476"/>
              <a:gd name="connsiteY0" fmla="*/ 1130527 h 4239476"/>
              <a:gd name="connsiteX1" fmla="*/ 3956844 w 4239476"/>
              <a:gd name="connsiteY1" fmla="*/ 847895 h 4239476"/>
              <a:gd name="connsiteX2" fmla="*/ 3956844 w 4239476"/>
              <a:gd name="connsiteY2" fmla="*/ 565263 h 4239476"/>
              <a:gd name="connsiteX3" fmla="*/ 3956844 w 4239476"/>
              <a:gd name="connsiteY3" fmla="*/ 282632 h 4239476"/>
              <a:gd name="connsiteX4" fmla="*/ 3674213 w 4239476"/>
              <a:gd name="connsiteY4" fmla="*/ 282632 h 4239476"/>
              <a:gd name="connsiteX5" fmla="*/ 3674213 w 4239476"/>
              <a:gd name="connsiteY5" fmla="*/ 0 h 4239476"/>
              <a:gd name="connsiteX6" fmla="*/ 3391581 w 4239476"/>
              <a:gd name="connsiteY6" fmla="*/ 0 h 4239476"/>
              <a:gd name="connsiteX7" fmla="*/ 3108949 w 4239476"/>
              <a:gd name="connsiteY7" fmla="*/ 0 h 4239476"/>
              <a:gd name="connsiteX8" fmla="*/ 2826317 w 4239476"/>
              <a:gd name="connsiteY8" fmla="*/ 0 h 4239476"/>
              <a:gd name="connsiteX9" fmla="*/ 2543686 w 4239476"/>
              <a:gd name="connsiteY9" fmla="*/ 0 h 4239476"/>
              <a:gd name="connsiteX10" fmla="*/ 2261054 w 4239476"/>
              <a:gd name="connsiteY10" fmla="*/ 0 h 4239476"/>
              <a:gd name="connsiteX11" fmla="*/ 1978422 w 4239476"/>
              <a:gd name="connsiteY11" fmla="*/ 0 h 4239476"/>
              <a:gd name="connsiteX12" fmla="*/ 1695790 w 4239476"/>
              <a:gd name="connsiteY12" fmla="*/ 0 h 4239476"/>
              <a:gd name="connsiteX13" fmla="*/ 1413159 w 4239476"/>
              <a:gd name="connsiteY13" fmla="*/ 0 h 4239476"/>
              <a:gd name="connsiteX14" fmla="*/ 1130527 w 4239476"/>
              <a:gd name="connsiteY14" fmla="*/ 0 h 4239476"/>
              <a:gd name="connsiteX15" fmla="*/ 847895 w 4239476"/>
              <a:gd name="connsiteY15" fmla="*/ 0 h 4239476"/>
              <a:gd name="connsiteX16" fmla="*/ 565263 w 4239476"/>
              <a:gd name="connsiteY16" fmla="*/ 0 h 4239476"/>
              <a:gd name="connsiteX17" fmla="*/ 565263 w 4239476"/>
              <a:gd name="connsiteY17" fmla="*/ 282632 h 4239476"/>
              <a:gd name="connsiteX18" fmla="*/ 282632 w 4239476"/>
              <a:gd name="connsiteY18" fmla="*/ 282632 h 4239476"/>
              <a:gd name="connsiteX19" fmla="*/ 282632 w 4239476"/>
              <a:gd name="connsiteY19" fmla="*/ 565263 h 4239476"/>
              <a:gd name="connsiteX20" fmla="*/ 282632 w 4239476"/>
              <a:gd name="connsiteY20" fmla="*/ 847895 h 4239476"/>
              <a:gd name="connsiteX21" fmla="*/ 282632 w 4239476"/>
              <a:gd name="connsiteY21" fmla="*/ 1130527 h 4239476"/>
              <a:gd name="connsiteX22" fmla="*/ 0 w 4239476"/>
              <a:gd name="connsiteY22" fmla="*/ 1130527 h 4239476"/>
              <a:gd name="connsiteX23" fmla="*/ 0 w 4239476"/>
              <a:gd name="connsiteY23" fmla="*/ 1413159 h 4239476"/>
              <a:gd name="connsiteX24" fmla="*/ 0 w 4239476"/>
              <a:gd name="connsiteY24" fmla="*/ 1695790 h 4239476"/>
              <a:gd name="connsiteX25" fmla="*/ 0 w 4239476"/>
              <a:gd name="connsiteY25" fmla="*/ 1978422 h 4239476"/>
              <a:gd name="connsiteX26" fmla="*/ 0 w 4239476"/>
              <a:gd name="connsiteY26" fmla="*/ 2261054 h 4239476"/>
              <a:gd name="connsiteX27" fmla="*/ 0 w 4239476"/>
              <a:gd name="connsiteY27" fmla="*/ 2543686 h 4239476"/>
              <a:gd name="connsiteX28" fmla="*/ 0 w 4239476"/>
              <a:gd name="connsiteY28" fmla="*/ 2826317 h 4239476"/>
              <a:gd name="connsiteX29" fmla="*/ 0 w 4239476"/>
              <a:gd name="connsiteY29" fmla="*/ 3108949 h 4239476"/>
              <a:gd name="connsiteX30" fmla="*/ 282632 w 4239476"/>
              <a:gd name="connsiteY30" fmla="*/ 3108949 h 4239476"/>
              <a:gd name="connsiteX31" fmla="*/ 565263 w 4239476"/>
              <a:gd name="connsiteY31" fmla="*/ 3108949 h 4239476"/>
              <a:gd name="connsiteX32" fmla="*/ 565263 w 4239476"/>
              <a:gd name="connsiteY32" fmla="*/ 3391581 h 4239476"/>
              <a:gd name="connsiteX33" fmla="*/ 565263 w 4239476"/>
              <a:gd name="connsiteY33" fmla="*/ 3674213 h 4239476"/>
              <a:gd name="connsiteX34" fmla="*/ 847895 w 4239476"/>
              <a:gd name="connsiteY34" fmla="*/ 3674213 h 4239476"/>
              <a:gd name="connsiteX35" fmla="*/ 847895 w 4239476"/>
              <a:gd name="connsiteY35" fmla="*/ 3956844 h 4239476"/>
              <a:gd name="connsiteX36" fmla="*/ 1130527 w 4239476"/>
              <a:gd name="connsiteY36" fmla="*/ 3956844 h 4239476"/>
              <a:gd name="connsiteX37" fmla="*/ 1413159 w 4239476"/>
              <a:gd name="connsiteY37" fmla="*/ 3956844 h 4239476"/>
              <a:gd name="connsiteX38" fmla="*/ 1413159 w 4239476"/>
              <a:gd name="connsiteY38" fmla="*/ 4239476 h 4239476"/>
              <a:gd name="connsiteX39" fmla="*/ 1695790 w 4239476"/>
              <a:gd name="connsiteY39" fmla="*/ 4239476 h 4239476"/>
              <a:gd name="connsiteX40" fmla="*/ 1978422 w 4239476"/>
              <a:gd name="connsiteY40" fmla="*/ 4239476 h 4239476"/>
              <a:gd name="connsiteX41" fmla="*/ 2261054 w 4239476"/>
              <a:gd name="connsiteY41" fmla="*/ 4239476 h 4239476"/>
              <a:gd name="connsiteX42" fmla="*/ 2543686 w 4239476"/>
              <a:gd name="connsiteY42" fmla="*/ 4239476 h 4239476"/>
              <a:gd name="connsiteX43" fmla="*/ 2826317 w 4239476"/>
              <a:gd name="connsiteY43" fmla="*/ 4239476 h 4239476"/>
              <a:gd name="connsiteX44" fmla="*/ 2826317 w 4239476"/>
              <a:gd name="connsiteY44" fmla="*/ 3956844 h 4239476"/>
              <a:gd name="connsiteX45" fmla="*/ 3108949 w 4239476"/>
              <a:gd name="connsiteY45" fmla="*/ 3956844 h 4239476"/>
              <a:gd name="connsiteX46" fmla="*/ 3391581 w 4239476"/>
              <a:gd name="connsiteY46" fmla="*/ 3956844 h 4239476"/>
              <a:gd name="connsiteX47" fmla="*/ 3391581 w 4239476"/>
              <a:gd name="connsiteY47" fmla="*/ 3674213 h 4239476"/>
              <a:gd name="connsiteX48" fmla="*/ 3674213 w 4239476"/>
              <a:gd name="connsiteY48" fmla="*/ 3674213 h 4239476"/>
              <a:gd name="connsiteX49" fmla="*/ 3674213 w 4239476"/>
              <a:gd name="connsiteY49" fmla="*/ 3391581 h 4239476"/>
              <a:gd name="connsiteX50" fmla="*/ 3956844 w 4239476"/>
              <a:gd name="connsiteY50" fmla="*/ 3391581 h 4239476"/>
              <a:gd name="connsiteX51" fmla="*/ 3956844 w 4239476"/>
              <a:gd name="connsiteY51" fmla="*/ 3108949 h 4239476"/>
              <a:gd name="connsiteX52" fmla="*/ 4239476 w 4239476"/>
              <a:gd name="connsiteY52" fmla="*/ 3108949 h 4239476"/>
              <a:gd name="connsiteX53" fmla="*/ 4239476 w 4239476"/>
              <a:gd name="connsiteY53" fmla="*/ 2826317 h 4239476"/>
              <a:gd name="connsiteX54" fmla="*/ 4239476 w 4239476"/>
              <a:gd name="connsiteY54" fmla="*/ 2543686 h 4239476"/>
              <a:gd name="connsiteX55" fmla="*/ 4239476 w 4239476"/>
              <a:gd name="connsiteY55" fmla="*/ 2261054 h 4239476"/>
              <a:gd name="connsiteX56" fmla="*/ 4239476 w 4239476"/>
              <a:gd name="connsiteY56" fmla="*/ 1978422 h 4239476"/>
              <a:gd name="connsiteX57" fmla="*/ 4239476 w 4239476"/>
              <a:gd name="connsiteY57" fmla="*/ 1695790 h 4239476"/>
              <a:gd name="connsiteX58" fmla="*/ 4239476 w 4239476"/>
              <a:gd name="connsiteY58" fmla="*/ 1413159 h 4239476"/>
              <a:gd name="connsiteX59" fmla="*/ 4239476 w 4239476"/>
              <a:gd name="connsiteY59" fmla="*/ 1130527 h 4239476"/>
              <a:gd name="connsiteX60" fmla="*/ 3956844 w 4239476"/>
              <a:gd name="connsiteY60" fmla="*/ 1130527 h 4239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239476" h="4239476">
                <a:moveTo>
                  <a:pt x="3956844" y="1130527"/>
                </a:moveTo>
                <a:lnTo>
                  <a:pt x="3956844" y="847895"/>
                </a:lnTo>
                <a:lnTo>
                  <a:pt x="3956844" y="565263"/>
                </a:lnTo>
                <a:lnTo>
                  <a:pt x="3956844" y="282632"/>
                </a:lnTo>
                <a:lnTo>
                  <a:pt x="3674213" y="282632"/>
                </a:lnTo>
                <a:lnTo>
                  <a:pt x="3674213" y="0"/>
                </a:lnTo>
                <a:lnTo>
                  <a:pt x="3391581" y="0"/>
                </a:lnTo>
                <a:lnTo>
                  <a:pt x="3108949" y="0"/>
                </a:lnTo>
                <a:lnTo>
                  <a:pt x="2826317" y="0"/>
                </a:lnTo>
                <a:lnTo>
                  <a:pt x="2543686" y="0"/>
                </a:lnTo>
                <a:lnTo>
                  <a:pt x="2261054" y="0"/>
                </a:lnTo>
                <a:lnTo>
                  <a:pt x="1978422" y="0"/>
                </a:lnTo>
                <a:lnTo>
                  <a:pt x="1695790" y="0"/>
                </a:lnTo>
                <a:lnTo>
                  <a:pt x="1413159" y="0"/>
                </a:lnTo>
                <a:lnTo>
                  <a:pt x="1130527" y="0"/>
                </a:lnTo>
                <a:lnTo>
                  <a:pt x="847895" y="0"/>
                </a:lnTo>
                <a:lnTo>
                  <a:pt x="565263" y="0"/>
                </a:lnTo>
                <a:lnTo>
                  <a:pt x="565263" y="282632"/>
                </a:lnTo>
                <a:lnTo>
                  <a:pt x="282632" y="282632"/>
                </a:lnTo>
                <a:lnTo>
                  <a:pt x="282632" y="565263"/>
                </a:lnTo>
                <a:lnTo>
                  <a:pt x="282632" y="847895"/>
                </a:lnTo>
                <a:lnTo>
                  <a:pt x="282632" y="1130527"/>
                </a:lnTo>
                <a:lnTo>
                  <a:pt x="0" y="1130527"/>
                </a:lnTo>
                <a:lnTo>
                  <a:pt x="0" y="1413159"/>
                </a:lnTo>
                <a:lnTo>
                  <a:pt x="0" y="1695790"/>
                </a:lnTo>
                <a:lnTo>
                  <a:pt x="0" y="1978422"/>
                </a:lnTo>
                <a:lnTo>
                  <a:pt x="0" y="2261054"/>
                </a:lnTo>
                <a:lnTo>
                  <a:pt x="0" y="2543686"/>
                </a:lnTo>
                <a:lnTo>
                  <a:pt x="0" y="2826317"/>
                </a:lnTo>
                <a:lnTo>
                  <a:pt x="0" y="3108949"/>
                </a:lnTo>
                <a:lnTo>
                  <a:pt x="282632" y="3108949"/>
                </a:lnTo>
                <a:lnTo>
                  <a:pt x="565263" y="3108949"/>
                </a:lnTo>
                <a:lnTo>
                  <a:pt x="565263" y="3391581"/>
                </a:lnTo>
                <a:lnTo>
                  <a:pt x="565263" y="3674213"/>
                </a:lnTo>
                <a:lnTo>
                  <a:pt x="847895" y="3674213"/>
                </a:lnTo>
                <a:lnTo>
                  <a:pt x="847895" y="3956844"/>
                </a:lnTo>
                <a:lnTo>
                  <a:pt x="1130527" y="3956844"/>
                </a:lnTo>
                <a:lnTo>
                  <a:pt x="1413159" y="3956844"/>
                </a:lnTo>
                <a:lnTo>
                  <a:pt x="1413159" y="4239476"/>
                </a:lnTo>
                <a:lnTo>
                  <a:pt x="1695790" y="4239476"/>
                </a:lnTo>
                <a:lnTo>
                  <a:pt x="1978422" y="4239476"/>
                </a:lnTo>
                <a:lnTo>
                  <a:pt x="2261054" y="4239476"/>
                </a:lnTo>
                <a:lnTo>
                  <a:pt x="2543686" y="4239476"/>
                </a:lnTo>
                <a:lnTo>
                  <a:pt x="2826317" y="4239476"/>
                </a:lnTo>
                <a:lnTo>
                  <a:pt x="2826317" y="3956844"/>
                </a:lnTo>
                <a:lnTo>
                  <a:pt x="3108949" y="3956844"/>
                </a:lnTo>
                <a:lnTo>
                  <a:pt x="3391581" y="3956844"/>
                </a:lnTo>
                <a:lnTo>
                  <a:pt x="3391581" y="3674213"/>
                </a:lnTo>
                <a:lnTo>
                  <a:pt x="3674213" y="3674213"/>
                </a:lnTo>
                <a:lnTo>
                  <a:pt x="3674213" y="3391581"/>
                </a:lnTo>
                <a:lnTo>
                  <a:pt x="3956844" y="3391581"/>
                </a:lnTo>
                <a:lnTo>
                  <a:pt x="3956844" y="3108949"/>
                </a:lnTo>
                <a:lnTo>
                  <a:pt x="4239476" y="3108949"/>
                </a:lnTo>
                <a:lnTo>
                  <a:pt x="4239476" y="2826317"/>
                </a:lnTo>
                <a:lnTo>
                  <a:pt x="4239476" y="2543686"/>
                </a:lnTo>
                <a:lnTo>
                  <a:pt x="4239476" y="2261054"/>
                </a:lnTo>
                <a:lnTo>
                  <a:pt x="4239476" y="1978422"/>
                </a:lnTo>
                <a:lnTo>
                  <a:pt x="4239476" y="1695790"/>
                </a:lnTo>
                <a:lnTo>
                  <a:pt x="4239476" y="1413159"/>
                </a:lnTo>
                <a:lnTo>
                  <a:pt x="4239476" y="1130527"/>
                </a:lnTo>
                <a:lnTo>
                  <a:pt x="3956844" y="1130527"/>
                </a:lnTo>
                <a:close/>
              </a:path>
            </a:pathLst>
          </a:custGeom>
          <a:solidFill>
            <a:srgbClr val="382E35">
              <a:alpha val="30000"/>
            </a:srgbClr>
          </a:solidFill>
          <a:ln w="2826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16D9A97A-40F5-DDFB-7774-EAD968B7FF60}"/>
              </a:ext>
            </a:extLst>
          </p:cNvPr>
          <p:cNvGrpSpPr/>
          <p:nvPr userDrawn="1"/>
        </p:nvGrpSpPr>
        <p:grpSpPr>
          <a:xfrm>
            <a:off x="400929" y="198288"/>
            <a:ext cx="2383864" cy="1625151"/>
            <a:chOff x="400929" y="5249389"/>
            <a:chExt cx="2383864" cy="1625151"/>
          </a:xfrm>
        </p:grpSpPr>
        <p:sp>
          <p:nvSpPr>
            <p:cNvPr id="42" name="Título 1">
              <a:extLst>
                <a:ext uri="{FF2B5EF4-FFF2-40B4-BE49-F238E27FC236}">
                  <a16:creationId xmlns:a16="http://schemas.microsoft.com/office/drawing/2014/main" id="{8B26387E-2B2B-C74F-68D7-1F07764F03A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0422" y="5326729"/>
              <a:ext cx="2094371" cy="154781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b="1" kern="120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pt-BR" sz="2100">
                  <a:solidFill>
                    <a:schemeClr val="bg1">
                      <a:alpha val="12000"/>
                    </a:schemeClr>
                  </a:solidFill>
                  <a:latin typeface="Gotham Black" pitchFamily="50" charset="0"/>
                  <a:cs typeface="Gotham Black" pitchFamily="50" charset="0"/>
                </a:rPr>
                <a:t>_ANALISTA</a:t>
              </a:r>
            </a:p>
            <a:p>
              <a:pPr algn="l"/>
              <a:r>
                <a:rPr lang="pt-BR" sz="2100">
                  <a:solidFill>
                    <a:schemeClr val="bg1">
                      <a:alpha val="12000"/>
                    </a:schemeClr>
                  </a:solidFill>
                  <a:latin typeface="Gotham Black" pitchFamily="50" charset="0"/>
                  <a:cs typeface="Gotham Black" pitchFamily="50" charset="0"/>
                </a:rPr>
                <a:t>DE CIBER</a:t>
              </a:r>
            </a:p>
            <a:p>
              <a:pPr algn="l"/>
              <a:r>
                <a:rPr lang="pt-BR" sz="2100">
                  <a:solidFill>
                    <a:schemeClr val="bg1">
                      <a:alpha val="12000"/>
                    </a:schemeClr>
                  </a:solidFill>
                  <a:latin typeface="Gotham Black" pitchFamily="50" charset="0"/>
                  <a:cs typeface="Gotham Black" pitchFamily="50" charset="0"/>
                </a:rPr>
                <a:t>SEGURANÇA</a:t>
              </a:r>
            </a:p>
          </p:txBody>
        </p:sp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480FC339-3716-F032-505E-538FA80EBCB9}"/>
                </a:ext>
              </a:extLst>
            </p:cNvPr>
            <p:cNvGrpSpPr/>
            <p:nvPr userDrawn="1"/>
          </p:nvGrpSpPr>
          <p:grpSpPr>
            <a:xfrm>
              <a:off x="400929" y="5249389"/>
              <a:ext cx="693313" cy="693313"/>
              <a:chOff x="896673" y="1654958"/>
              <a:chExt cx="936752" cy="936752"/>
            </a:xfrm>
            <a:solidFill>
              <a:srgbClr val="292255">
                <a:alpha val="25000"/>
              </a:srgbClr>
            </a:solidFill>
          </p:grpSpPr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8B17A0DE-C235-A4FF-E8B9-8F9619DBB14A}"/>
                  </a:ext>
                </a:extLst>
              </p:cNvPr>
              <p:cNvSpPr/>
              <p:nvPr userDrawn="1"/>
            </p:nvSpPr>
            <p:spPr>
              <a:xfrm>
                <a:off x="896673" y="2123334"/>
                <a:ext cx="468376" cy="46837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6733BE58-5818-6007-9334-0BEBBD0D03E6}"/>
                  </a:ext>
                </a:extLst>
              </p:cNvPr>
              <p:cNvSpPr/>
              <p:nvPr userDrawn="1"/>
            </p:nvSpPr>
            <p:spPr>
              <a:xfrm>
                <a:off x="1365049" y="1654958"/>
                <a:ext cx="468376" cy="46837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54" name="Google Shape;642;p44">
            <a:extLst>
              <a:ext uri="{FF2B5EF4-FFF2-40B4-BE49-F238E27FC236}">
                <a16:creationId xmlns:a16="http://schemas.microsoft.com/office/drawing/2014/main" id="{A7A05383-9363-E6D7-1314-AE6A249441AA}"/>
              </a:ext>
            </a:extLst>
          </p:cNvPr>
          <p:cNvSpPr txBox="1"/>
          <p:nvPr userDrawn="1"/>
        </p:nvSpPr>
        <p:spPr>
          <a:xfrm>
            <a:off x="706568" y="3871895"/>
            <a:ext cx="3558805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bg1"/>
              </a:buClr>
              <a:buSzPts val="2000"/>
            </a:pPr>
            <a:r>
              <a:rPr lang="pt-BR" sz="2600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Chegamos ao final</a:t>
            </a:r>
            <a:br>
              <a:rPr lang="pt-BR" sz="2600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</a:br>
            <a:r>
              <a:rPr lang="pt-BR" sz="2600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do nosso encontro!</a:t>
            </a:r>
          </a:p>
          <a:p>
            <a:pPr>
              <a:buClr>
                <a:schemeClr val="bg1"/>
              </a:buClr>
              <a:buSzPts val="2000"/>
            </a:pPr>
            <a:endParaRPr lang="pt-BR" sz="2600">
              <a:solidFill>
                <a:schemeClr val="bg1"/>
              </a:solidFill>
              <a:latin typeface="Gotham" pitchFamily="50" charset="0"/>
              <a:ea typeface="Calibri"/>
              <a:cs typeface="Gotham" pitchFamily="50" charset="0"/>
              <a:sym typeface="Calibri"/>
            </a:endParaRPr>
          </a:p>
          <a:p>
            <a:pPr>
              <a:buClr>
                <a:schemeClr val="bg1"/>
              </a:buClr>
              <a:buSzPts val="2000"/>
            </a:pPr>
            <a:r>
              <a:rPr lang="pt-BR" sz="2600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Até o </a:t>
            </a:r>
            <a:r>
              <a:rPr lang="pt-BR" sz="2600" b="1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próximo</a:t>
            </a:r>
            <a:r>
              <a:rPr lang="pt-BR" sz="2600">
                <a:solidFill>
                  <a:schemeClr val="bg1"/>
                </a:solidFill>
                <a:latin typeface="Gotham" pitchFamily="50" charset="0"/>
                <a:ea typeface="Calibri"/>
                <a:cs typeface="Gotham" pitchFamily="50" charset="0"/>
                <a:sym typeface="Calibri"/>
              </a:rPr>
              <a:t>!</a:t>
            </a:r>
          </a:p>
        </p:txBody>
      </p:sp>
      <p:pic>
        <p:nvPicPr>
          <p:cNvPr id="58" name="Gráfico 57">
            <a:extLst>
              <a:ext uri="{FF2B5EF4-FFF2-40B4-BE49-F238E27FC236}">
                <a16:creationId xmlns:a16="http://schemas.microsoft.com/office/drawing/2014/main" id="{BCB71341-19D3-B239-0DA9-0C993A9DE1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9293" y="1364590"/>
            <a:ext cx="929042" cy="48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2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82A0CE0-DBC0-B848-9544-B2DDA68B32F8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D54EE4B-4FA5-C24D-B7E6-49189F1DBA1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66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663" r:id="rId2"/>
    <p:sldLayoutId id="2147483664" r:id="rId3"/>
    <p:sldLayoutId id="2147483661" r:id="rId4"/>
    <p:sldLayoutId id="2147483667" r:id="rId5"/>
    <p:sldLayoutId id="2147483673" r:id="rId6"/>
    <p:sldLayoutId id="2147483712" r:id="rId7"/>
    <p:sldLayoutId id="2147483678" r:id="rId8"/>
    <p:sldLayoutId id="2147483711" r:id="rId9"/>
    <p:sldLayoutId id="2147483674" r:id="rId10"/>
    <p:sldLayoutId id="2147483713" r:id="rId11"/>
    <p:sldLayoutId id="2147483677" r:id="rId12"/>
    <p:sldLayoutId id="2147483714" r:id="rId13"/>
    <p:sldLayoutId id="2147483679" r:id="rId14"/>
    <p:sldLayoutId id="2147483715" r:id="rId15"/>
    <p:sldLayoutId id="2147483676" r:id="rId16"/>
    <p:sldLayoutId id="2147483716" r:id="rId17"/>
    <p:sldLayoutId id="2147483682" r:id="rId18"/>
    <p:sldLayoutId id="2147483717" r:id="rId19"/>
    <p:sldLayoutId id="2147483680" r:id="rId20"/>
    <p:sldLayoutId id="2147483700" r:id="rId21"/>
    <p:sldLayoutId id="2147483668" r:id="rId22"/>
    <p:sldLayoutId id="2147483655" r:id="rId23"/>
    <p:sldLayoutId id="2147483671" r:id="rId24"/>
    <p:sldLayoutId id="2147483705" r:id="rId25"/>
    <p:sldLayoutId id="2147483670" r:id="rId26"/>
    <p:sldLayoutId id="2147483665" r:id="rId27"/>
    <p:sldLayoutId id="2147483666" r:id="rId28"/>
    <p:sldLayoutId id="2147483649" r:id="rId29"/>
    <p:sldLayoutId id="2147483718" r:id="rId30"/>
    <p:sldLayoutId id="2147483719" r:id="rId31"/>
    <p:sldLayoutId id="2147483710" r:id="rId32"/>
    <p:sldLayoutId id="2147483672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708" r:id="rId39"/>
    <p:sldLayoutId id="2147483689" r:id="rId40"/>
    <p:sldLayoutId id="2147483707" r:id="rId41"/>
    <p:sldLayoutId id="2147483709" r:id="rId42"/>
    <p:sldLayoutId id="2147483692" r:id="rId43"/>
    <p:sldLayoutId id="2147483698" r:id="rId44"/>
    <p:sldLayoutId id="2147483699" r:id="rId45"/>
    <p:sldLayoutId id="2147483701" r:id="rId46"/>
    <p:sldLayoutId id="2147483702" r:id="rId47"/>
    <p:sldLayoutId id="2147483703" r:id="rId48"/>
    <p:sldLayoutId id="2147483704" r:id="rId4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www.kaggle.com/datasets/thebumpkin/700-classic-disco-tracks-with-spotify-data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hyperlink" Target="https://www.google.com/search?q=Series&amp;sca_esv=ed6f5ed44ddb5799&amp;rlz=1C1ISCS_pt-PTBR1010BR1010&amp;sxsrf=AE3TifMuMl34yQu57AOmosk47yUdH14b1g%3A1762780212063&amp;ei=NOQRafTGA-jd5OUPlI6pYA&amp;oq=para+que+serve+a+&amp;gs_lp=Egxnd3Mtd2l6LXNlcnAiEXBhcmEgcXVlIHNlcnZlIGEgKgIIADIKEAAYgAQYQxiKBTIKEAAYgAQYQxiKBTIFEAAYgAQyBRAAGIAEMgUQABiABDIOEAAYgAQYsQMYgwEYigUyBRAAGIAEMgUQABiABDIFEAAYgAQyBRAAGIAESJIxUABYgiZwBHgBkAEAmAHLAaABiBWqAQYwLjE4LjG4AQPIAQD4AQGYAhegAq4YwgIKECMYgAQYJxiKBcICCxAuGIAEGLEDGIMBwgIKEC4YgAQYQxiKBcICEBAuGIAEGNEDGEMYxwEYigXCAgoQIxjwBRgnGMkCwgILEAAYgAQYsQMYgwHCAhAQIxjwBRiABBgnGMkCGIoFwgIEECMYJ8ICDhAuGIAEGMcBGI4FGK8BwgIIEAAYgAQYsQPCAggQLhiABBixA8ICGhAuGIAEGLEDGIMBGJcFGNwEGN4EGOAE2AEBmAMAugYGCAEQARgUkgcGNC4xNy4yoAeVmQGyBwYwLjE3LjK4B_kXwgcIMi0yLjE5LjLIB9wC&amp;sclient=gws-wiz-serp&amp;ved=2ahUKEwjvzImJ1OeQAxWGILkGHaI1A7AQgK4QegYIAQgAEAk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776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68DC3E-913B-4A4B-9673-32D0F2EF2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31" y="1251668"/>
            <a:ext cx="7548465" cy="33650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pt-BR" b="1" dirty="0" err="1">
                <a:solidFill>
                  <a:schemeClr val="bg1"/>
                </a:solidFill>
                <a:cs typeface="Arial" panose="020B0604020202020204" pitchFamily="34" charset="0"/>
              </a:rPr>
              <a:t>pip</a:t>
            </a:r>
            <a:r>
              <a:rPr lang="pt-BR" dirty="0">
                <a:solidFill>
                  <a:schemeClr val="bg1"/>
                </a:solidFill>
                <a:cs typeface="Arial" panose="020B0604020202020204" pitchFamily="34" charset="0"/>
              </a:rPr>
              <a:t> é uma sigla recursiva para </a:t>
            </a:r>
            <a:r>
              <a:rPr lang="pt-BR" b="1" dirty="0">
                <a:solidFill>
                  <a:schemeClr val="bg1"/>
                </a:solidFill>
                <a:cs typeface="Arial" panose="020B0604020202020204" pitchFamily="34" charset="0"/>
              </a:rPr>
              <a:t>"</a:t>
            </a:r>
            <a:r>
              <a:rPr lang="pt-BR" b="1" dirty="0" err="1">
                <a:solidFill>
                  <a:schemeClr val="bg1"/>
                </a:solidFill>
                <a:cs typeface="Arial" panose="020B0604020202020204" pitchFamily="34" charset="0"/>
              </a:rPr>
              <a:t>Pip</a:t>
            </a:r>
            <a:r>
              <a:rPr lang="pt-BR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cs typeface="Arial" panose="020B0604020202020204" pitchFamily="34" charset="0"/>
              </a:rPr>
              <a:t>Installs</a:t>
            </a:r>
            <a:r>
              <a:rPr lang="pt-BR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pt-BR" b="1" dirty="0" err="1">
                <a:solidFill>
                  <a:schemeClr val="bg1"/>
                </a:solidFill>
                <a:cs typeface="Arial" panose="020B0604020202020204" pitchFamily="34" charset="0"/>
              </a:rPr>
              <a:t>Packages</a:t>
            </a:r>
            <a:r>
              <a:rPr lang="pt-BR" b="1" dirty="0">
                <a:solidFill>
                  <a:schemeClr val="bg1"/>
                </a:solidFill>
                <a:cs typeface="Arial" panose="020B0604020202020204" pitchFamily="34" charset="0"/>
              </a:rPr>
              <a:t>"</a:t>
            </a:r>
            <a:r>
              <a:rPr lang="pt-BR" dirty="0">
                <a:solidFill>
                  <a:schemeClr val="bg1"/>
                </a:solidFill>
                <a:cs typeface="Arial" panose="020B0604020202020204" pitchFamily="34" charset="0"/>
              </a:rPr>
              <a:t> (</a:t>
            </a:r>
            <a:r>
              <a:rPr lang="pt-BR" dirty="0" err="1">
                <a:solidFill>
                  <a:schemeClr val="bg1"/>
                </a:solidFill>
                <a:cs typeface="Arial" panose="020B0604020202020204" pitchFamily="34" charset="0"/>
              </a:rPr>
              <a:t>Pip</a:t>
            </a:r>
            <a:r>
              <a:rPr lang="pt-BR" dirty="0">
                <a:solidFill>
                  <a:schemeClr val="bg1"/>
                </a:solidFill>
                <a:cs typeface="Arial" panose="020B0604020202020204" pitchFamily="34" charset="0"/>
              </a:rPr>
              <a:t> Instala Pacotes). É o gerenciador de pacotes padrão da linguagem, usado para instalar e gerenciar bibliotecas e dependências de software que não vêm com a instalação padrão do Python.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A pasta </a:t>
            </a:r>
            <a:r>
              <a:rPr kumimoji="0" lang="pt-BR" altLang="pt-BR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venv</a:t>
            </a: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 serve para criar ambientes virtuais isolados em projetos Python. Isso significa que ela contém uma instalação separada do Python e suas bibliotecas, impedindo que as dependências de um projeto interfiram nas de outro ou na instalação global do Python. 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0DB318-AD37-49BF-BBF0-5F5923CF6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044" y="-65315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01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D715BB4-8ECA-4CCB-B6BE-1B6CA9F5D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56" y="1126866"/>
            <a:ext cx="8324585" cy="289384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B332991-B6FD-4AD4-B526-69EFB6991941}"/>
              </a:ext>
            </a:extLst>
          </p:cNvPr>
          <p:cNvSpPr txBox="1"/>
          <p:nvPr/>
        </p:nvSpPr>
        <p:spPr>
          <a:xfrm>
            <a:off x="112259" y="317240"/>
            <a:ext cx="8247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Exercícios:</a:t>
            </a:r>
          </a:p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Criação de um pequeno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como por exemplo cargos e salários: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959CF56-B181-41B0-8854-79BBCD9CB191}"/>
              </a:ext>
            </a:extLst>
          </p:cNvPr>
          <p:cNvSpPr txBox="1"/>
          <p:nvPr/>
        </p:nvSpPr>
        <p:spPr>
          <a:xfrm>
            <a:off x="112259" y="4184006"/>
            <a:ext cx="824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terminal: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ex01.py (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30E3E09-A2C5-4374-A9A3-5149D1F8A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437" y="1126866"/>
            <a:ext cx="2976465" cy="2976465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85C458D6-B217-4CE1-A37D-B7CCEAA64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59" y="4553338"/>
            <a:ext cx="6811055" cy="102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Importa a biblioteca pandas e dá a ela um apelido (</a:t>
            </a:r>
            <a:r>
              <a:rPr kumimoji="0" lang="pt-BR" altLang="pt-BR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pd</a:t>
            </a:r>
            <a:r>
              <a:rPr kumimoji="0" lang="pt-BR" altLang="pt-BR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), para facilitar o uso.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Assim, em vez de escrever </a:t>
            </a:r>
            <a:r>
              <a:rPr kumimoji="0" lang="pt-BR" altLang="pt-BR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pandas.DataFrame</a:t>
            </a:r>
            <a:r>
              <a:rPr kumimoji="0" lang="pt-BR" altLang="pt-BR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você escreve </a:t>
            </a:r>
            <a:r>
              <a:rPr kumimoji="0" lang="pt-BR" altLang="pt-BR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pd.DataFrame</a:t>
            </a:r>
            <a:r>
              <a:rPr kumimoji="0" lang="pt-BR" altLang="pt-BR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Essa é uma convenção padrão na comunidade Python.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98D872A3-C6CC-4634-8393-A2FD3AC79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352" y="5290359"/>
            <a:ext cx="4531753" cy="1345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Cria um dicionário Python com duas chaves: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'cargos'</a:t>
            </a:r>
            <a:r>
              <a:rPr kumimoji="0" lang="pt-BR" altLang="pt-BR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contém uma </a:t>
            </a:r>
            <a:r>
              <a:rPr kumimoji="0" lang="pt-BR" altLang="pt-BR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lista de cargos.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'</a:t>
            </a:r>
            <a:r>
              <a:rPr kumimoji="0" lang="pt-BR" altLang="pt-BR" sz="1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salarios</a:t>
            </a:r>
            <a:r>
              <a:rPr kumimoji="0" lang="pt-BR" altLang="pt-BR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8"/>
              </a:rPr>
              <a:t>'</a:t>
            </a:r>
            <a:r>
              <a:rPr kumimoji="0" lang="pt-BR" altLang="pt-BR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contém uma </a:t>
            </a:r>
            <a:r>
              <a:rPr kumimoji="0" lang="pt-BR" altLang="pt-BR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lista com os respectivos salários.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Cada posição da lista representa uma linha de dados.</a:t>
            </a:r>
          </a:p>
        </p:txBody>
      </p:sp>
    </p:spTree>
    <p:extLst>
      <p:ext uri="{BB962C8B-B14F-4D97-AF65-F5344CB8AC3E}">
        <p14:creationId xmlns:p14="http://schemas.microsoft.com/office/powerpoint/2010/main" val="313086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7E66ECA-2228-4599-AA6E-568523FC6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62" y="254453"/>
            <a:ext cx="5600700" cy="56959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804CDA4-72E9-4352-81CE-1076A23D5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95" y="376205"/>
            <a:ext cx="5892975" cy="460634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74349C5-8A03-492E-80ED-0837DBA51816}"/>
              </a:ext>
            </a:extLst>
          </p:cNvPr>
          <p:cNvSpPr txBox="1"/>
          <p:nvPr/>
        </p:nvSpPr>
        <p:spPr>
          <a:xfrm>
            <a:off x="3079060" y="1670179"/>
            <a:ext cx="204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Exemplo com input</a:t>
            </a:r>
          </a:p>
        </p:txBody>
      </p:sp>
    </p:spTree>
    <p:extLst>
      <p:ext uri="{BB962C8B-B14F-4D97-AF65-F5344CB8AC3E}">
        <p14:creationId xmlns:p14="http://schemas.microsoft.com/office/powerpoint/2010/main" val="218677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AF03E94-515D-489F-A18C-C444689FFA6C}"/>
              </a:ext>
            </a:extLst>
          </p:cNvPr>
          <p:cNvSpPr/>
          <p:nvPr/>
        </p:nvSpPr>
        <p:spPr>
          <a:xfrm>
            <a:off x="466823" y="354271"/>
            <a:ext cx="7809430" cy="2118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pandas é uma estrutura de dados bidimensional semelhante a uma tabela de planilha, com linhas e colunas, usada para análise e manipulação de dados em Python. Cada coluna em um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pode conter um tipo de dado diferente (como texto, números, datas) e é, na verdade, um objeto de tipo "Série" do pandas.  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3E267A0-6350-4885-98F3-A89B1E6A8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523" y="2351771"/>
            <a:ext cx="5220477" cy="357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0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F63819-8DA5-4F07-932C-92E176B91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5" y="29228"/>
            <a:ext cx="12111134" cy="6788977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txBody>
          <a:bodyPr vert="horz" wrap="square" lIns="0" tIns="63480" rIns="0" bIns="1269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Principais características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Estrutura tabular: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 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Organiza os dados em linhas e colunas, como uma tabela, facilitando a visualização e o trabalho com dados. 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Tipos de dados flexíveis: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 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Permite que cada coluna tenha seu próprio tipo de dado, como números inteiros,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strings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, booleanos e datas, semelhante a uma planilha do Excel. 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Componentes: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 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É composto por várias "Séries", onde cada Série corresponde a uma coluna do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DataFrame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. 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Rótulos: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 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Possui rótulos para colunas e índices (linhas) para facilitar o acesso e a identificação dos dados. 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Versatilidade: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 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Pode ser criado a partir de várias fontes, como dicionários de listas, matrizes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NumPy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, outras Séries ou até mesmo outros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DataFrames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. 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Funcionalidade: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 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Oferece uma ampla gama de funções para manipular os dados, incluindo operações matemáticas, renomear colunas, iterar sobre linhas e colunas, e importar dados de diversos formatos.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F51A01-43C6-4962-85D3-287E66295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0866" y="1990149"/>
            <a:ext cx="1219200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200" b="0" i="0" u="none" strike="noStrike" cap="none" normalizeH="0" baseline="0">
                <a:ln>
                  <a:noFill/>
                </a:ln>
                <a:solidFill>
                  <a:srgbClr val="001D3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9650EE-3EFF-4542-808E-3A4424D54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618" y="2179137"/>
            <a:ext cx="2591382" cy="171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7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C2CDF33-C9F9-458F-B8D7-C3822D4C48FE}"/>
              </a:ext>
            </a:extLst>
          </p:cNvPr>
          <p:cNvSpPr/>
          <p:nvPr/>
        </p:nvSpPr>
        <p:spPr>
          <a:xfrm>
            <a:off x="183502" y="245717"/>
            <a:ext cx="7598228" cy="2534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Exercícios: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Utilize uma base de dados em formato “CSV” para esta atividade. 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 ser utilizado uma base de dados fornecida pelo site do Kaggle.com como por exemplo a lista disponível no link: 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https://www.kaggle.com/datasets/thebumpkin/700-classic-disco-tracks-with-spotify-data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988C2AE-13F9-4894-8783-C92BF8ED7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32" y="3121089"/>
            <a:ext cx="5124450" cy="1733550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E8FBB6FA-0323-44CD-99E7-6D112A2E1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15039"/>
            <a:ext cx="10298415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método .</a:t>
            </a:r>
            <a:r>
              <a:rPr kumimoji="0" lang="pt-BR" altLang="pt-BR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to_string</a:t>
            </a: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converte o </a:t>
            </a:r>
            <a:r>
              <a:rPr kumimoji="0" lang="pt-BR" altLang="pt-BR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inteiro em uma </a:t>
            </a:r>
            <a:r>
              <a:rPr kumimoji="0" lang="pt-BR" altLang="pt-BR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formatada (um texto grande) e mostra todas as linhas no console.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7E94A0A-1202-448D-A767-F1C632A41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834" y="245717"/>
            <a:ext cx="3332432" cy="495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92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AC360F2-EDE3-44CB-AB28-F794965DA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221" y="1294387"/>
            <a:ext cx="1554196" cy="1554196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810877CF-26DB-4FDC-9FAC-1E602B208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369" y="542823"/>
            <a:ext cx="8219873" cy="4611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Exercício: Manipulação de Arquivos CSV com Pandas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Enunciado: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Você foi contratado para analisar uma planilha de músicas chamada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ClassicDisco.csv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contendo informações sobre músicas clássicas de discoteca, com as seguintes colunas: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Artista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Musica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Ano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Genero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Seu objetivo é explorar os dados usando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diferentes métodos da biblioteca Pandas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724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71BF80-6A12-4D42-A2CE-0F4F0B086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455" y="298579"/>
            <a:ext cx="4477820" cy="298579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B211E79-8FA2-4A21-BECD-E09C74AAC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32" y="312575"/>
            <a:ext cx="3676650" cy="15621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6ED69DB-C6AC-425D-A2E2-F70A6CCBA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32" y="2339846"/>
            <a:ext cx="3676650" cy="15811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7B0AB1A-33BC-4EDC-8F60-4FA190ED4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657" y="4386167"/>
            <a:ext cx="3667125" cy="19335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C09ACC4-D53D-424F-87B5-DED1C57D3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3159" y="4043460"/>
            <a:ext cx="41529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2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88445C-9031-4879-8A73-770FEB8B2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887" y="575068"/>
            <a:ext cx="8761444" cy="46115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Os principais comandos do Pandas incluem: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chemeClr val="bg1"/>
                </a:solidFill>
                <a:cs typeface="Arial" panose="020B0604020202020204" pitchFamily="34" charset="0"/>
              </a:rPr>
              <a:t>C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riação de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DataFrames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 (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pd.DataFrame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())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chemeClr val="bg1"/>
                </a:solidFill>
                <a:cs typeface="Arial" panose="020B0604020202020204" pitchFamily="34" charset="0"/>
              </a:rPr>
              <a:t>L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eitura de arquivos (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pd.read_csv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())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chemeClr val="bg1"/>
                </a:solidFill>
                <a:cs typeface="Arial" panose="020B0604020202020204" pitchFamily="34" charset="0"/>
              </a:rPr>
              <a:t>S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eleção de dados (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df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['coluna']), filtragem (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df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[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df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['coluna'] &gt; valor])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chemeClr val="bg1"/>
                </a:solidFill>
                <a:cs typeface="Arial" panose="020B0604020202020204" pitchFamily="34" charset="0"/>
              </a:rPr>
              <a:t>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rdenação (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df.sort_values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())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chemeClr val="bg1"/>
                </a:solidFill>
                <a:cs typeface="Arial" panose="020B0604020202020204" pitchFamily="34" charset="0"/>
              </a:rPr>
              <a:t>A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grupamento (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df.groupby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())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chemeClr val="bg1"/>
                </a:solidFill>
                <a:cs typeface="Arial" panose="020B0604020202020204" pitchFamily="34" charset="0"/>
              </a:rPr>
              <a:t>M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anipulação de dados como adicionar (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df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['nova'] = ...)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chemeClr val="bg1"/>
                </a:solidFill>
                <a:cs typeface="Arial" panose="020B0604020202020204" pitchFamily="34" charset="0"/>
              </a:rPr>
              <a:t>R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emover colunas (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df.drop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()) </a:t>
            </a:r>
            <a:endParaRPr lang="pt-BR" altLang="pt-BR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Preencher valores nulos (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df.fillna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()).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Para visualização e análise inicial: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são úteis 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df.head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(), 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df.tail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(), df.info(), 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df.shape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 e 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df.describe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()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3B85276-FDDA-4F79-B9E7-CE5A592A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052" y="859291"/>
            <a:ext cx="4762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4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1B3D97-B4F5-4CE1-A845-22D5555A3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36" y="276348"/>
            <a:ext cx="8126964" cy="22184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6348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Criação e leitura de dados</a:t>
            </a: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kumimoji="0" lang="pt-BR" altLang="pt-BR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pd.DataFrame</a:t>
            </a: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(): Cria um </a:t>
            </a:r>
            <a:r>
              <a:rPr kumimoji="0" lang="pt-BR" altLang="pt-BR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partir de um dicionário ou lista de listas.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df</a:t>
            </a: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kumimoji="0" lang="pt-BR" altLang="pt-BR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pd.read_csv</a:t>
            </a: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('arquivo.csv'): Lê dados de um arquivo CSV.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df.to_csv</a:t>
            </a: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('saida.csv', index=False): Salva o </a:t>
            </a:r>
            <a:r>
              <a:rPr kumimoji="0" lang="pt-BR" altLang="pt-BR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em um arquivo CSV.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2DBDEC-8852-4E09-880D-D320D684B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36" y="2838411"/>
            <a:ext cx="9302620" cy="304949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6348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Visualização e informações iniciais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df.head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(): Mostra as primeiras linhas do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df.tail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(): Mostra as últimas linhas.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df.info(): Apresenta informações gerais sobre o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(tipos de dados, contagem de nulos, etc.).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df.shape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Retorna uma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tupla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com o número de linhas e colunas.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df.describe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(): Gera estatísticas descritivas para colunas numéricas. 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1A28B34-A699-46C5-B260-EAD716FCA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351" y="811763"/>
            <a:ext cx="3163078" cy="316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1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99EA858-7D37-4CD7-B0F8-FCEE99378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272" y="0"/>
            <a:ext cx="12559151" cy="675536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AFC726F-A059-4333-AA23-8457DC238883}"/>
              </a:ext>
            </a:extLst>
          </p:cNvPr>
          <p:cNvSpPr/>
          <p:nvPr/>
        </p:nvSpPr>
        <p:spPr>
          <a:xfrm>
            <a:off x="-177281" y="168152"/>
            <a:ext cx="583377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Vamos virar a chave um pouquinho...</a:t>
            </a:r>
            <a:endParaRPr lang="pt-BR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CEE9705F-4E32-40FD-9D4A-7D198AB43FD9}"/>
              </a:ext>
            </a:extLst>
          </p:cNvPr>
          <p:cNvSpPr/>
          <p:nvPr/>
        </p:nvSpPr>
        <p:spPr>
          <a:xfrm>
            <a:off x="7265373" y="168152"/>
            <a:ext cx="5122506" cy="1586204"/>
          </a:xfrm>
          <a:prstGeom prst="cloudCallout">
            <a:avLst>
              <a:gd name="adj1" fmla="val -67281"/>
              <a:gd name="adj2" fmla="val 34265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que será que vai acontecer agora?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2C7918-DEDD-427C-91BB-C154DAC37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047" y="2921627"/>
            <a:ext cx="2706624" cy="251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8B98F4-3AC0-417A-AA2C-ABF94977C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4827"/>
            <a:ext cx="6410131" cy="65883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63480" rIns="0" bIns="1269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55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Seleção e filtragem</a:t>
            </a:r>
            <a:endParaRPr kumimoji="0" lang="pt-BR" altLang="pt-BR" sz="15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55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df</a:t>
            </a:r>
            <a:r>
              <a:rPr kumimoji="0" lang="pt-BR" altLang="pt-BR" sz="15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['coluna']: Seleciona uma única coluna.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55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df</a:t>
            </a:r>
            <a:r>
              <a:rPr kumimoji="0" lang="pt-BR" altLang="pt-BR" sz="15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[['coluna1', 'coluna2']]: Seleciona múltiplas colunas.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55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df.loc</a:t>
            </a:r>
            <a:r>
              <a:rPr kumimoji="0" lang="pt-BR" altLang="pt-BR" sz="15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[linha]: Seleciona linhas usando rótulos de índice.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55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df.iloc</a:t>
            </a:r>
            <a:r>
              <a:rPr kumimoji="0" lang="pt-BR" altLang="pt-BR" sz="15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[</a:t>
            </a:r>
            <a:r>
              <a:rPr kumimoji="0" lang="pt-BR" altLang="pt-BR" sz="155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posicao</a:t>
            </a:r>
            <a:r>
              <a:rPr kumimoji="0" lang="pt-BR" altLang="pt-BR" sz="15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]: Seleciona linhas usando a posição numérica.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55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df</a:t>
            </a:r>
            <a:r>
              <a:rPr kumimoji="0" lang="pt-BR" altLang="pt-BR" sz="15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[</a:t>
            </a:r>
            <a:r>
              <a:rPr kumimoji="0" lang="pt-BR" altLang="pt-BR" sz="155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df</a:t>
            </a:r>
            <a:r>
              <a:rPr kumimoji="0" lang="pt-BR" altLang="pt-BR" sz="15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['coluna'] &gt; 30]: Filtra linhas com base em uma condição booleana. 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55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Manipulação e limpeza de dados</a:t>
            </a:r>
            <a:endParaRPr kumimoji="0" lang="pt-BR" altLang="pt-BR" sz="15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55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df</a:t>
            </a:r>
            <a:r>
              <a:rPr kumimoji="0" lang="pt-BR" altLang="pt-BR" sz="15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['</a:t>
            </a:r>
            <a:r>
              <a:rPr kumimoji="0" lang="pt-BR" altLang="pt-BR" sz="155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nova_coluna</a:t>
            </a:r>
            <a:r>
              <a:rPr kumimoji="0" lang="pt-BR" altLang="pt-BR" sz="15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'] = valores: Cria uma nova coluna.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55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df.drop</a:t>
            </a:r>
            <a:r>
              <a:rPr kumimoji="0" lang="pt-BR" altLang="pt-BR" sz="15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(</a:t>
            </a:r>
            <a:r>
              <a:rPr kumimoji="0" lang="pt-BR" altLang="pt-BR" sz="155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columns</a:t>
            </a:r>
            <a:r>
              <a:rPr kumimoji="0" lang="pt-BR" altLang="pt-BR" sz="15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=['coluna'], </a:t>
            </a:r>
            <a:r>
              <a:rPr kumimoji="0" lang="pt-BR" altLang="pt-BR" sz="155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inplace</a:t>
            </a:r>
            <a:r>
              <a:rPr kumimoji="0" lang="pt-BR" altLang="pt-BR" sz="15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=</a:t>
            </a:r>
            <a:r>
              <a:rPr kumimoji="0" lang="pt-BR" altLang="pt-BR" sz="155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True</a:t>
            </a:r>
            <a:r>
              <a:rPr kumimoji="0" lang="pt-BR" altLang="pt-BR" sz="15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): Remove uma ou mais colunas.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55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df.dropna</a:t>
            </a:r>
            <a:r>
              <a:rPr kumimoji="0" lang="pt-BR" altLang="pt-BR" sz="15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(</a:t>
            </a:r>
            <a:r>
              <a:rPr kumimoji="0" lang="pt-BR" altLang="pt-BR" sz="155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inplace</a:t>
            </a:r>
            <a:r>
              <a:rPr kumimoji="0" lang="pt-BR" altLang="pt-BR" sz="15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=</a:t>
            </a:r>
            <a:r>
              <a:rPr kumimoji="0" lang="pt-BR" altLang="pt-BR" sz="155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True</a:t>
            </a:r>
            <a:r>
              <a:rPr kumimoji="0" lang="pt-BR" altLang="pt-BR" sz="15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): Remove linhas com valores nulos.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55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df.fillna</a:t>
            </a:r>
            <a:r>
              <a:rPr kumimoji="0" lang="pt-BR" altLang="pt-BR" sz="15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(0, </a:t>
            </a:r>
            <a:r>
              <a:rPr kumimoji="0" lang="pt-BR" altLang="pt-BR" sz="155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inplace</a:t>
            </a:r>
            <a:r>
              <a:rPr kumimoji="0" lang="pt-BR" altLang="pt-BR" sz="15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=</a:t>
            </a:r>
            <a:r>
              <a:rPr kumimoji="0" lang="pt-BR" altLang="pt-BR" sz="155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True</a:t>
            </a:r>
            <a:r>
              <a:rPr kumimoji="0" lang="pt-BR" altLang="pt-BR" sz="15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): Preenche valores nulos com um valor específico, como 0.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55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df.sort_values</a:t>
            </a:r>
            <a:r>
              <a:rPr kumimoji="0" lang="pt-BR" altLang="pt-BR" sz="15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(</a:t>
            </a:r>
            <a:r>
              <a:rPr kumimoji="0" lang="pt-BR" altLang="pt-BR" sz="155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by</a:t>
            </a:r>
            <a:r>
              <a:rPr kumimoji="0" lang="pt-BR" altLang="pt-BR" sz="15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='coluna'): Ordena o </a:t>
            </a:r>
            <a:r>
              <a:rPr kumimoji="0" lang="pt-BR" altLang="pt-BR" sz="155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DataFrame</a:t>
            </a:r>
            <a:r>
              <a:rPr kumimoji="0" lang="pt-BR" altLang="pt-BR" sz="15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 por uma ou mais colunas. 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55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Agrupamento e agregação</a:t>
            </a:r>
            <a:endParaRPr kumimoji="0" lang="pt-BR" altLang="pt-BR" sz="15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55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df.groupby</a:t>
            </a:r>
            <a:r>
              <a:rPr kumimoji="0" lang="pt-BR" altLang="pt-BR" sz="15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('coluna').</a:t>
            </a:r>
            <a:r>
              <a:rPr kumimoji="0" lang="pt-BR" altLang="pt-BR" sz="155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mean</a:t>
            </a:r>
            <a:r>
              <a:rPr kumimoji="0" lang="pt-BR" altLang="pt-BR" sz="15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(): Agrupa os dados por uma coluna e calcula a média para cada grupo.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55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pd.pivot_table</a:t>
            </a:r>
            <a:r>
              <a:rPr kumimoji="0" lang="pt-BR" altLang="pt-BR" sz="15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cs typeface="Arial" panose="020B0604020202020204" pitchFamily="34" charset="0"/>
              </a:rPr>
              <a:t>(): Cria uma tabela dinâmica para resumir dados.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48CA68B-1440-4D11-AE9E-F54D1DC8D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796" y="923730"/>
            <a:ext cx="3163078" cy="316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4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2024F0C-8E81-45CA-9343-F14DA5698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10" y="664028"/>
            <a:ext cx="4010025" cy="21336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DB2C7D3-DF79-448F-91C3-1AB0BDAFB706}"/>
              </a:ext>
            </a:extLst>
          </p:cNvPr>
          <p:cNvSpPr txBox="1"/>
          <p:nvPr/>
        </p:nvSpPr>
        <p:spPr>
          <a:xfrm>
            <a:off x="765110" y="93306"/>
            <a:ext cx="277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Exercícios Práticos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4B1DFA-2531-4E66-8D9A-0BBA85066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47" y="3195248"/>
            <a:ext cx="3943350" cy="23336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2F8FD73-E020-4EAB-9410-5B96BDF5F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520" y="93306"/>
            <a:ext cx="4686300" cy="19335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4B3B37E-CE96-48DA-8D97-88AB2E71D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23698"/>
            <a:ext cx="3781425" cy="19431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3EEDC7D-D45F-4D67-8F74-4E81006BAA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504" y="4552560"/>
            <a:ext cx="41910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6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A6085F1-8A68-4DCF-A0B2-34515608B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58" y="176017"/>
            <a:ext cx="6262264" cy="2408563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D69327AB-9B99-49B4-9173-1EC95682A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558" y="3164756"/>
            <a:ext cx="9831842" cy="2118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que é </a:t>
            </a:r>
            <a:r>
              <a:rPr kumimoji="0" lang="pt-BR" altLang="pt-BR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enumerate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comando </a:t>
            </a:r>
            <a:r>
              <a:rPr kumimoji="0" lang="pt-BR" altLang="pt-BR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enumerate</a:t>
            </a: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é uma função embutida do Python que serve para numerar automaticamente os itens de uma sequência (lista, </a:t>
            </a:r>
            <a:r>
              <a:rPr kumimoji="0" lang="pt-BR" altLang="pt-BR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tupla</a:t>
            </a: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pt-BR" altLang="pt-BR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colunas de um </a:t>
            </a:r>
            <a:r>
              <a:rPr kumimoji="0" lang="pt-BR" altLang="pt-BR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etc.).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 vez de só percorrer os itens, ele te dá também o índice (posição) de cada item.</a:t>
            </a:r>
          </a:p>
        </p:txBody>
      </p:sp>
    </p:spTree>
    <p:extLst>
      <p:ext uri="{BB962C8B-B14F-4D97-AF65-F5344CB8AC3E}">
        <p14:creationId xmlns:p14="http://schemas.microsoft.com/office/powerpoint/2010/main" val="5707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849E1A6-58EF-4AFA-9E19-FE85AA9F6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61" y="300231"/>
            <a:ext cx="3990975" cy="16668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48B4AFD-397C-4B18-A462-1C0B76F4B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61" y="2151095"/>
            <a:ext cx="8048625" cy="17907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C9569C2-0DB6-4060-83BC-EB8F99DD83EC}"/>
              </a:ext>
            </a:extLst>
          </p:cNvPr>
          <p:cNvSpPr txBox="1"/>
          <p:nvPr/>
        </p:nvSpPr>
        <p:spPr>
          <a:xfrm>
            <a:off x="438539" y="4609322"/>
            <a:ext cx="5514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trabalhar com as planilhas do Excel no pandas é necessário fazer a instalação de um recurso:</a:t>
            </a:r>
          </a:p>
          <a:p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EEDB36B-3721-47E6-B5D4-B693A0CF0F41}"/>
              </a:ext>
            </a:extLst>
          </p:cNvPr>
          <p:cNvSpPr/>
          <p:nvPr/>
        </p:nvSpPr>
        <p:spPr>
          <a:xfrm>
            <a:off x="1850179" y="5347986"/>
            <a:ext cx="1997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pip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install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openpyxl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7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27ACD33-2450-4387-A4FE-51955D464DA8}"/>
              </a:ext>
            </a:extLst>
          </p:cNvPr>
          <p:cNvSpPr/>
          <p:nvPr/>
        </p:nvSpPr>
        <p:spPr>
          <a:xfrm>
            <a:off x="348428" y="280118"/>
            <a:ext cx="55422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Agora é com você: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F819555-E720-42E0-8BCF-310D5EC1EA4C}"/>
              </a:ext>
            </a:extLst>
          </p:cNvPr>
          <p:cNvSpPr txBox="1"/>
          <p:nvPr/>
        </p:nvSpPr>
        <p:spPr>
          <a:xfrm>
            <a:off x="348428" y="1231439"/>
            <a:ext cx="6892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Faça Download dos recursos indicados pelo instrutor que está no campus digital. Na pasta do instrutor tem uma subpasta com o nome de recursos aula 10: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AC5A83-3725-4DBA-983B-25AB001AE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504922"/>
            <a:ext cx="495758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5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9E87665-D6EB-40D4-ABEA-F42893F0A6CE}"/>
              </a:ext>
            </a:extLst>
          </p:cNvPr>
          <p:cNvSpPr txBox="1"/>
          <p:nvPr/>
        </p:nvSpPr>
        <p:spPr>
          <a:xfrm>
            <a:off x="236461" y="335700"/>
            <a:ext cx="6892127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 a planilha bancos, execute as tarefas abaixo:</a:t>
            </a:r>
          </a:p>
          <a:p>
            <a:pPr marL="342900" indent="-342900" algn="just">
              <a:lnSpc>
                <a:spcPct val="150000"/>
              </a:lnSpc>
              <a:buAutoNum type="alphaLcPeriod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Mostrar todas as informações da planilha:</a:t>
            </a:r>
          </a:p>
          <a:p>
            <a:pPr marL="342900" indent="-342900" algn="just">
              <a:lnSpc>
                <a:spcPct val="150000"/>
              </a:lnSpc>
              <a:buAutoNum type="alphaLcPeriod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Filtrar por banco: (faça um teste por banco)</a:t>
            </a:r>
          </a:p>
          <a:p>
            <a:pPr marL="342900" indent="-342900" algn="just">
              <a:lnSpc>
                <a:spcPct val="150000"/>
              </a:lnSpc>
              <a:buAutoNum type="alphaLcPeriod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Filtre banco do brasil e mostre as colunas banco e descrição:</a:t>
            </a:r>
          </a:p>
          <a:p>
            <a:pPr marL="342900" indent="-342900" algn="just">
              <a:lnSpc>
                <a:spcPct val="150000"/>
              </a:lnSpc>
              <a:buFontTx/>
              <a:buAutoNum type="alphaLcPeriod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Adicionar uma nova coluna chamada '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Nova_Coluna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79985AB-AE22-43ED-8D1E-8E39E7100052}"/>
              </a:ext>
            </a:extLst>
          </p:cNvPr>
          <p:cNvSpPr txBox="1"/>
          <p:nvPr/>
        </p:nvSpPr>
        <p:spPr>
          <a:xfrm>
            <a:off x="304886" y="2992983"/>
            <a:ext cx="689212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Crie um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simples com apenas nomes e idades. Utilize o input para o usuário testar quantas vezes for necessário: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5772A5A-D7C9-4C82-9055-98306B80B0EE}"/>
              </a:ext>
            </a:extLst>
          </p:cNvPr>
          <p:cNvSpPr/>
          <p:nvPr/>
        </p:nvSpPr>
        <p:spPr>
          <a:xfrm>
            <a:off x="2982439" y="4674452"/>
            <a:ext cx="3256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encoding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='ISO-8859-1',sep=';'</a:t>
            </a:r>
            <a:endParaRPr lang="pt-BR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288D096-4EBC-4E8A-A590-6E4686803DE0}"/>
              </a:ext>
            </a:extLst>
          </p:cNvPr>
          <p:cNvSpPr txBox="1"/>
          <p:nvPr/>
        </p:nvSpPr>
        <p:spPr>
          <a:xfrm>
            <a:off x="466616" y="4171750"/>
            <a:ext cx="689212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Neste exercício será necessário utilizar o recurso abaixo para a planilha Farmacia.csv:</a:t>
            </a:r>
          </a:p>
        </p:txBody>
      </p:sp>
    </p:spTree>
    <p:extLst>
      <p:ext uri="{BB962C8B-B14F-4D97-AF65-F5344CB8AC3E}">
        <p14:creationId xmlns:p14="http://schemas.microsoft.com/office/powerpoint/2010/main" val="197154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86E981-92DA-4AEA-BC8E-04A4B0AE4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112" y="1013750"/>
            <a:ext cx="7536635" cy="419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encoding</a:t>
            </a: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='ISO-8859-1'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que faz?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Define o tipo de codificação de caracteres usado para ler o arquivo de texto (CSV).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Arquivos CSV podem ter diferentes padrões de codificação de texto.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Brasil, é muito comum que planilhas exportadas do Excel usem ISO-8859-1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você não usar o </a:t>
            </a:r>
            <a:r>
              <a:rPr lang="pt-BR" alt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encoding</a:t>
            </a:r>
            <a:r>
              <a:rPr lang="pt-BR" alt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correto, o pandas pode gerar erros.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pt-BR" alt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Usar </a:t>
            </a:r>
            <a:r>
              <a:rPr lang="pt-BR" alt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</a:t>
            </a:r>
            <a:r>
              <a:rPr lang="pt-BR" alt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=';' para garantir a separação correta das colunas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495699A-2E0B-4E98-BCE4-9F55462D9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762856"/>
            <a:ext cx="683933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FB12223-74DE-41F2-944D-BEBAD76FB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314988"/>
            <a:ext cx="23275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B24AA4E-FE8F-4B33-AE28-5FD2AF70D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881" y="1625373"/>
            <a:ext cx="268605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4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E41876B-B3CF-42E9-9D30-7C3CED8C903D}"/>
              </a:ext>
            </a:extLst>
          </p:cNvPr>
          <p:cNvSpPr txBox="1"/>
          <p:nvPr/>
        </p:nvSpPr>
        <p:spPr>
          <a:xfrm>
            <a:off x="270588" y="401217"/>
            <a:ext cx="7044612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Continuação do exercício 03: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Filtrar os dados por estado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Filtrar os dados por UF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Acrescente a coluna Observação</a:t>
            </a:r>
          </a:p>
        </p:txBody>
      </p:sp>
    </p:spTree>
    <p:extLst>
      <p:ext uri="{BB962C8B-B14F-4D97-AF65-F5344CB8AC3E}">
        <p14:creationId xmlns:p14="http://schemas.microsoft.com/office/powerpoint/2010/main" val="256412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32B5581-FFC2-4BBE-989C-215447F85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EDF8D99-07C5-4BEF-A455-477D10A01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38" y="-74645"/>
            <a:ext cx="11434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3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F401108-6BFA-450D-80F2-3017E875011B}"/>
              </a:ext>
            </a:extLst>
          </p:cNvPr>
          <p:cNvSpPr/>
          <p:nvPr/>
        </p:nvSpPr>
        <p:spPr>
          <a:xfrm>
            <a:off x="0" y="264377"/>
            <a:ext cx="7812834" cy="2534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Pandas é uma biblioteca de software criada para a linguagem Python para manipulação e análise de dados. Em particular, oferece estruturas e operações para manipular tabelas numéricas e séries temporais. É software livre sob a licença BSD. A biblioteca pandas em Python serve para 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manipulação e análise de dados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principalmente com dados tabulares e séries temporais. 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710DFBA-5A30-4496-BA84-E2173A23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871" y="2500604"/>
            <a:ext cx="6352476" cy="42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6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9BD3B1-BF00-4CE0-8B0C-6C640F440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89" y="375361"/>
            <a:ext cx="7501812" cy="595798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6348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Principais funções e benefícios: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Estruturas de dados</a:t>
            </a: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 Fornece as estruturas </a:t>
            </a: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Series</a:t>
            </a: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(dados unidimensionais) e </a:t>
            </a:r>
            <a:r>
              <a:rPr kumimoji="0" lang="pt-BR" altLang="pt-BR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(dados bidimensionais como tabelas), que são fundamentais para o trabalho com dados.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Carregamento e salvamento de dados</a:t>
            </a: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 Permite ler e escrever dados de diversos formatos, como arquivos CSV, planilhas do Excel e bancos de dados.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Limpeza e tratamento: </a:t>
            </a: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Facilita operações como a limpeza de dados, tratamento de valores ausentes, remoção de duplicados e ajuste de tipos de dados.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Manipulação e análise: Possibilita realizar filtros, agrupar dados, somar, calcular estatísticas, ordenar e criar novas colunas a partir das existentes.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Integração: Integra-se facilmente com outras bibliotecas do ecossistema de ciência de dados em Python, como </a:t>
            </a:r>
            <a:r>
              <a:rPr kumimoji="0" lang="pt-BR" altLang="pt-BR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kumimoji="0" lang="pt-BR" altLang="pt-BR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 </a:t>
            </a:r>
            <a:r>
              <a:rPr kumimoji="0" lang="pt-BR" altLang="pt-BR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scikit-learn</a:t>
            </a:r>
            <a:r>
              <a:rPr kumimoji="0" lang="pt-BR" altLang="pt-BR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8F1A529-7E6C-436B-8709-4308E129B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359" y="83976"/>
            <a:ext cx="4137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6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DEB917B6-881C-48D5-85A5-6975E5251250}"/>
              </a:ext>
            </a:extLst>
          </p:cNvPr>
          <p:cNvSpPr/>
          <p:nvPr/>
        </p:nvSpPr>
        <p:spPr>
          <a:xfrm>
            <a:off x="307911" y="945719"/>
            <a:ext cx="7081934" cy="3780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CSV pode ser a sigla para "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Comma-Separated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(Valores Separados por Vírgula) ou para "Certificado de Segurança Veicular“.</a:t>
            </a:r>
          </a:p>
          <a:p>
            <a:pPr algn="just">
              <a:lnSpc>
                <a:spcPct val="150000"/>
              </a:lnSpc>
            </a:pP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Scikit-learn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são bibliotecas Python fundamentais amplamente utilizadas em ciência de dados, computação científica e aprendizado de máquina. Cada biblioteca serve a um propósito distinto, mas geralmente funciona em conjunto com as outras para obter uma análise abrangente de dados e construção de modelos.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5231A9-ECC5-4896-9511-F46062AF6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988" y="1114268"/>
            <a:ext cx="4530012" cy="309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6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BCFD889-540C-4DD3-85B0-581A251BD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643" y="1497563"/>
            <a:ext cx="8001000" cy="36576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8638896-A50D-4A14-926B-DA7A67E07241}"/>
              </a:ext>
            </a:extLst>
          </p:cNvPr>
          <p:cNvSpPr/>
          <p:nvPr/>
        </p:nvSpPr>
        <p:spPr>
          <a:xfrm>
            <a:off x="238180" y="74845"/>
            <a:ext cx="50209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Mão na Massa...</a:t>
            </a:r>
          </a:p>
        </p:txBody>
      </p:sp>
    </p:spTree>
    <p:extLst>
      <p:ext uri="{BB962C8B-B14F-4D97-AF65-F5344CB8AC3E}">
        <p14:creationId xmlns:p14="http://schemas.microsoft.com/office/powerpoint/2010/main" val="155252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F632F74-CEE4-457E-9327-6B9A28A21B5F}"/>
              </a:ext>
            </a:extLst>
          </p:cNvPr>
          <p:cNvSpPr txBox="1"/>
          <p:nvPr/>
        </p:nvSpPr>
        <p:spPr>
          <a:xfrm>
            <a:off x="65314" y="503853"/>
            <a:ext cx="8296158" cy="5442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1º Procedimento é instalar o pandas no seu computador.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estamos utilizando o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faremos as operações através deu terminal. De preferência, trabalhe com o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Crie uma pasta em qualquer lugar do seu computador e abra esse pastas dentro do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 – open folder – abra a pasta criada.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Crie um novo arquivo com extensão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exemplo.py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Abra o terminal e digite os comandos:</a:t>
            </a:r>
          </a:p>
          <a:p>
            <a:pPr algn="just">
              <a:lnSpc>
                <a:spcPct val="150000"/>
              </a:lnSpc>
            </a:pP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-m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venv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virtual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Obs.: se pedi para instalar o upgrade de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faça. É aconselhável que sua máquina esteja sempre atualizada.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Logo após digite as linhas: virtual\Scripts\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activate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pra ativar a pasta virtual e depois digite: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install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pandas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5940D6-34EC-4BD5-BB50-6CBB32644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101" y="1434114"/>
            <a:ext cx="3503956" cy="382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9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D51460BBB3BD64989C0AF0085EB7E4E" ma:contentTypeVersion="26" ma:contentTypeDescription="Crie um novo documento." ma:contentTypeScope="" ma:versionID="49f2d2b1a29a9224f7dc778c9c61734c">
  <xsd:schema xmlns:xsd="http://www.w3.org/2001/XMLSchema" xmlns:xs="http://www.w3.org/2001/XMLSchema" xmlns:p="http://schemas.microsoft.com/office/2006/metadata/properties" xmlns:ns2="86243fb6-e625-4153-bf24-3dbb8808cb3e" xmlns:ns3="29c85e31-c0e5-4fba-ab60-4fce8ca17cbc" targetNamespace="http://schemas.microsoft.com/office/2006/metadata/properties" ma:root="true" ma:fieldsID="a7cea5e91d19ec9b7e303b912be923bf" ns2:_="" ns3:_="">
    <xsd:import namespace="86243fb6-e625-4153-bf24-3dbb8808cb3e"/>
    <xsd:import namespace="29c85e31-c0e5-4fba-ab60-4fce8ca17cbc"/>
    <xsd:element name="properties">
      <xsd:complexType>
        <xsd:sequence>
          <xsd:element name="documentManagement">
            <xsd:complexType>
              <xsd:all>
                <xsd:element ref="ns2:_Flow_SignoffStatus" minOccurs="0"/>
                <xsd:element ref="ns2:AULASESCRITAS" minOccurs="0"/>
                <xsd:element ref="ns2:Indentidadevisualaula4" minOccurs="0"/>
                <xsd:element ref="ns3:SharedWithUsers" minOccurs="0"/>
                <xsd:element ref="ns3:SharedWithDetails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BillingMetadata" minOccurs="0"/>
                <xsd:element ref="ns2:_ApprovalAssignedTo" minOccurs="0"/>
                <xsd:element ref="ns2:_ApprovalRespondedBy" minOccurs="0"/>
                <xsd:element ref="ns2:_ApprovalSentBy" minOccurs="0"/>
                <xsd:element ref="ns2:_ApprovalStatus" minOccurs="0"/>
                <xsd:element ref="ns2:Guiadeservi_x00e7_o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243fb6-e625-4153-bf24-3dbb8808cb3e" elementFormDefault="qualified">
    <xsd:import namespace="http://schemas.microsoft.com/office/2006/documentManagement/types"/>
    <xsd:import namespace="http://schemas.microsoft.com/office/infopath/2007/PartnerControls"/>
    <xsd:element name="_Flow_SignoffStatus" ma:index="3" nillable="true" ma:displayName="Status de liberação" ma:internalName="Status_x0020_de_x0020_libera_x00e7__x00e3_o" ma:readOnly="false">
      <xsd:simpleType>
        <xsd:restriction base="dms:Text"/>
      </xsd:simpleType>
    </xsd:element>
    <xsd:element name="AULASESCRITAS" ma:index="4" nillable="true" ma:displayName="AULAS ESCRITAS" ma:description="Descrição" ma:format="Dropdown" ma:internalName="AULASESCRITAS" ma:readOnly="false">
      <xsd:simpleType>
        <xsd:restriction base="dms:Text">
          <xsd:maxLength value="255"/>
        </xsd:restriction>
      </xsd:simpleType>
    </xsd:element>
    <xsd:element name="Indentidadevisualaula4" ma:index="5" nillable="true" ma:displayName="Indentidade visual aula 4" ma:format="Thumbnail" ma:internalName="Indentidadevisualaula4" ma:readOnly="false">
      <xsd:simpleType>
        <xsd:restriction base="dms:Unknown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e9a2855a-918e-4771-8d49-1fa7ae9a9e7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hidden="true" ma:internalName="MediaServiceOCR" ma:readOnly="true">
      <xsd:simpleType>
        <xsd:restriction base="dms:Note"/>
      </xsd:simpleType>
    </xsd:element>
    <xsd:element name="MediaServiceLocation" ma:index="22" nillable="true" ma:displayName="Location" ma:hidden="true" ma:indexed="true" ma:internalName="MediaServiceLocation" ma:readOnly="true">
      <xsd:simpleType>
        <xsd:restriction base="dms:Text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  <xsd:element name="_ApprovalAssignedTo" ma:index="27" nillable="true" ma:displayName="Aprovadores" ma:list="UserInfo" ma:internalName="_ApprovalAssignedTo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ApprovalRespondedBy" ma:index="28" nillable="true" ma:displayName="Respostas" ma:list="UserInfo" ma:internalName="_ApprovalRespondedBy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ApprovalSentBy" ma:index="29" nillable="true" ma:displayName="Criador de Aprovação" ma:list="UserInfo" ma:internalName="_ApprovalSentBy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ApprovalStatus" ma:index="30" nillable="true" ma:displayName="Estado da aprovação" ma:internalName="_ApprovalStatus" ma:readOnly="true">
      <xsd:simpleType>
        <xsd:restriction base="dms:Unknown"/>
      </xsd:simpleType>
    </xsd:element>
    <xsd:element name="Guiadeservi_x00e7_o" ma:index="31" nillable="true" ma:displayName="Guia de serviço " ma:description="Hotel Histórico - Centro &#10;Hotel era uma mansão de um grande Duque &#10;&#10;Serviços básicos &#10;* Wi-fi &#10;* Ar condicionado &#10;* Televisão &#10;* Lavanderia &#10;* Recepção &#10;* Serviço de quarto &#10;* Concierge &#10;&#10;Serviço diferencial&#10;* Eventos imersivos simulando a época do estabelecimento -1 vez por semana, agendado na recepção ou reserva, parceria com o restaurante na recriação de um baile. &#10;* Visitas as dependências preservadas do hotel: escritório do duque, jardins, salas de jantar, alguns quartos - diariamente entre 13 às 17, agendamento mediante disponibilidade.&#10;* Menu inspirado nos ingredientes encontrados nesse período - todos os dias. &#10;* Passeio turístico pelos lugares históricos - Finais de semana , agendamento na recepção.&#10; &#10;Eduardo,Helena,Any" ma:format="Dropdown" ma:internalName="Guiadeservi_x00e7_o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c85e31-c0e5-4fba-ab60-4fce8ca17c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hidden="true" ma:internalName="SharedWithDetails" ma:readOnly="true">
      <xsd:simpleType>
        <xsd:restriction base="dms:Note"/>
      </xsd:simpleType>
    </xsd:element>
    <xsd:element name="TaxCatchAll" ma:index="20" nillable="true" ma:displayName="Taxonomy Catch All Column" ma:hidden="true" ma:list="{70672001-ba53-4cf3-bc98-583cff500914}" ma:internalName="TaxCatchAll" ma:readOnly="false" ma:showField="CatchAllData" ma:web="29c85e31-c0e5-4fba-ab60-4fce8ca17cb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Tipo de Conteúdo"/>
        <xsd:element ref="dc:title" minOccurs="0" maxOccurs="1" ma:index="1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6243fb6-e625-4153-bf24-3dbb8808cb3e">
      <Terms xmlns="http://schemas.microsoft.com/office/infopath/2007/PartnerControls"/>
    </lcf76f155ced4ddcb4097134ff3c332f>
    <TaxCatchAll xmlns="29c85e31-c0e5-4fba-ab60-4fce8ca17cbc" xsi:nil="true"/>
    <SharedWithUsers xmlns="29c85e31-c0e5-4fba-ab60-4fce8ca17cbc">
      <UserInfo>
        <DisplayName/>
        <AccountId xsi:nil="true"/>
        <AccountType/>
      </UserInfo>
    </SharedWithUsers>
    <Guiadeservi_x00e7_o xmlns="86243fb6-e625-4153-bf24-3dbb8808cb3e" xsi:nil="true"/>
    <Indentidadevisualaula4 xmlns="86243fb6-e625-4153-bf24-3dbb8808cb3e" xsi:nil="true"/>
    <_Flow_SignoffStatus xmlns="86243fb6-e625-4153-bf24-3dbb8808cb3e" xsi:nil="true"/>
    <AULASESCRITAS xmlns="86243fb6-e625-4153-bf24-3dbb8808cb3e" xsi:nil="true"/>
    <_ApprovalAssignedTo xmlns="86243fb6-e625-4153-bf24-3dbb8808cb3e">
      <UserInfo>
        <DisplayName/>
        <AccountId xsi:nil="true"/>
        <AccountType/>
      </UserInfo>
    </_ApprovalAssignedTo>
    <_ApprovalStatus xmlns="86243fb6-e625-4153-bf24-3dbb8808cb3e">0</_ApprovalStatus>
    <_ApprovalRespondedBy xmlns="86243fb6-e625-4153-bf24-3dbb8808cb3e">
      <UserInfo>
        <DisplayName/>
        <AccountId xsi:nil="true"/>
        <AccountType/>
      </UserInfo>
    </_ApprovalRespondedBy>
    <_ApprovalSentBy xmlns="86243fb6-e625-4153-bf24-3dbb8808cb3e">
      <UserInfo>
        <DisplayName/>
        <AccountId xsi:nil="true"/>
        <AccountType/>
      </UserInfo>
    </_ApprovalSentBy>
  </documentManagement>
</p:properties>
</file>

<file path=customXml/itemProps1.xml><?xml version="1.0" encoding="utf-8"?>
<ds:datastoreItem xmlns:ds="http://schemas.openxmlformats.org/officeDocument/2006/customXml" ds:itemID="{8281B4A0-7B62-4DEF-91AD-64742E6310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B0C248-E487-4D6B-8BE4-1562DCEAFB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243fb6-e625-4153-bf24-3dbb8808cb3e"/>
    <ds:schemaRef ds:uri="29c85e31-c0e5-4fba-ab60-4fce8ca17c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3D73A89-B988-4509-83B7-FFB36E49DC45}">
  <ds:schemaRefs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a781f388-7a10-472b-91d8-f6ba0302cf91"/>
    <ds:schemaRef ds:uri="9b06ae4b-c05d-45e7-9862-552d1f33da72"/>
    <ds:schemaRef ds:uri="http://www.w3.org/XML/1998/namespace"/>
    <ds:schemaRef ds:uri="86243fb6-e625-4153-bf24-3dbb8808cb3e"/>
    <ds:schemaRef ds:uri="29c85e31-c0e5-4fba-ab60-4fce8ca17cb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1897</TotalTime>
  <Words>1801</Words>
  <Application>Microsoft Office PowerPoint</Application>
  <PresentationFormat>Widescreen</PresentationFormat>
  <Paragraphs>130</Paragraphs>
  <Slides>27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28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Mejakita Dev</dc:creator>
  <cp:lastModifiedBy>Clayton da Silva Oliveira</cp:lastModifiedBy>
  <cp:revision>214</cp:revision>
  <cp:lastPrinted>2018-05-14T08:23:45Z</cp:lastPrinted>
  <dcterms:created xsi:type="dcterms:W3CDTF">2018-05-13T00:15:53Z</dcterms:created>
  <dcterms:modified xsi:type="dcterms:W3CDTF">2025-11-17T21:19:14Z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0x010100CD51460BBB3BD64989C0AF0085EB7E4E</vt:lpwstr>
  </property>
  <property fmtid="{D5CDD505-2E9C-101B-9397-08002B2CF9AE}" pid="3" name="MediaServiceImageTags">
    <vt:lpwstr/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</Properties>
</file>